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3.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1.xml" ContentType="application/vnd.openxmlformats-officedocument.themeOverride+xml"/>
  <Override PartName="/ppt/notesSlides/notesSlide46.xml" ContentType="application/vnd.openxmlformats-officedocument.presentationml.notesSlide+xml"/>
  <Override PartName="/ppt/theme/themeOverride2.xml" ContentType="application/vnd.openxmlformats-officedocument.themeOverride+xml"/>
  <Override PartName="/ppt/notesSlides/notesSlide47.xml" ContentType="application/vnd.openxmlformats-officedocument.presentationml.notesSlide+xml"/>
  <Override PartName="/ppt/theme/themeOverride3.xml" ContentType="application/vnd.openxmlformats-officedocument.themeOverride+xml"/>
  <Override PartName="/ppt/notesSlides/notesSlide48.xml" ContentType="application/vnd.openxmlformats-officedocument.presentationml.notesSlide+xml"/>
  <Override PartName="/ppt/theme/themeOverride4.xml" ContentType="application/vnd.openxmlformats-officedocument.themeOverride+xml"/>
  <Override PartName="/ppt/notesSlides/notesSlide49.xml" ContentType="application/vnd.openxmlformats-officedocument.presentationml.notesSlide+xml"/>
  <Override PartName="/ppt/theme/themeOverride5.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60" r:id="rId25"/>
    <p:sldMasterId id="2147483972" r:id="rId26"/>
    <p:sldMasterId id="2147483984" r:id="rId27"/>
    <p:sldMasterId id="2147483996" r:id="rId28"/>
    <p:sldMasterId id="2147484008" r:id="rId29"/>
    <p:sldMasterId id="2147484032" r:id="rId30"/>
    <p:sldMasterId id="2147484044" r:id="rId31"/>
    <p:sldMasterId id="2147484056" r:id="rId32"/>
    <p:sldMasterId id="2147484068" r:id="rId33"/>
    <p:sldMasterId id="2147484102" r:id="rId34"/>
  </p:sldMasterIdLst>
  <p:notesMasterIdLst>
    <p:notesMasterId r:id="rId130"/>
  </p:notesMasterIdLst>
  <p:sldIdLst>
    <p:sldId id="257" r:id="rId35"/>
    <p:sldId id="258" r:id="rId36"/>
    <p:sldId id="259" r:id="rId37"/>
    <p:sldId id="260" r:id="rId38"/>
    <p:sldId id="261" r:id="rId39"/>
    <p:sldId id="262" r:id="rId40"/>
    <p:sldId id="263" r:id="rId41"/>
    <p:sldId id="264" r:id="rId42"/>
    <p:sldId id="266" r:id="rId43"/>
    <p:sldId id="267" r:id="rId44"/>
    <p:sldId id="268" r:id="rId45"/>
    <p:sldId id="265" r:id="rId46"/>
    <p:sldId id="269" r:id="rId47"/>
    <p:sldId id="270" r:id="rId48"/>
    <p:sldId id="271" r:id="rId49"/>
    <p:sldId id="275" r:id="rId50"/>
    <p:sldId id="276" r:id="rId51"/>
    <p:sldId id="277" r:id="rId52"/>
    <p:sldId id="278" r:id="rId53"/>
    <p:sldId id="279" r:id="rId54"/>
    <p:sldId id="256" r:id="rId55"/>
    <p:sldId id="280"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 id="303" r:id="rId79"/>
    <p:sldId id="304" r:id="rId80"/>
    <p:sldId id="305" r:id="rId81"/>
    <p:sldId id="306" r:id="rId82"/>
    <p:sldId id="307" r:id="rId83"/>
    <p:sldId id="308" r:id="rId84"/>
    <p:sldId id="309" r:id="rId85"/>
    <p:sldId id="310" r:id="rId86"/>
    <p:sldId id="311" r:id="rId87"/>
    <p:sldId id="313" r:id="rId88"/>
    <p:sldId id="312" r:id="rId89"/>
    <p:sldId id="314" r:id="rId90"/>
    <p:sldId id="315" r:id="rId91"/>
    <p:sldId id="316" r:id="rId92"/>
    <p:sldId id="317" r:id="rId93"/>
    <p:sldId id="318" r:id="rId94"/>
    <p:sldId id="319" r:id="rId95"/>
    <p:sldId id="320" r:id="rId96"/>
    <p:sldId id="322" r:id="rId97"/>
    <p:sldId id="324" r:id="rId98"/>
    <p:sldId id="325" r:id="rId99"/>
    <p:sldId id="326" r:id="rId100"/>
    <p:sldId id="327" r:id="rId101"/>
    <p:sldId id="328" r:id="rId102"/>
    <p:sldId id="329" r:id="rId103"/>
    <p:sldId id="330" r:id="rId104"/>
    <p:sldId id="331" r:id="rId105"/>
    <p:sldId id="346" r:id="rId106"/>
    <p:sldId id="347" r:id="rId107"/>
    <p:sldId id="345" r:id="rId108"/>
    <p:sldId id="332" r:id="rId109"/>
    <p:sldId id="333" r:id="rId110"/>
    <p:sldId id="334" r:id="rId111"/>
    <p:sldId id="335" r:id="rId112"/>
    <p:sldId id="336" r:id="rId113"/>
    <p:sldId id="337" r:id="rId114"/>
    <p:sldId id="348" r:id="rId115"/>
    <p:sldId id="349" r:id="rId116"/>
    <p:sldId id="350" r:id="rId117"/>
    <p:sldId id="351" r:id="rId118"/>
    <p:sldId id="352" r:id="rId119"/>
    <p:sldId id="353" r:id="rId120"/>
    <p:sldId id="354" r:id="rId121"/>
    <p:sldId id="355" r:id="rId122"/>
    <p:sldId id="356" r:id="rId123"/>
    <p:sldId id="338" r:id="rId124"/>
    <p:sldId id="339" r:id="rId125"/>
    <p:sldId id="340" r:id="rId126"/>
    <p:sldId id="342" r:id="rId127"/>
    <p:sldId id="343" r:id="rId128"/>
    <p:sldId id="344" r:id="rId12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0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43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3.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12" Type="http://schemas.openxmlformats.org/officeDocument/2006/relationships/slide" Target="slides/slide78.xml"/><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7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123" Type="http://schemas.openxmlformats.org/officeDocument/2006/relationships/slide" Target="slides/slide89.xml"/><Relationship Id="rId128" Type="http://schemas.openxmlformats.org/officeDocument/2006/relationships/slide" Target="slides/slide94.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113" Type="http://schemas.openxmlformats.org/officeDocument/2006/relationships/slide" Target="slides/slide79.xml"/><Relationship Id="rId118" Type="http://schemas.openxmlformats.org/officeDocument/2006/relationships/slide" Target="slides/slide84.xml"/><Relationship Id="rId126" Type="http://schemas.openxmlformats.org/officeDocument/2006/relationships/slide" Target="slides/slide92.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slide" Target="slides/slide59.xml"/><Relationship Id="rId98" Type="http://schemas.openxmlformats.org/officeDocument/2006/relationships/slide" Target="slides/slide64.xml"/><Relationship Id="rId121"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slide" Target="slides/slide69.xml"/><Relationship Id="rId108" Type="http://schemas.openxmlformats.org/officeDocument/2006/relationships/slide" Target="slides/slide74.xml"/><Relationship Id="rId116" Type="http://schemas.openxmlformats.org/officeDocument/2006/relationships/slide" Target="slides/slide82.xml"/><Relationship Id="rId124" Type="http://schemas.openxmlformats.org/officeDocument/2006/relationships/slide" Target="slides/slide90.xml"/><Relationship Id="rId129"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11" Type="http://schemas.openxmlformats.org/officeDocument/2006/relationships/slide" Target="slides/slide77.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14" Type="http://schemas.openxmlformats.org/officeDocument/2006/relationships/slide" Target="slides/slide80.xml"/><Relationship Id="rId119" Type="http://schemas.openxmlformats.org/officeDocument/2006/relationships/slide" Target="slides/slide85.xml"/><Relationship Id="rId127"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122" Type="http://schemas.openxmlformats.org/officeDocument/2006/relationships/slide" Target="slides/slide88.xml"/><Relationship Id="rId13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slide" Target="slides/slide7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120" Type="http://schemas.openxmlformats.org/officeDocument/2006/relationships/slide" Target="slides/slide86.xml"/><Relationship Id="rId125"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110" Type="http://schemas.openxmlformats.org/officeDocument/2006/relationships/slide" Target="slides/slide76.xml"/><Relationship Id="rId115" Type="http://schemas.openxmlformats.org/officeDocument/2006/relationships/slide" Target="slides/slide81.xml"/><Relationship Id="rId131" Type="http://schemas.openxmlformats.org/officeDocument/2006/relationships/presProps" Target="presProps.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96D94-7A8A-40B0-A5A3-0CE8235786D4}" type="datetimeFigureOut">
              <a:rPr lang="nl-BE" smtClean="0"/>
              <a:t>23/01/2015</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661AE-627E-40DF-AEBE-8DA70097A173}" type="slidenum">
              <a:rPr lang="nl-BE" smtClean="0"/>
              <a:t>‹nr.›</a:t>
            </a:fld>
            <a:endParaRPr lang="nl-BE"/>
          </a:p>
        </p:txBody>
      </p:sp>
    </p:spTree>
    <p:extLst>
      <p:ext uri="{BB962C8B-B14F-4D97-AF65-F5344CB8AC3E}">
        <p14:creationId xmlns:p14="http://schemas.microsoft.com/office/powerpoint/2010/main" val="318789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EB070-5C1C-4EAF-8966-1D41C73CF72B}" type="slidenum">
              <a:rPr lang="en-GB">
                <a:solidFill>
                  <a:prstClr val="black"/>
                </a:solidFill>
              </a:rPr>
              <a:pPr/>
              <a:t>1</a:t>
            </a:fld>
            <a:endParaRPr lang="en-GB">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411669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B20E3-0AF3-41B3-BE2B-BDC651EED3FD}" type="slidenum">
              <a:rPr lang="en-GB">
                <a:solidFill>
                  <a:prstClr val="black"/>
                </a:solidFill>
              </a:rPr>
              <a:pPr/>
              <a:t>10</a:t>
            </a:fld>
            <a:endParaRPr lang="en-GB">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2477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B20E3-0AF3-41B3-BE2B-BDC651EED3FD}" type="slidenum">
              <a:rPr lang="en-GB">
                <a:solidFill>
                  <a:prstClr val="black"/>
                </a:solidFill>
              </a:rPr>
              <a:pPr/>
              <a:t>11</a:t>
            </a:fld>
            <a:endParaRPr lang="en-GB">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08199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9A787-F260-4AF7-B197-FBE9A476DA72}" type="slidenum">
              <a:rPr lang="en-GB">
                <a:solidFill>
                  <a:prstClr val="black"/>
                </a:solidFill>
              </a:rPr>
              <a:pPr/>
              <a:t>12</a:t>
            </a:fld>
            <a:endParaRPr lang="en-GB">
              <a:solidFill>
                <a:prstClr val="black"/>
              </a:solidFill>
            </a:endParaRPr>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3543976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9A787-F260-4AF7-B197-FBE9A476DA72}" type="slidenum">
              <a:rPr lang="en-GB">
                <a:solidFill>
                  <a:prstClr val="black"/>
                </a:solidFill>
              </a:rPr>
              <a:pPr/>
              <a:t>13</a:t>
            </a:fld>
            <a:endParaRPr lang="en-GB">
              <a:solidFill>
                <a:prstClr val="black"/>
              </a:solidFill>
            </a:endParaRPr>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4056256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9A787-F260-4AF7-B197-FBE9A476DA72}" type="slidenum">
              <a:rPr lang="en-GB">
                <a:solidFill>
                  <a:prstClr val="black"/>
                </a:solidFill>
              </a:rPr>
              <a:pPr/>
              <a:t>14</a:t>
            </a:fld>
            <a:endParaRPr lang="en-GB">
              <a:solidFill>
                <a:prstClr val="black"/>
              </a:solidFill>
            </a:endParaRPr>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89759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9A787-F260-4AF7-B197-FBE9A476DA72}" type="slidenum">
              <a:rPr lang="en-GB">
                <a:solidFill>
                  <a:prstClr val="black"/>
                </a:solidFill>
              </a:rPr>
              <a:pPr/>
              <a:t>15</a:t>
            </a:fld>
            <a:endParaRPr lang="en-GB">
              <a:solidFill>
                <a:prstClr val="black"/>
              </a:solidFill>
            </a:endParaRPr>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1886588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9A787-F260-4AF7-B197-FBE9A476DA72}" type="slidenum">
              <a:rPr lang="en-GB">
                <a:solidFill>
                  <a:prstClr val="black"/>
                </a:solidFill>
              </a:rPr>
              <a:pPr/>
              <a:t>16</a:t>
            </a:fld>
            <a:endParaRPr lang="en-GB">
              <a:solidFill>
                <a:prstClr val="black"/>
              </a:solidFill>
            </a:endParaRPr>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44379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9A787-F260-4AF7-B197-FBE9A476DA72}" type="slidenum">
              <a:rPr lang="en-GB">
                <a:solidFill>
                  <a:prstClr val="black"/>
                </a:solidFill>
              </a:rPr>
              <a:pPr/>
              <a:t>17</a:t>
            </a:fld>
            <a:endParaRPr lang="en-GB">
              <a:solidFill>
                <a:prstClr val="black"/>
              </a:solidFill>
            </a:endParaRPr>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2424421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9A787-F260-4AF7-B197-FBE9A476DA72}" type="slidenum">
              <a:rPr lang="en-GB">
                <a:solidFill>
                  <a:prstClr val="black"/>
                </a:solidFill>
              </a:rPr>
              <a:pPr/>
              <a:t>18</a:t>
            </a:fld>
            <a:endParaRPr lang="en-GB">
              <a:solidFill>
                <a:prstClr val="black"/>
              </a:solidFill>
            </a:endParaRPr>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247454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9A787-F260-4AF7-B197-FBE9A476DA72}" type="slidenum">
              <a:rPr lang="en-GB">
                <a:solidFill>
                  <a:prstClr val="black"/>
                </a:solidFill>
              </a:rPr>
              <a:pPr/>
              <a:t>19</a:t>
            </a:fld>
            <a:endParaRPr lang="en-GB">
              <a:solidFill>
                <a:prstClr val="black"/>
              </a:solidFill>
            </a:endParaRPr>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13828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72E16-9FDF-44F6-86EB-39B8A9566EA8}" type="slidenum">
              <a:rPr lang="en-GB">
                <a:solidFill>
                  <a:prstClr val="black"/>
                </a:solidFill>
              </a:rPr>
              <a:pPr/>
              <a:t>2</a:t>
            </a:fld>
            <a:endParaRPr lang="en-GB">
              <a:solidFill>
                <a:prstClr val="black"/>
              </a:solidFill>
            </a:endParaRPr>
          </a:p>
        </p:txBody>
      </p:sp>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82002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2BDDA-7FD0-4594-A2FA-8E37472F9D61}" type="slidenum">
              <a:rPr lang="en-GB">
                <a:solidFill>
                  <a:prstClr val="black"/>
                </a:solidFill>
              </a:rPr>
              <a:pPr/>
              <a:t>20</a:t>
            </a:fld>
            <a:endParaRPr lang="en-GB">
              <a:solidFill>
                <a:prstClr val="black"/>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345817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2BDDA-7FD0-4594-A2FA-8E37472F9D61}" type="slidenum">
              <a:rPr lang="en-GB">
                <a:solidFill>
                  <a:prstClr val="black"/>
                </a:solidFill>
              </a:rPr>
              <a:pPr/>
              <a:t>22</a:t>
            </a:fld>
            <a:endParaRPr lang="en-GB">
              <a:solidFill>
                <a:prstClr val="black"/>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96378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E7249-C068-46D4-8F43-50052B90E0D4}" type="slidenum">
              <a:rPr lang="en-GB">
                <a:solidFill>
                  <a:prstClr val="black"/>
                </a:solidFill>
              </a:rPr>
              <a:pPr/>
              <a:t>24</a:t>
            </a:fld>
            <a:endParaRPr lang="en-GB">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211340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3C3A2-2B67-4824-9B92-70A359E4ED36}" type="slidenum">
              <a:rPr lang="en-GB">
                <a:solidFill>
                  <a:prstClr val="black"/>
                </a:solidFill>
              </a:rPr>
              <a:pPr/>
              <a:t>25</a:t>
            </a:fld>
            <a:endParaRPr lang="en-GB">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898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3C3A2-2B67-4824-9B92-70A359E4ED36}" type="slidenum">
              <a:rPr lang="en-GB">
                <a:solidFill>
                  <a:prstClr val="black"/>
                </a:solidFill>
              </a:rPr>
              <a:pPr/>
              <a:t>26</a:t>
            </a:fld>
            <a:endParaRPr lang="en-GB">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439164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3C3A2-2B67-4824-9B92-70A359E4ED36}" type="slidenum">
              <a:rPr lang="en-GB">
                <a:solidFill>
                  <a:prstClr val="black"/>
                </a:solidFill>
              </a:rPr>
              <a:pPr/>
              <a:t>27</a:t>
            </a:fld>
            <a:endParaRPr lang="en-GB">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74639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8766F-9C7D-47B0-BA89-60B78B59444F}" type="slidenum">
              <a:rPr lang="en-GB">
                <a:solidFill>
                  <a:prstClr val="black"/>
                </a:solidFill>
              </a:rPr>
              <a:pPr/>
              <a:t>29</a:t>
            </a:fld>
            <a:endParaRPr lang="en-GB">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49471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13EE3-8CA7-4D2D-A160-13B729055210}" type="slidenum">
              <a:rPr lang="en-GB">
                <a:solidFill>
                  <a:prstClr val="black"/>
                </a:solidFill>
              </a:rPr>
              <a:pPr/>
              <a:t>33</a:t>
            </a:fld>
            <a:endParaRPr lang="en-GB">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162675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13EE3-8CA7-4D2D-A160-13B729055210}" type="slidenum">
              <a:rPr lang="en-GB">
                <a:solidFill>
                  <a:prstClr val="black"/>
                </a:solidFill>
              </a:rPr>
              <a:pPr/>
              <a:t>34</a:t>
            </a:fld>
            <a:endParaRPr lang="en-GB">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777175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7B5AB-9ED4-47B3-87D9-5018133BBE0A}" type="slidenum">
              <a:rPr lang="en-GB">
                <a:solidFill>
                  <a:prstClr val="black"/>
                </a:solidFill>
              </a:rPr>
              <a:pPr/>
              <a:t>35</a:t>
            </a:fld>
            <a:endParaRPr lang="en-GB">
              <a:solidFill>
                <a:prstClr val="black"/>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31543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72E16-9FDF-44F6-86EB-39B8A9566EA8}" type="slidenum">
              <a:rPr lang="en-GB">
                <a:solidFill>
                  <a:prstClr val="black"/>
                </a:solidFill>
              </a:rPr>
              <a:pPr/>
              <a:t>3</a:t>
            </a:fld>
            <a:endParaRPr lang="en-GB">
              <a:solidFill>
                <a:prstClr val="black"/>
              </a:solidFill>
            </a:endParaRPr>
          </a:p>
        </p:txBody>
      </p:sp>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24883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D48A4-C040-4B18-ADBB-3842406C6893}" type="slidenum">
              <a:rPr lang="en-GB">
                <a:solidFill>
                  <a:prstClr val="black"/>
                </a:solidFill>
              </a:rPr>
              <a:pPr/>
              <a:t>36</a:t>
            </a:fld>
            <a:endParaRPr lang="en-GB">
              <a:solidFill>
                <a:prstClr val="black"/>
              </a:solidFill>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4056058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0C48C-0F8C-4DAF-B9CC-FAD1191F8CD9}" type="slidenum">
              <a:rPr lang="en-GB">
                <a:solidFill>
                  <a:prstClr val="black"/>
                </a:solidFill>
              </a:rPr>
              <a:pPr/>
              <a:t>37</a:t>
            </a:fld>
            <a:endParaRPr lang="en-GB">
              <a:solidFill>
                <a:prstClr val="black"/>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515872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849F6-96A1-465E-80A8-5B8CE90AEF50}" type="slidenum">
              <a:rPr lang="en-GB">
                <a:solidFill>
                  <a:prstClr val="black"/>
                </a:solidFill>
              </a:rPr>
              <a:pPr/>
              <a:t>38</a:t>
            </a:fld>
            <a:endParaRPr lang="en-GB">
              <a:solidFill>
                <a:prstClr val="black"/>
              </a:solidFill>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352203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849F6-96A1-465E-80A8-5B8CE90AEF50}" type="slidenum">
              <a:rPr lang="en-GB">
                <a:solidFill>
                  <a:prstClr val="black"/>
                </a:solidFill>
              </a:rPr>
              <a:pPr/>
              <a:t>39</a:t>
            </a:fld>
            <a:endParaRPr lang="en-GB">
              <a:solidFill>
                <a:prstClr val="black"/>
              </a:solidFill>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941573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0A50F-3406-46B8-A523-A48B64689830}" type="slidenum">
              <a:rPr lang="en-GB">
                <a:solidFill>
                  <a:prstClr val="black"/>
                </a:solidFill>
              </a:rPr>
              <a:pPr/>
              <a:t>40</a:t>
            </a:fld>
            <a:endParaRPr lang="en-GB">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715580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6495-49FD-456D-8C4C-A9BDD6209361}" type="slidenum">
              <a:rPr lang="en-GB">
                <a:solidFill>
                  <a:prstClr val="black"/>
                </a:solidFill>
              </a:rPr>
              <a:pPr/>
              <a:t>41</a:t>
            </a:fld>
            <a:endParaRPr lang="en-GB">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843769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6495-49FD-456D-8C4C-A9BDD6209361}" type="slidenum">
              <a:rPr lang="en-GB">
                <a:solidFill>
                  <a:prstClr val="black"/>
                </a:solidFill>
              </a:rPr>
              <a:pPr/>
              <a:t>42</a:t>
            </a:fld>
            <a:endParaRPr lang="en-GB">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036761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6495-49FD-456D-8C4C-A9BDD6209361}" type="slidenum">
              <a:rPr lang="en-GB">
                <a:solidFill>
                  <a:prstClr val="black"/>
                </a:solidFill>
              </a:rPr>
              <a:pPr/>
              <a:t>43</a:t>
            </a:fld>
            <a:endParaRPr lang="en-GB">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778366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6495-49FD-456D-8C4C-A9BDD6209361}" type="slidenum">
              <a:rPr lang="en-GB">
                <a:solidFill>
                  <a:prstClr val="black"/>
                </a:solidFill>
              </a:rPr>
              <a:pPr/>
              <a:t>44</a:t>
            </a:fld>
            <a:endParaRPr lang="en-GB">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705051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6495-49FD-456D-8C4C-A9BDD6209361}" type="slidenum">
              <a:rPr lang="en-GB">
                <a:solidFill>
                  <a:prstClr val="black"/>
                </a:solidFill>
              </a:rPr>
              <a:pPr/>
              <a:t>47</a:t>
            </a:fld>
            <a:endParaRPr lang="en-GB">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61221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AFEAC-89BE-4738-9CAB-FF195CBF30D7}" type="slidenum">
              <a:rPr lang="en-GB">
                <a:solidFill>
                  <a:prstClr val="black"/>
                </a:solidFill>
              </a:rPr>
              <a:pPr/>
              <a:t>4</a:t>
            </a:fld>
            <a:endParaRPr lang="en-GB">
              <a:solidFill>
                <a:prstClr val="black"/>
              </a:solidFill>
            </a:endParaRPr>
          </a:p>
        </p:txBody>
      </p:sp>
      <p:sp>
        <p:nvSpPr>
          <p:cNvPr id="270338"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033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3855683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6495-49FD-456D-8C4C-A9BDD6209361}" type="slidenum">
              <a:rPr lang="en-GB">
                <a:solidFill>
                  <a:prstClr val="black"/>
                </a:solidFill>
              </a:rPr>
              <a:pPr/>
              <a:t>48</a:t>
            </a:fld>
            <a:endParaRPr lang="en-GB">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4098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6495-49FD-456D-8C4C-A9BDD6209361}" type="slidenum">
              <a:rPr lang="en-GB">
                <a:solidFill>
                  <a:prstClr val="black"/>
                </a:solidFill>
              </a:rPr>
              <a:pPr/>
              <a:t>50</a:t>
            </a:fld>
            <a:endParaRPr lang="en-GB">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714925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6495-49FD-456D-8C4C-A9BDD6209361}" type="slidenum">
              <a:rPr lang="en-GB">
                <a:solidFill>
                  <a:prstClr val="black"/>
                </a:solidFill>
              </a:rPr>
              <a:pPr/>
              <a:t>54</a:t>
            </a:fld>
            <a:endParaRPr lang="en-GB">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4025950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A8076-B908-4736-B5AE-EDED1F2F36C6}" type="slidenum">
              <a:rPr lang="en-GB">
                <a:solidFill>
                  <a:prstClr val="black"/>
                </a:solidFill>
              </a:rPr>
              <a:pPr/>
              <a:t>56</a:t>
            </a:fld>
            <a:endParaRPr lang="en-GB">
              <a:solidFill>
                <a:prstClr val="black"/>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791040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5543A-F8F1-47D4-85E5-1269A0347E11}" type="slidenum">
              <a:rPr lang="en-GB">
                <a:solidFill>
                  <a:prstClr val="black"/>
                </a:solidFill>
              </a:rPr>
              <a:pPr/>
              <a:t>57</a:t>
            </a:fld>
            <a:endParaRPr lang="en-GB">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981481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5543A-F8F1-47D4-85E5-1269A0347E11}" type="slidenum">
              <a:rPr lang="en-GB">
                <a:solidFill>
                  <a:prstClr val="black"/>
                </a:solidFill>
              </a:rPr>
              <a:pPr/>
              <a:t>58</a:t>
            </a:fld>
            <a:endParaRPr lang="en-GB">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610722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8F8D0-A886-46A1-A78B-1BC050CEC6B1}" type="slidenum">
              <a:rPr lang="en-GB">
                <a:solidFill>
                  <a:prstClr val="black"/>
                </a:solidFill>
              </a:rPr>
              <a:pPr/>
              <a:t>59</a:t>
            </a:fld>
            <a:endParaRPr lang="en-GB">
              <a:solidFill>
                <a:prstClr val="black"/>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566751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8F8D0-A886-46A1-A78B-1BC050CEC6B1}" type="slidenum">
              <a:rPr lang="en-GB">
                <a:solidFill>
                  <a:prstClr val="black"/>
                </a:solidFill>
              </a:rPr>
              <a:pPr/>
              <a:t>60</a:t>
            </a:fld>
            <a:endParaRPr lang="en-GB">
              <a:solidFill>
                <a:prstClr val="black"/>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977779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8F8D0-A886-46A1-A78B-1BC050CEC6B1}" type="slidenum">
              <a:rPr lang="en-GB">
                <a:solidFill>
                  <a:prstClr val="black"/>
                </a:solidFill>
              </a:rPr>
              <a:pPr/>
              <a:t>61</a:t>
            </a:fld>
            <a:endParaRPr lang="en-GB">
              <a:solidFill>
                <a:prstClr val="black"/>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317237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8F8D0-A886-46A1-A78B-1BC050CEC6B1}" type="slidenum">
              <a:rPr lang="en-GB">
                <a:solidFill>
                  <a:prstClr val="black"/>
                </a:solidFill>
              </a:rPr>
              <a:pPr/>
              <a:t>62</a:t>
            </a:fld>
            <a:endParaRPr lang="en-GB">
              <a:solidFill>
                <a:prstClr val="black"/>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72696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6505E-45C3-4CFB-97B9-38E7F8CD9932}" type="slidenum">
              <a:rPr lang="en-GB">
                <a:solidFill>
                  <a:prstClr val="black"/>
                </a:solidFill>
              </a:rPr>
              <a:pPr/>
              <a:t>5</a:t>
            </a:fld>
            <a:endParaRPr lang="en-GB">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61670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8F8D0-A886-46A1-A78B-1BC050CEC6B1}" type="slidenum">
              <a:rPr lang="en-GB">
                <a:solidFill>
                  <a:prstClr val="black"/>
                </a:solidFill>
              </a:rPr>
              <a:pPr/>
              <a:t>63</a:t>
            </a:fld>
            <a:endParaRPr lang="en-GB">
              <a:solidFill>
                <a:prstClr val="black"/>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262589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C3878-16DB-4E72-923B-68DEDB97ED27}" type="slidenum">
              <a:rPr lang="en-GB">
                <a:solidFill>
                  <a:prstClr val="black"/>
                </a:solidFill>
              </a:rPr>
              <a:pPr/>
              <a:t>64</a:t>
            </a:fld>
            <a:endParaRPr lang="en-GB">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4293835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EA921-3844-4B7F-848D-A1C845ECA5BE}" type="slidenum">
              <a:rPr lang="en-GB">
                <a:solidFill>
                  <a:prstClr val="black"/>
                </a:solidFill>
              </a:rPr>
              <a:pPr/>
              <a:t>65</a:t>
            </a:fld>
            <a:endParaRPr lang="en-GB">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386840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EA921-3844-4B7F-848D-A1C845ECA5BE}" type="slidenum">
              <a:rPr lang="en-GB">
                <a:solidFill>
                  <a:prstClr val="black"/>
                </a:solidFill>
              </a:rPr>
              <a:pPr/>
              <a:t>67</a:t>
            </a:fld>
            <a:endParaRPr lang="en-GB">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9111328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C7BFC-CD42-4C14-9323-51997F8C378F}" type="slidenum">
              <a:rPr lang="en-GB">
                <a:solidFill>
                  <a:prstClr val="black"/>
                </a:solidFill>
              </a:rPr>
              <a:pPr/>
              <a:t>68</a:t>
            </a:fld>
            <a:endParaRPr lang="en-GB">
              <a:solidFill>
                <a:prstClr val="black"/>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2184772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25B1B-A1BA-4C0D-9980-94DB65C4AF20}" type="slidenum">
              <a:rPr lang="en-GB">
                <a:solidFill>
                  <a:prstClr val="black"/>
                </a:solidFill>
              </a:rPr>
              <a:pPr/>
              <a:t>69</a:t>
            </a:fld>
            <a:endParaRPr lang="en-GB">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5241078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25B1B-A1BA-4C0D-9980-94DB65C4AF20}" type="slidenum">
              <a:rPr lang="en-GB">
                <a:solidFill>
                  <a:prstClr val="black"/>
                </a:solidFill>
              </a:rPr>
              <a:pPr/>
              <a:t>70</a:t>
            </a:fld>
            <a:endParaRPr lang="en-GB">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4058557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25B1B-A1BA-4C0D-9980-94DB65C4AF20}" type="slidenum">
              <a:rPr lang="en-GB">
                <a:solidFill>
                  <a:prstClr val="black"/>
                </a:solidFill>
              </a:rPr>
              <a:pPr/>
              <a:t>71</a:t>
            </a:fld>
            <a:endParaRPr lang="en-GB">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511498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72</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6643234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73</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75545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12452-B503-4589-AD44-34937B5FB273}" type="slidenum">
              <a:rPr lang="en-GB">
                <a:solidFill>
                  <a:prstClr val="black"/>
                </a:solidFill>
              </a:rPr>
              <a:pPr/>
              <a:t>6</a:t>
            </a:fld>
            <a:endParaRPr lang="en-GB">
              <a:solidFill>
                <a:prstClr val="black"/>
              </a:solidFill>
            </a:endParaRPr>
          </a:p>
        </p:txBody>
      </p:sp>
      <p:sp>
        <p:nvSpPr>
          <p:cNvPr id="26829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829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nl-BE"/>
          </a:p>
        </p:txBody>
      </p:sp>
    </p:spTree>
    <p:extLst>
      <p:ext uri="{BB962C8B-B14F-4D97-AF65-F5344CB8AC3E}">
        <p14:creationId xmlns:p14="http://schemas.microsoft.com/office/powerpoint/2010/main" val="34103278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74</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948526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75</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940661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77</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728342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78</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3071980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81</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8825105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82</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4402271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83</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2818280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84</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818734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85</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9101030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86</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39364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33FA1-BBE9-49AE-AB2E-366320A3CE43}" type="slidenum">
              <a:rPr lang="en-GB">
                <a:solidFill>
                  <a:prstClr val="black"/>
                </a:solidFill>
              </a:rPr>
              <a:pPr/>
              <a:t>7</a:t>
            </a:fld>
            <a:endParaRPr lang="en-GB">
              <a:solidFill>
                <a:prstClr val="black"/>
              </a:solidFill>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924513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87</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8503700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E814-6637-4B01-9717-682736934923}" type="slidenum">
              <a:rPr lang="en-GB">
                <a:solidFill>
                  <a:prstClr val="black"/>
                </a:solidFill>
              </a:rPr>
              <a:pPr/>
              <a:t>88</a:t>
            </a:fld>
            <a:endParaRPr lang="en-GB">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947724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2F4ED-8E76-40C8-8C77-FCADCF581C5F}" type="slidenum">
              <a:rPr lang="en-GB">
                <a:solidFill>
                  <a:prstClr val="black"/>
                </a:solidFill>
              </a:rPr>
              <a:pPr/>
              <a:t>90</a:t>
            </a:fld>
            <a:endParaRPr lang="en-GB">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2415974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2F4ED-8E76-40C8-8C77-FCADCF581C5F}" type="slidenum">
              <a:rPr lang="en-GB">
                <a:solidFill>
                  <a:prstClr val="black"/>
                </a:solidFill>
              </a:rPr>
              <a:pPr/>
              <a:t>91</a:t>
            </a:fld>
            <a:endParaRPr lang="en-GB">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41263303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2F4ED-8E76-40C8-8C77-FCADCF581C5F}" type="slidenum">
              <a:rPr lang="en-GB">
                <a:solidFill>
                  <a:prstClr val="black"/>
                </a:solidFill>
              </a:rPr>
              <a:pPr/>
              <a:t>92</a:t>
            </a:fld>
            <a:endParaRPr lang="en-GB">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6841631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2F4ED-8E76-40C8-8C77-FCADCF581C5F}" type="slidenum">
              <a:rPr lang="en-GB">
                <a:solidFill>
                  <a:prstClr val="black"/>
                </a:solidFill>
              </a:rPr>
              <a:pPr/>
              <a:t>94</a:t>
            </a:fld>
            <a:endParaRPr lang="en-GB">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39800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B20E3-0AF3-41B3-BE2B-BDC651EED3FD}" type="slidenum">
              <a:rPr lang="en-GB">
                <a:solidFill>
                  <a:prstClr val="black"/>
                </a:solidFill>
              </a:rPr>
              <a:pPr/>
              <a:t>8</a:t>
            </a:fld>
            <a:endParaRPr lang="en-GB">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99360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B20E3-0AF3-41B3-BE2B-BDC651EED3FD}" type="slidenum">
              <a:rPr lang="en-GB">
                <a:solidFill>
                  <a:prstClr val="black"/>
                </a:solidFill>
              </a:rPr>
              <a:pPr/>
              <a:t>9</a:t>
            </a:fld>
            <a:endParaRPr lang="en-GB">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42093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4460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1111886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nl-NL" smtClean="0"/>
              <a:t>Klik om de stijl te bewerken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1C982D01-FC81-4662-8FB6-4C445157B3C9}" type="slidenum">
              <a:rPr lang="en-GB" smtClean="0">
                <a:solidFill>
                  <a:srgbClr val="000000"/>
                </a:solidFill>
              </a:rPr>
              <a:pPr/>
              <a:t>‹nr.›</a:t>
            </a:fld>
            <a:endParaRPr lang="en-GB">
              <a:solidFill>
                <a:srgbClr val="000000"/>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6720569-B6B3-4322-B745-B65D3D10630B}"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nl-NL" smtClean="0"/>
              <a:t>Klik om de stijl te bewerken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35A90752-5FA2-4943-A30B-24882E113293}" type="slidenum">
              <a:rPr lang="en-GB" smtClean="0">
                <a:solidFill>
                  <a:srgbClr val="000000"/>
                </a:solidFill>
              </a:rPr>
              <a:pPr/>
              <a:t>‹nr.›</a:t>
            </a:fld>
            <a:endParaRPr lang="en-GB">
              <a:solidFill>
                <a:srgbClr val="000000"/>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54D00F1E-D7B6-4C0A-988B-7ABA72C4E1C3}"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endParaRPr lang="en-GB">
              <a:solidFill>
                <a:srgbClr val="000000"/>
              </a:solidFill>
            </a:endParaRPr>
          </a:p>
        </p:txBody>
      </p:sp>
      <p:sp>
        <p:nvSpPr>
          <p:cNvPr id="8" name="Footer Placeholder 7"/>
          <p:cNvSpPr>
            <a:spLocks noGrp="1"/>
          </p:cNvSpPr>
          <p:nvPr>
            <p:ph type="ftr" sz="quarter" idx="11"/>
          </p:nvPr>
        </p:nvSpPr>
        <p:spPr/>
        <p:txBody>
          <a:bodyPr/>
          <a:lstStyle/>
          <a:p>
            <a:endParaRPr lang="en-GB">
              <a:solidFill>
                <a:srgbClr val="000000"/>
              </a:solidFill>
            </a:endParaRPr>
          </a:p>
        </p:txBody>
      </p:sp>
      <p:sp>
        <p:nvSpPr>
          <p:cNvPr id="9" name="Slide Number Placeholder 8"/>
          <p:cNvSpPr>
            <a:spLocks noGrp="1"/>
          </p:cNvSpPr>
          <p:nvPr>
            <p:ph type="sldNum" sz="quarter" idx="12"/>
          </p:nvPr>
        </p:nvSpPr>
        <p:spPr/>
        <p:txBody>
          <a:bodyPr/>
          <a:lstStyle/>
          <a:p>
            <a:fld id="{79C37534-8238-40B4-8C30-625ABBA59116}" type="slidenum">
              <a:rPr lang="en-GB" smtClean="0">
                <a:solidFill>
                  <a:srgbClr val="000000"/>
                </a:solidFill>
              </a:rPr>
              <a:pPr/>
              <a:t>‹nr.›</a:t>
            </a:fld>
            <a:endParaRPr lang="en-GB">
              <a:solidFill>
                <a:srgbClr val="000000"/>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endParaRPr lang="en-GB">
              <a:solidFill>
                <a:srgbClr val="000000"/>
              </a:solidFill>
            </a:endParaRPr>
          </a:p>
        </p:txBody>
      </p:sp>
      <p:sp>
        <p:nvSpPr>
          <p:cNvPr id="4" name="Footer Placeholder 3"/>
          <p:cNvSpPr>
            <a:spLocks noGrp="1"/>
          </p:cNvSpPr>
          <p:nvPr>
            <p:ph type="ftr" sz="quarter" idx="11"/>
          </p:nvPr>
        </p:nvSpPr>
        <p:spPr/>
        <p:txBody>
          <a:body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D65F38D-B5EF-4D4A-86C7-2EA6C17231A7}"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DDED16CE-E854-49C0-AD50-2AAB82402138}"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D12EF3EA-8131-48BF-805A-448B52F3D06C}" type="slidenum">
              <a:rPr lang="en-GB" smtClean="0">
                <a:solidFill>
                  <a:srgbClr val="000000"/>
                </a:solidFill>
              </a:rPr>
              <a:pPr/>
              <a:t>‹nr.›</a:t>
            </a:fld>
            <a:endParaRPr lang="en-GB">
              <a:solidFill>
                <a:srgbClr val="000000"/>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A8053DC8-91AC-4BF8-A5A4-E0619A780A8A}"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EF721671-EC8E-4F03-A651-C6ABA2AA0FB9}"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603542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16FD715-5588-4FA5-A984-7DF205CFC85D}"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872530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540825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88959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189818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43858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507538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165929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1336105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877377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982125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314662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7470057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C982D01-FC81-4662-8FB6-4C445157B3C9}" type="slidenum">
              <a:rPr lang="en-GB" smtClean="0">
                <a:solidFill>
                  <a:srgbClr val="000000"/>
                </a:solidFill>
              </a:rPr>
              <a:pPr/>
              <a:t>‹nr.›</a:t>
            </a:fld>
            <a:endParaRPr lang="en-GB">
              <a:solidFill>
                <a:srgbClr val="000000"/>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nl-NL" smtClean="0"/>
              <a:t>Klik om de stijl te bewerken</a:t>
            </a: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6720569-B6B3-4322-B745-B65D3D10630B}"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35A90752-5FA2-4943-A30B-24882E113293}" type="slidenum">
              <a:rPr lang="en-GB" smtClean="0">
                <a:solidFill>
                  <a:srgbClr val="000000"/>
                </a:solidFill>
              </a:rPr>
              <a:pPr/>
              <a:t>‹nr.›</a:t>
            </a:fld>
            <a:endParaRPr lang="en-GB">
              <a:solidFill>
                <a:srgbClr val="000000"/>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nl-NL" smtClean="0"/>
              <a:t>Klik om de stijl te bewerken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nl-NL" smtClean="0"/>
              <a:t>Klik om de stijl te bewerken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54D00F1E-D7B6-4C0A-988B-7ABA72C4E1C3}"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endParaRPr lang="en-GB">
              <a:solidFill>
                <a:srgbClr val="000000"/>
              </a:solidFill>
            </a:endParaRPr>
          </a:p>
        </p:txBody>
      </p:sp>
      <p:sp>
        <p:nvSpPr>
          <p:cNvPr id="8" name="Footer Placeholder 7"/>
          <p:cNvSpPr>
            <a:spLocks noGrp="1"/>
          </p:cNvSpPr>
          <p:nvPr>
            <p:ph type="ftr" sz="quarter" idx="11"/>
          </p:nvPr>
        </p:nvSpPr>
        <p:spPr/>
        <p:txBody>
          <a:bodyPr/>
          <a:lstStyle/>
          <a:p>
            <a:endParaRPr lang="en-GB">
              <a:solidFill>
                <a:srgbClr val="000000"/>
              </a:solidFill>
            </a:endParaRPr>
          </a:p>
        </p:txBody>
      </p:sp>
      <p:sp>
        <p:nvSpPr>
          <p:cNvPr id="9" name="Slide Number Placeholder 8"/>
          <p:cNvSpPr>
            <a:spLocks noGrp="1"/>
          </p:cNvSpPr>
          <p:nvPr>
            <p:ph type="sldNum" sz="quarter" idx="12"/>
          </p:nvPr>
        </p:nvSpPr>
        <p:spPr/>
        <p:txBody>
          <a:bodyPr/>
          <a:lstStyle/>
          <a:p>
            <a:fld id="{79C37534-8238-40B4-8C30-625ABBA59116}"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endParaRPr lang="en-GB">
              <a:solidFill>
                <a:srgbClr val="000000"/>
              </a:solidFill>
            </a:endParaRPr>
          </a:p>
        </p:txBody>
      </p:sp>
      <p:sp>
        <p:nvSpPr>
          <p:cNvPr id="4" name="Footer Placeholder 3"/>
          <p:cNvSpPr>
            <a:spLocks noGrp="1"/>
          </p:cNvSpPr>
          <p:nvPr>
            <p:ph type="ftr" sz="quarter" idx="11"/>
          </p:nvPr>
        </p:nvSpPr>
        <p:spPr/>
        <p:txBody>
          <a:body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D65F38D-B5EF-4D4A-86C7-2EA6C17231A7}"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DDED16CE-E854-49C0-AD50-2AAB82402138}"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D12EF3EA-8131-48BF-805A-448B52F3D06C}" type="slidenum">
              <a:rPr lang="en-GB" smtClean="0">
                <a:solidFill>
                  <a:srgbClr val="000000"/>
                </a:solidFill>
              </a:rPr>
              <a:pPr/>
              <a:t>‹nr.›</a:t>
            </a:fld>
            <a:endParaRPr lang="en-GB">
              <a:solidFill>
                <a:srgbClr val="000000"/>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nl-NL" smtClean="0"/>
              <a:t>Klik om de stijl te bewerken</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322800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A8053DC8-91AC-4BF8-A5A4-E0619A780A8A}" type="slidenum">
              <a:rPr lang="en-GB" smtClean="0">
                <a:solidFill>
                  <a:srgbClr val="000000"/>
                </a:solidFill>
              </a:rPr>
              <a:pPr/>
              <a:t>‹nr.›</a:t>
            </a:fld>
            <a:endParaRPr lang="en-GB">
              <a:solidFill>
                <a:srgbClr val="000000"/>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nl-NL" smtClean="0"/>
              <a:t>Klik om de stijl te bewerken</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EF721671-EC8E-4F03-A651-C6ABA2AA0FB9}"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16FD715-5588-4FA5-A984-7DF205CFC85D}"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017595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1652096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154271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480998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086916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2662010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12538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2639407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540026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961752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4328540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396622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238288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7549523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2268174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136991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7431511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85654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182259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2578762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799942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207439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155565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214056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1773043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323876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433181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546549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47648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398430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962725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195442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255727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7788159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747406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013608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594965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482803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289423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4589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432426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1449184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837517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076820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919082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8763851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151303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2441513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512204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770489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543484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819131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2891637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351501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702858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2104900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833058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418654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727897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269237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4680191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57373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2187243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414271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749209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484427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5249389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5608228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481587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934955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7532820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424418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77642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39102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396748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451049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5781247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577574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682758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82040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836858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7470855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4319920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072213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8650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164673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1C982D01-FC81-4662-8FB6-4C445157B3C9}" type="slidenum">
              <a:rPr lang="en-GB" smtClean="0">
                <a:solidFill>
                  <a:srgbClr val="000000"/>
                </a:solidFill>
              </a:rPr>
              <a:pPr/>
              <a:t>‹nr.›</a:t>
            </a:fld>
            <a:endParaRPr lang="en-GB">
              <a:solidFill>
                <a:srgbClr val="00000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6720569-B6B3-4322-B745-B65D3D10630B}"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95" name="Title 94"/>
          <p:cNvSpPr>
            <a:spLocks noGrp="1"/>
          </p:cNvSpPr>
          <p:nvPr>
            <p:ph type="title"/>
          </p:nvPr>
        </p:nvSpPr>
        <p:spPr>
          <a:xfrm>
            <a:off x="457200" y="4463568"/>
            <a:ext cx="8305800" cy="1143000"/>
          </a:xfrm>
        </p:spPr>
        <p:txBody>
          <a:bodyPr/>
          <a:lstStyle/>
          <a:p>
            <a:r>
              <a:rPr lang="nl-NL" smtClean="0"/>
              <a:t>Klik om de stijl te bewerken</a:t>
            </a:r>
            <a:endParaRPr lang="en-US"/>
          </a:p>
        </p:txBody>
      </p:sp>
      <p:sp>
        <p:nvSpPr>
          <p:cNvPr id="2" name="Date Placeholder 1"/>
          <p:cNvSpPr>
            <a:spLocks noGrp="1"/>
          </p:cNvSpPr>
          <p:nvPr>
            <p:ph type="dt" sz="half" idx="10"/>
          </p:nvPr>
        </p:nvSpPr>
        <p:spPr/>
        <p:txBody>
          <a:bodyPr/>
          <a:lstStyle/>
          <a:p>
            <a:endParaRPr lang="en-GB">
              <a:solidFill>
                <a:srgbClr val="000000"/>
              </a:solidFill>
            </a:endParaRPr>
          </a:p>
        </p:txBody>
      </p:sp>
      <p:sp>
        <p:nvSpPr>
          <p:cNvPr id="91" name="Footer Placeholder 90"/>
          <p:cNvSpPr>
            <a:spLocks noGrp="1"/>
          </p:cNvSpPr>
          <p:nvPr>
            <p:ph type="ftr" sz="quarter" idx="11"/>
          </p:nvPr>
        </p:nvSpPr>
        <p:spPr/>
        <p:txBody>
          <a:bodyPr/>
          <a:lstStyle/>
          <a:p>
            <a:endParaRPr lang="en-GB">
              <a:solidFill>
                <a:srgbClr val="000000"/>
              </a:solidFill>
            </a:endParaRPr>
          </a:p>
        </p:txBody>
      </p:sp>
      <p:sp>
        <p:nvSpPr>
          <p:cNvPr id="92" name="Slide Number Placeholder 91"/>
          <p:cNvSpPr>
            <a:spLocks noGrp="1"/>
          </p:cNvSpPr>
          <p:nvPr>
            <p:ph type="sldNum" sz="quarter" idx="12"/>
          </p:nvPr>
        </p:nvSpPr>
        <p:spPr/>
        <p:txBody>
          <a:bodyPr/>
          <a:lstStyle/>
          <a:p>
            <a:fld id="{35A90752-5FA2-4943-A30B-24882E113293}" type="slidenum">
              <a:rPr lang="en-GB" smtClean="0">
                <a:solidFill>
                  <a:srgbClr val="000000"/>
                </a:solidFill>
              </a:rPr>
              <a:pPr/>
              <a:t>‹nr.›</a:t>
            </a:fld>
            <a:endParaRPr lang="en-GB">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54D00F1E-D7B6-4C0A-988B-7ABA72C4E1C3}"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endParaRPr lang="en-GB">
              <a:solidFill>
                <a:srgbClr val="000000"/>
              </a:solidFill>
            </a:endParaRPr>
          </a:p>
        </p:txBody>
      </p:sp>
      <p:sp>
        <p:nvSpPr>
          <p:cNvPr id="8" name="Footer Placeholder 7"/>
          <p:cNvSpPr>
            <a:spLocks noGrp="1"/>
          </p:cNvSpPr>
          <p:nvPr>
            <p:ph type="ftr" sz="quarter" idx="11"/>
          </p:nvPr>
        </p:nvSpPr>
        <p:spPr/>
        <p:txBody>
          <a:bodyPr/>
          <a:lstStyle/>
          <a:p>
            <a:endParaRPr lang="en-GB">
              <a:solidFill>
                <a:srgbClr val="000000"/>
              </a:solidFill>
            </a:endParaRPr>
          </a:p>
        </p:txBody>
      </p:sp>
      <p:sp>
        <p:nvSpPr>
          <p:cNvPr id="9" name="Slide Number Placeholder 8"/>
          <p:cNvSpPr>
            <a:spLocks noGrp="1"/>
          </p:cNvSpPr>
          <p:nvPr>
            <p:ph type="sldNum" sz="quarter" idx="12"/>
          </p:nvPr>
        </p:nvSpPr>
        <p:spPr/>
        <p:txBody>
          <a:bodyPr/>
          <a:lstStyle/>
          <a:p>
            <a:fld id="{79C37534-8238-40B4-8C30-625ABBA59116}"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endParaRPr lang="en-GB">
              <a:solidFill>
                <a:srgbClr val="000000"/>
              </a:solidFill>
            </a:endParaRPr>
          </a:p>
        </p:txBody>
      </p:sp>
      <p:sp>
        <p:nvSpPr>
          <p:cNvPr id="4" name="Footer Placeholder 3"/>
          <p:cNvSpPr>
            <a:spLocks noGrp="1"/>
          </p:cNvSpPr>
          <p:nvPr>
            <p:ph type="ftr" sz="quarter" idx="11"/>
          </p:nvPr>
        </p:nvSpPr>
        <p:spPr/>
        <p:txBody>
          <a:body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D65F38D-B5EF-4D4A-86C7-2EA6C17231A7}"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DDED16CE-E854-49C0-AD50-2AAB82402138}"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D12EF3EA-8131-48BF-805A-448B52F3D06C}" type="slidenum">
              <a:rPr lang="en-GB" smtClean="0">
                <a:solidFill>
                  <a:srgbClr val="000000"/>
                </a:solidFill>
              </a:rPr>
              <a:pPr/>
              <a:t>‹nr.›</a:t>
            </a:fld>
            <a:endParaRPr lang="en-GB">
              <a:solidFill>
                <a:srgbClr val="00000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A8053DC8-91AC-4BF8-A5A4-E0619A780A8A}" type="slidenum">
              <a:rPr lang="en-GB" smtClean="0">
                <a:solidFill>
                  <a:srgbClr val="000000"/>
                </a:solidFill>
              </a:rPr>
              <a:pPr/>
              <a:t>‹nr.›</a:t>
            </a:fld>
            <a:endParaRPr lang="en-GB">
              <a:solidFill>
                <a:srgbClr val="00000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EF721671-EC8E-4F03-A651-C6ABA2AA0FB9}"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735721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16FD715-5588-4FA5-A984-7DF205CFC85D}"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1136011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763171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15000218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2558839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869195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5525463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28642165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714960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02905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0363125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19071500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4980738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016577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589176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765071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5973269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2464205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1700286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818021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77329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1283544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008566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1775415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402647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55080610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769013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43165304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9109974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6047244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1297883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73211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23720398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026112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12214642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854012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3834436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866142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1490582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118299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804642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1410217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58731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4780954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459912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9349433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352601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968814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726974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556766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731611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8401847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2440421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01278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8662120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0912665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7607668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6049620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083448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12083127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81337858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843604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3411453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1436102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99008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5684148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1704413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9850933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9625556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8832302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6849275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583971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7330165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84435590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58699393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17141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14912245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4664209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1013053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5891784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4396113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3725747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640037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8680049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5943903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0775851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9343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240015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0260519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2013662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1888836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7090221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10752629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70710456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70960239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1341649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2279758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7233589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13608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8459935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7329339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5492135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853416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7512022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1017668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41105946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049370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13341475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2734854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84763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19376610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6901726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85055092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16269540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7271680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1492741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70011571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4394302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3069496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744903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90372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6800452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5068170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fgeronde rechthoe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nl-NL" smtClean="0"/>
              <a:t>Klik om de stijl te bewerken</a:t>
            </a:r>
            <a:endParaRPr kumimoji="0" lang="en-US"/>
          </a:p>
        </p:txBody>
      </p:sp>
      <p:sp>
        <p:nvSpPr>
          <p:cNvPr id="20" name="Ond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sp>
        <p:nvSpPr>
          <p:cNvPr id="19" name="Tijdelijke aanduiding voor datum 18"/>
          <p:cNvSpPr>
            <a:spLocks noGrp="1"/>
          </p:cNvSpPr>
          <p:nvPr>
            <p:ph type="dt" sz="half" idx="10"/>
          </p:nvPr>
        </p:nvSpPr>
        <p:spPr/>
        <p:txBody>
          <a:bodyPr/>
          <a:lstStyle>
            <a:extLst/>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extLst/>
          </a:lstStyle>
          <a:p>
            <a:endParaRPr lang="en-GB">
              <a:solidFill>
                <a:srgbClr val="000000"/>
              </a:solidFill>
            </a:endParaRPr>
          </a:p>
        </p:txBody>
      </p:sp>
      <p:sp>
        <p:nvSpPr>
          <p:cNvPr id="11" name="Tijdelijke aanduiding voor dianummer 10"/>
          <p:cNvSpPr>
            <a:spLocks noGrp="1"/>
          </p:cNvSpPr>
          <p:nvPr>
            <p:ph type="sldNum" sz="quarter" idx="12"/>
          </p:nvPr>
        </p:nvSpPr>
        <p:spPr/>
        <p:txBody>
          <a:bodyPr/>
          <a:lstStyle>
            <a:extLst/>
          </a:lstStyle>
          <a:p>
            <a:fld id="{1C982D01-FC81-4662-8FB6-4C445157B3C9}"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a:xfrm>
            <a:off x="502920" y="530352"/>
            <a:ext cx="8183880" cy="4187952"/>
          </a:xfrm>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extLst/>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extLst/>
          </a:lstStyle>
          <a:p>
            <a:fld id="{06720569-B6B3-4322-B745-B65D3D10630B}"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Afgeronde rechthoe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fgeronde rechthoe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extLst/>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extLst/>
          </a:lstStyle>
          <a:p>
            <a:fld id="{35A90752-5FA2-4943-A30B-24882E113293}"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extLst/>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extLst/>
          </a:lstStyle>
          <a:p>
            <a:fld id="{54D00F1E-D7B6-4C0A-988B-7ABA72C4E1C3}"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extLst/>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extLst/>
          </a:lstStyle>
          <a:p>
            <a:fld id="{79C37534-8238-40B4-8C30-625ABBA59116}"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extLst/>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extLst/>
          </a:lstStyle>
          <a:p>
            <a:fld id="{7D65F38D-B5EF-4D4A-86C7-2EA6C17231A7}"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jdelijke aanduiding voor datum 1"/>
          <p:cNvSpPr>
            <a:spLocks noGrp="1"/>
          </p:cNvSpPr>
          <p:nvPr>
            <p:ph type="dt" sz="half" idx="10"/>
          </p:nvPr>
        </p:nvSpPr>
        <p:spPr/>
        <p:txBody>
          <a:bodyPr/>
          <a:lstStyle>
            <a:extLst/>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extLst/>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extLst/>
          </a:lstStyle>
          <a:p>
            <a:fld id="{DDED16CE-E854-49C0-AD50-2AAB82402138}"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extLst/>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extLst/>
          </a:lstStyle>
          <a:p>
            <a:fld id="{D12EF3EA-8131-48BF-805A-448B52F3D06C}"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nd enkele hoek rechthoek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extLst/>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extLst/>
          </a:lstStyle>
          <a:p>
            <a:fld id="{A8053DC8-91AC-4BF8-A5A4-E0619A780A8A}" type="slidenum">
              <a:rPr lang="en-GB" smtClean="0">
                <a:solidFill>
                  <a:srgbClr val="000000"/>
                </a:solidFill>
              </a:rPr>
              <a:pPr/>
              <a:t>‹nr.›</a:t>
            </a:fld>
            <a:endParaRPr lang="en-GB">
              <a:solidFill>
                <a:srgbClr val="000000"/>
              </a:solidFill>
            </a:endParaRPr>
          </a:p>
        </p:txBody>
      </p:sp>
      <p:sp>
        <p:nvSpPr>
          <p:cNvPr id="3" name="Tijdelijke aanduiding voor afbeelding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nl-NL" smtClean="0"/>
              <a:t>Klik op het pictogram als u een afbeelding wilt toevoegen</a:t>
            </a:r>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0953644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502920" y="530352"/>
            <a:ext cx="8183880" cy="4187952"/>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extLst/>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extLst/>
          </a:lstStyle>
          <a:p>
            <a:fld id="{EF721671-EC8E-4F03-A651-C6ABA2AA0FB9}"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533404"/>
            <a:ext cx="1981200" cy="5257799"/>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533400" y="533402"/>
            <a:ext cx="5943600" cy="525780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extLst/>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extLst/>
          </a:lstStyle>
          <a:p>
            <a:fld id="{016FD715-5588-4FA5-A984-7DF205CFC85D}"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p>
            <a:fld id="{1C982D01-FC81-4662-8FB6-4C445157B3C9}"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0680002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p>
            <a:fld id="{06720569-B6B3-4322-B745-B65D3D10630B}"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3443829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p>
            <a:fld id="{35A90752-5FA2-4943-A30B-24882E113293}"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15527774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p>
            <a:fld id="{54D00F1E-D7B6-4C0A-988B-7ABA72C4E1C3}"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15978793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p>
            <a:fld id="{79C37534-8238-40B4-8C30-625ABBA59116}"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7439728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p>
            <a:fld id="{7D65F38D-B5EF-4D4A-86C7-2EA6C17231A7}"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8928676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p>
            <a:fld id="{DDED16CE-E854-49C0-AD50-2AAB82402138}"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50872450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p>
            <a:fld id="{D12EF3EA-8131-48BF-805A-448B52F3D06C}"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145313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37826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p>
            <a:fld id="{A8053DC8-91AC-4BF8-A5A4-E0619A780A8A}"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2889772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p>
            <a:fld id="{EF721671-EC8E-4F03-A651-C6ABA2AA0FB9}"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107128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p>
            <a:fld id="{016FD715-5588-4FA5-A984-7DF205CFC85D}"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568541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C982D01-FC81-4662-8FB6-4C445157B3C9}"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20721880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nl-NL" smtClean="0"/>
              <a:t>Klik om de stijl te bewerken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720569-B6B3-4322-B745-B65D3D10630B}"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0708383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5A90752-5FA2-4943-A30B-24882E113293}"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9286316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4D00F1E-D7B6-4C0A-988B-7ABA72C4E1C3}"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5574765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endParaRPr lang="en-GB">
              <a:solidFill>
                <a:srgbClr val="000000"/>
              </a:solidFill>
            </a:endParaRPr>
          </a:p>
        </p:txBody>
      </p:sp>
      <p:sp>
        <p:nvSpPr>
          <p:cNvPr id="8" name="Footer Placeholder 7"/>
          <p:cNvSpPr>
            <a:spLocks noGrp="1"/>
          </p:cNvSpPr>
          <p:nvPr>
            <p:ph type="ftr" sz="quarter" idx="11"/>
          </p:nvPr>
        </p:nvSpPr>
        <p:spPr/>
        <p:txBody>
          <a:bodyPr/>
          <a:lstStyle/>
          <a:p>
            <a:endParaRPr lang="en-GB">
              <a:solidFill>
                <a:srgbClr val="000000"/>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9C37534-8238-40B4-8C30-625ABBA59116}"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3102317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endParaRPr lang="en-GB">
              <a:solidFill>
                <a:srgbClr val="000000"/>
              </a:solidFill>
            </a:endParaRPr>
          </a:p>
        </p:txBody>
      </p:sp>
      <p:sp>
        <p:nvSpPr>
          <p:cNvPr id="4" name="Footer Placeholder 3"/>
          <p:cNvSpPr>
            <a:spLocks noGrp="1"/>
          </p:cNvSpPr>
          <p:nvPr>
            <p:ph type="ftr" sz="quarter" idx="11"/>
          </p:nvPr>
        </p:nvSpPr>
        <p:spPr/>
        <p:txBody>
          <a:bodyPr/>
          <a:lstStyle/>
          <a:p>
            <a:endParaRPr lang="en-GB">
              <a:solidFill>
                <a:srgbClr val="000000"/>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65F38D-B5EF-4D4A-86C7-2EA6C17231A7}"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87588852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DED16CE-E854-49C0-AD50-2AAB82402138}"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964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9541453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2EF3EA-8131-48BF-805A-448B52F3D06C}"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5425371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8053DC8-91AC-4BF8-A5A4-E0619A780A8A}"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4044602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09003637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53827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nl-NL" smtClean="0"/>
              <a:t>Klik om de stijl te bewerken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312208448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419953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46850318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721671-EC8E-4F03-A651-C6ABA2AA0FB9}"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9745205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6FD715-5588-4FA5-A984-7DF205CFC85D}"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6762339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C982D01-FC81-4662-8FB6-4C445157B3C9}"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29687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26838040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nl-NL" smtClean="0"/>
              <a:t>Klik om de stijl te bewerken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720569-B6B3-4322-B745-B65D3D10630B}"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0973879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5A90752-5FA2-4943-A30B-24882E113293}"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2042047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4D00F1E-D7B6-4C0A-988B-7ABA72C4E1C3}"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2593689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endParaRPr lang="en-GB">
              <a:solidFill>
                <a:srgbClr val="000000"/>
              </a:solidFill>
            </a:endParaRPr>
          </a:p>
        </p:txBody>
      </p:sp>
      <p:sp>
        <p:nvSpPr>
          <p:cNvPr id="8" name="Footer Placeholder 7"/>
          <p:cNvSpPr>
            <a:spLocks noGrp="1"/>
          </p:cNvSpPr>
          <p:nvPr>
            <p:ph type="ftr" sz="quarter" idx="11"/>
          </p:nvPr>
        </p:nvSpPr>
        <p:spPr/>
        <p:txBody>
          <a:bodyPr/>
          <a:lstStyle/>
          <a:p>
            <a:endParaRPr lang="en-GB">
              <a:solidFill>
                <a:srgbClr val="000000"/>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9C37534-8238-40B4-8C30-625ABBA59116}"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5875693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endParaRPr lang="en-GB">
              <a:solidFill>
                <a:srgbClr val="000000"/>
              </a:solidFill>
            </a:endParaRPr>
          </a:p>
        </p:txBody>
      </p:sp>
      <p:sp>
        <p:nvSpPr>
          <p:cNvPr id="4" name="Footer Placeholder 3"/>
          <p:cNvSpPr>
            <a:spLocks noGrp="1"/>
          </p:cNvSpPr>
          <p:nvPr>
            <p:ph type="ftr" sz="quarter" idx="11"/>
          </p:nvPr>
        </p:nvSpPr>
        <p:spPr/>
        <p:txBody>
          <a:bodyPr/>
          <a:lstStyle/>
          <a:p>
            <a:endParaRPr lang="en-GB">
              <a:solidFill>
                <a:srgbClr val="000000"/>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65F38D-B5EF-4D4A-86C7-2EA6C17231A7}"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0806063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DED16CE-E854-49C0-AD50-2AAB82402138}"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7827733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2EF3EA-8131-48BF-805A-448B52F3D06C}"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5503608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en-GB">
              <a:solidFill>
                <a:srgbClr val="000000"/>
              </a:solidFill>
            </a:endParaRPr>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8053DC8-91AC-4BF8-A5A4-E0619A780A8A}"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56838322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55391037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6142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5361354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nl-NL" smtClean="0"/>
              <a:t>Klik om de stijl te bewerken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403760247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753202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pPr fontAlgn="base">
              <a:spcBef>
                <a:spcPct val="0"/>
              </a:spcBef>
              <a:spcAft>
                <a:spcPct val="0"/>
              </a:spcAft>
            </a:pP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GB">
              <a:solidFill>
                <a:srgbClr val="000000"/>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98663719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721671-EC8E-4F03-A651-C6ABA2AA0FB9}"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6958716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6FD715-5588-4FA5-A984-7DF205CFC85D}" type="slidenum">
              <a:rPr lang="en-GB" smtClean="0">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43111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96211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36924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425727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62604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41075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64080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86053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86887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82719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15766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51991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1349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647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16648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67496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75721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096001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29408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27160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nl-NL" smtClean="0"/>
              <a:t>Klik om de stijl te bewerken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C04B117-B896-4922-94BA-D8690447B69F}" type="datetimeFigureOut">
              <a:rPr lang="nl-BE" smtClean="0"/>
              <a:t>23/01/2015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28620A-8683-4169-A578-1D1BE5D8662E}" type="slidenum">
              <a:rPr lang="nl-BE" smtClean="0"/>
              <a:t>‹nr.›</a:t>
            </a:fld>
            <a:endParaRPr lang="nl-BE"/>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5C04B117-B896-4922-94BA-D8690447B69F}" type="datetimeFigureOut">
              <a:rPr lang="nl-BE" smtClean="0"/>
              <a:t>23/01/2015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28620A-8683-4169-A578-1D1BE5D8662E}" type="slidenum">
              <a:rPr lang="nl-BE" smtClean="0"/>
              <a:t>‹nr.›</a:t>
            </a:fld>
            <a:endParaRPr lang="nl-B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nl-NL" smtClean="0"/>
              <a:t>Klik om de stijl te bewerken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C04B117-B896-4922-94BA-D8690447B69F}" type="datetimeFigureOut">
              <a:rPr lang="nl-BE" smtClean="0"/>
              <a:t>23/01/2015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28620A-8683-4169-A578-1D1BE5D8662E}" type="slidenum">
              <a:rPr lang="nl-BE" smtClean="0"/>
              <a:t>‹nr.›</a:t>
            </a:fld>
            <a:endParaRPr lang="nl-BE"/>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5C04B117-B896-4922-94BA-D8690447B69F}" type="datetimeFigureOut">
              <a:rPr lang="nl-BE" smtClean="0"/>
              <a:t>23/01/2015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428620A-8683-4169-A578-1D1BE5D8662E}" type="slidenum">
              <a:rPr lang="nl-BE" smtClean="0"/>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91820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5C04B117-B896-4922-94BA-D8690447B69F}" type="datetimeFigureOut">
              <a:rPr lang="nl-BE" smtClean="0"/>
              <a:t>23/01/2015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428620A-8683-4169-A578-1D1BE5D8662E}" type="slidenum">
              <a:rPr lang="nl-BE" smtClean="0"/>
              <a:t>‹nr.›</a:t>
            </a:fld>
            <a:endParaRPr lang="nl-BE"/>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5C04B117-B896-4922-94BA-D8690447B69F}" type="datetimeFigureOut">
              <a:rPr lang="nl-BE" smtClean="0"/>
              <a:t>23/01/2015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428620A-8683-4169-A578-1D1BE5D8662E}" type="slidenum">
              <a:rPr lang="nl-BE" smtClean="0"/>
              <a:t>‹nr.›</a:t>
            </a:fld>
            <a:endParaRPr lang="nl-B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4B117-B896-4922-94BA-D8690447B69F}" type="datetimeFigureOut">
              <a:rPr lang="nl-BE" smtClean="0"/>
              <a:t>23/01/2015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428620A-8683-4169-A578-1D1BE5D8662E}" type="slidenum">
              <a:rPr lang="nl-BE" smtClean="0"/>
              <a:t>‹nr.›</a:t>
            </a:fld>
            <a:endParaRPr lang="nl-B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nl-NL" smtClean="0"/>
              <a:t>Klik om de stijl te bewerken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C04B117-B896-4922-94BA-D8690447B69F}" type="datetimeFigureOut">
              <a:rPr lang="nl-BE" smtClean="0"/>
              <a:t>23/01/2015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428620A-8683-4169-A578-1D1BE5D8662E}" type="slidenum">
              <a:rPr lang="nl-BE" smtClean="0"/>
              <a:t>‹nr.›</a:t>
            </a:fld>
            <a:endParaRPr lang="nl-BE"/>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nl-NL" smtClean="0"/>
              <a:t>Klik om de stijl te bewerken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C04B117-B896-4922-94BA-D8690447B69F}" type="datetimeFigureOut">
              <a:rPr lang="nl-BE" smtClean="0"/>
              <a:t>23/01/2015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428620A-8683-4169-A578-1D1BE5D8662E}" type="slidenum">
              <a:rPr lang="nl-BE" smtClean="0"/>
              <a:t>‹nr.›</a:t>
            </a:fld>
            <a:endParaRPr lang="nl-B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5C04B117-B896-4922-94BA-D8690447B69F}" type="datetimeFigureOut">
              <a:rPr lang="nl-BE" smtClean="0"/>
              <a:t>23/01/2015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28620A-8683-4169-A578-1D1BE5D8662E}" type="slidenum">
              <a:rPr lang="nl-BE" smtClean="0"/>
              <a:t>‹nr.›</a:t>
            </a:fld>
            <a:endParaRPr lang="nl-B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5C04B117-B896-4922-94BA-D8690447B69F}" type="datetimeFigureOut">
              <a:rPr lang="nl-BE" smtClean="0"/>
              <a:t>23/01/2015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28620A-8683-4169-A578-1D1BE5D8662E}" type="slidenum">
              <a:rPr lang="nl-BE" smtClean="0"/>
              <a:t>‹nr.›</a:t>
            </a:fld>
            <a:endParaRPr lang="nl-B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Date Placeholder 14"/>
          <p:cNvSpPr>
            <a:spLocks noGrp="1"/>
          </p:cNvSpPr>
          <p:nvPr>
            <p:ph type="dt" sz="half" idx="10"/>
          </p:nvPr>
        </p:nvSpPr>
        <p:spPr/>
        <p:txBody>
          <a:bodyPr/>
          <a:lstStyle/>
          <a:p>
            <a:endParaRPr lang="en-GB">
              <a:solidFill>
                <a:srgbClr val="000000"/>
              </a:solidFill>
            </a:endParaRPr>
          </a:p>
        </p:txBody>
      </p:sp>
      <p:sp>
        <p:nvSpPr>
          <p:cNvPr id="16" name="Slide Number Placeholder 15"/>
          <p:cNvSpPr>
            <a:spLocks noGrp="1"/>
          </p:cNvSpPr>
          <p:nvPr>
            <p:ph type="sldNum" sz="quarter" idx="11"/>
          </p:nvPr>
        </p:nvSpPr>
        <p:spPr/>
        <p:txBody>
          <a:bodyPr/>
          <a:lstStyle/>
          <a:p>
            <a:fld id="{1C982D01-FC81-4662-8FB6-4C445157B3C9}" type="slidenum">
              <a:rPr lang="en-GB" smtClean="0">
                <a:solidFill>
                  <a:srgbClr val="000000"/>
                </a:solidFill>
              </a:rPr>
              <a:pPr/>
              <a:t>‹nr.›</a:t>
            </a:fld>
            <a:endParaRPr lang="en-GB">
              <a:solidFill>
                <a:srgbClr val="000000"/>
              </a:solidFill>
            </a:endParaRPr>
          </a:p>
        </p:txBody>
      </p:sp>
      <p:sp>
        <p:nvSpPr>
          <p:cNvPr id="17" name="Footer Placeholder 16"/>
          <p:cNvSpPr>
            <a:spLocks noGrp="1"/>
          </p:cNvSpPr>
          <p:nvPr>
            <p:ph type="ftr" sz="quarter" idx="12"/>
          </p:nvPr>
        </p:nvSpPr>
        <p:spPr/>
        <p:txBody>
          <a:bodyPr/>
          <a:lstStyle/>
          <a:p>
            <a:endParaRPr lang="en-GB">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tle 12"/>
          <p:cNvSpPr>
            <a:spLocks noGrp="1"/>
          </p:cNvSpPr>
          <p:nvPr>
            <p:ph type="title"/>
          </p:nvPr>
        </p:nvSpPr>
        <p:spPr/>
        <p:txBody>
          <a:bodyPr/>
          <a:lstStyle/>
          <a:p>
            <a:r>
              <a:rPr lang="nl-NL" smtClean="0"/>
              <a:t>Klik om de stijl te bewerken</a:t>
            </a:r>
            <a:endParaRPr lang="en-US"/>
          </a:p>
        </p:txBody>
      </p:sp>
      <p:sp>
        <p:nvSpPr>
          <p:cNvPr id="14" name="Date Placeholder 13"/>
          <p:cNvSpPr>
            <a:spLocks noGrp="1"/>
          </p:cNvSpPr>
          <p:nvPr>
            <p:ph type="dt" sz="half" idx="10"/>
          </p:nvPr>
        </p:nvSpPr>
        <p:spPr/>
        <p:txBody>
          <a:bodyPr/>
          <a:lstStyle/>
          <a:p>
            <a:endParaRPr lang="en-GB">
              <a:solidFill>
                <a:srgbClr val="000000"/>
              </a:solidFill>
            </a:endParaRPr>
          </a:p>
        </p:txBody>
      </p:sp>
      <p:sp>
        <p:nvSpPr>
          <p:cNvPr id="15" name="Slide Number Placeholder 14"/>
          <p:cNvSpPr>
            <a:spLocks noGrp="1"/>
          </p:cNvSpPr>
          <p:nvPr>
            <p:ph type="sldNum" sz="quarter" idx="11"/>
          </p:nvPr>
        </p:nvSpPr>
        <p:spPr/>
        <p:txBody>
          <a:bodyPr/>
          <a:lstStyle/>
          <a:p>
            <a:fld id="{06720569-B6B3-4322-B745-B65D3D10630B}" type="slidenum">
              <a:rPr lang="en-GB" smtClean="0">
                <a:solidFill>
                  <a:srgbClr val="000000"/>
                </a:solidFill>
              </a:rPr>
              <a:pPr/>
              <a:t>‹nr.›</a:t>
            </a:fld>
            <a:endParaRPr lang="en-GB">
              <a:solidFill>
                <a:srgbClr val="000000"/>
              </a:solidFill>
            </a:endParaRPr>
          </a:p>
        </p:txBody>
      </p:sp>
      <p:sp>
        <p:nvSpPr>
          <p:cNvPr id="16" name="Footer Placeholder 15"/>
          <p:cNvSpPr>
            <a:spLocks noGrp="1"/>
          </p:cNvSpPr>
          <p:nvPr>
            <p:ph type="ftr" sz="quarter" idx="12"/>
          </p:nvPr>
        </p:nvSpPr>
        <p:spPr/>
        <p:txBody>
          <a:bodyPr/>
          <a:lstStyle/>
          <a:p>
            <a:endParaRPr lang="en-GB">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2" name="Date Placeholder 11"/>
          <p:cNvSpPr>
            <a:spLocks noGrp="1"/>
          </p:cNvSpPr>
          <p:nvPr>
            <p:ph type="dt" sz="half" idx="10"/>
          </p:nvPr>
        </p:nvSpPr>
        <p:spPr/>
        <p:txBody>
          <a:bodyPr/>
          <a:lstStyle/>
          <a:p>
            <a:endParaRPr lang="en-GB">
              <a:solidFill>
                <a:srgbClr val="000000"/>
              </a:solidFill>
            </a:endParaRPr>
          </a:p>
        </p:txBody>
      </p:sp>
      <p:sp>
        <p:nvSpPr>
          <p:cNvPr id="13" name="Slide Number Placeholder 12"/>
          <p:cNvSpPr>
            <a:spLocks noGrp="1"/>
          </p:cNvSpPr>
          <p:nvPr>
            <p:ph type="sldNum" sz="quarter" idx="11"/>
          </p:nvPr>
        </p:nvSpPr>
        <p:spPr/>
        <p:txBody>
          <a:bodyPr/>
          <a:lstStyle/>
          <a:p>
            <a:fld id="{35A90752-5FA2-4943-A30B-24882E113293}" type="slidenum">
              <a:rPr lang="en-GB" smtClean="0">
                <a:solidFill>
                  <a:srgbClr val="000000"/>
                </a:solidFill>
              </a:rPr>
              <a:pPr/>
              <a:t>‹nr.›</a:t>
            </a:fld>
            <a:endParaRPr lang="en-GB">
              <a:solidFill>
                <a:srgbClr val="000000"/>
              </a:solidFill>
            </a:endParaRPr>
          </a:p>
        </p:txBody>
      </p:sp>
      <p:sp>
        <p:nvSpPr>
          <p:cNvPr id="14" name="Footer Placeholder 13"/>
          <p:cNvSpPr>
            <a:spLocks noGrp="1"/>
          </p:cNvSpPr>
          <p:nvPr>
            <p:ph type="ftr" sz="quarter" idx="12"/>
          </p:nvPr>
        </p:nvSpPr>
        <p:spPr/>
        <p:txBody>
          <a:bodyPr/>
          <a:lstStyle/>
          <a:p>
            <a:endParaRPr lang="en-GB">
              <a:solidFill>
                <a:srgbClr val="000000"/>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nl-NL" smtClean="0"/>
              <a:t>Klik om de stijl te bewerken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1924952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GB">
              <a:solidFill>
                <a:srgbClr val="000000"/>
              </a:solidFill>
            </a:endParaRPr>
          </a:p>
        </p:txBody>
      </p:sp>
      <p:sp>
        <p:nvSpPr>
          <p:cNvPr id="9" name="Slide Number Placeholder 8"/>
          <p:cNvSpPr>
            <a:spLocks noGrp="1"/>
          </p:cNvSpPr>
          <p:nvPr>
            <p:ph type="sldNum" sz="quarter" idx="11"/>
          </p:nvPr>
        </p:nvSpPr>
        <p:spPr/>
        <p:txBody>
          <a:bodyPr/>
          <a:lstStyle/>
          <a:p>
            <a:fld id="{54D00F1E-D7B6-4C0A-988B-7ABA72C4E1C3}" type="slidenum">
              <a:rPr lang="en-GB" smtClean="0">
                <a:solidFill>
                  <a:srgbClr val="000000"/>
                </a:solidFill>
              </a:rPr>
              <a:pPr/>
              <a:t>‹nr.›</a:t>
            </a:fld>
            <a:endParaRPr lang="en-GB">
              <a:solidFill>
                <a:srgbClr val="000000"/>
              </a:solidFill>
            </a:endParaRPr>
          </a:p>
        </p:txBody>
      </p:sp>
      <p:sp>
        <p:nvSpPr>
          <p:cNvPr id="10" name="Footer Placeholder 9"/>
          <p:cNvSpPr>
            <a:spLocks noGrp="1"/>
          </p:cNvSpPr>
          <p:nvPr>
            <p:ph type="ftr" sz="quarter" idx="12"/>
          </p:nvPr>
        </p:nvSpPr>
        <p:spPr/>
        <p:txBody>
          <a:bodyPr/>
          <a:lstStyle/>
          <a:p>
            <a:endParaRPr lang="en-GB">
              <a:solidFill>
                <a:srgbClr val="000000"/>
              </a:solidFill>
            </a:endParaRPr>
          </a:p>
        </p:txBody>
      </p:sp>
      <p:sp>
        <p:nvSpPr>
          <p:cNvPr id="11" name="Title 10"/>
          <p:cNvSpPr>
            <a:spLocks noGrp="1"/>
          </p:cNvSpPr>
          <p:nvPr>
            <p:ph type="title"/>
          </p:nvPr>
        </p:nvSpPr>
        <p:spPr/>
        <p:txBody>
          <a:bodyPr/>
          <a:lstStyle/>
          <a:p>
            <a:r>
              <a:rPr lang="nl-NL" smtClean="0"/>
              <a:t>Klik om de stijl te bewerken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nl-NL" smtClean="0"/>
              <a:t>Klik om de stijl te bewerken</a:t>
            </a:r>
            <a:endParaRPr lang="en-US" dirty="0"/>
          </a:p>
        </p:txBody>
      </p:sp>
      <p:sp>
        <p:nvSpPr>
          <p:cNvPr id="14" name="Date Placeholder 13"/>
          <p:cNvSpPr>
            <a:spLocks noGrp="1"/>
          </p:cNvSpPr>
          <p:nvPr>
            <p:ph type="dt" sz="half" idx="10"/>
          </p:nvPr>
        </p:nvSpPr>
        <p:spPr/>
        <p:txBody>
          <a:bodyPr/>
          <a:lstStyle/>
          <a:p>
            <a:endParaRPr lang="en-GB">
              <a:solidFill>
                <a:srgbClr val="000000"/>
              </a:solidFill>
            </a:endParaRPr>
          </a:p>
        </p:txBody>
      </p:sp>
      <p:sp>
        <p:nvSpPr>
          <p:cNvPr id="15" name="Slide Number Placeholder 14"/>
          <p:cNvSpPr>
            <a:spLocks noGrp="1"/>
          </p:cNvSpPr>
          <p:nvPr>
            <p:ph type="sldNum" sz="quarter" idx="11"/>
          </p:nvPr>
        </p:nvSpPr>
        <p:spPr/>
        <p:txBody>
          <a:bodyPr/>
          <a:lstStyle/>
          <a:p>
            <a:fld id="{79C37534-8238-40B4-8C30-625ABBA59116}" type="slidenum">
              <a:rPr lang="en-GB" smtClean="0">
                <a:solidFill>
                  <a:srgbClr val="000000"/>
                </a:solidFill>
              </a:rPr>
              <a:pPr/>
              <a:t>‹nr.›</a:t>
            </a:fld>
            <a:endParaRPr lang="en-GB">
              <a:solidFill>
                <a:srgbClr val="000000"/>
              </a:solidFill>
            </a:endParaRPr>
          </a:p>
        </p:txBody>
      </p:sp>
      <p:sp>
        <p:nvSpPr>
          <p:cNvPr id="16" name="Footer Placeholder 15"/>
          <p:cNvSpPr>
            <a:spLocks noGrp="1"/>
          </p:cNvSpPr>
          <p:nvPr>
            <p:ph type="ftr" sz="quarter" idx="12"/>
          </p:nvPr>
        </p:nvSpPr>
        <p:spPr/>
        <p:txBody>
          <a:bodyPr/>
          <a:lstStyle/>
          <a:p>
            <a:endParaRPr lang="en-GB">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a:p>
        </p:txBody>
      </p:sp>
      <p:sp>
        <p:nvSpPr>
          <p:cNvPr id="7" name="Date Placeholder 6"/>
          <p:cNvSpPr>
            <a:spLocks noGrp="1"/>
          </p:cNvSpPr>
          <p:nvPr>
            <p:ph type="dt" sz="half" idx="10"/>
          </p:nvPr>
        </p:nvSpPr>
        <p:spPr/>
        <p:txBody>
          <a:bodyPr/>
          <a:lstStyle/>
          <a:p>
            <a:endParaRPr lang="en-GB">
              <a:solidFill>
                <a:srgbClr val="000000"/>
              </a:solidFill>
            </a:endParaRPr>
          </a:p>
        </p:txBody>
      </p:sp>
      <p:sp>
        <p:nvSpPr>
          <p:cNvPr id="8" name="Slide Number Placeholder 7"/>
          <p:cNvSpPr>
            <a:spLocks noGrp="1"/>
          </p:cNvSpPr>
          <p:nvPr>
            <p:ph type="sldNum" sz="quarter" idx="11"/>
          </p:nvPr>
        </p:nvSpPr>
        <p:spPr/>
        <p:txBody>
          <a:bodyPr/>
          <a:lstStyle/>
          <a:p>
            <a:fld id="{7D65F38D-B5EF-4D4A-86C7-2EA6C17231A7}" type="slidenum">
              <a:rPr lang="en-GB" smtClean="0">
                <a:solidFill>
                  <a:srgbClr val="000000"/>
                </a:solidFill>
              </a:rPr>
              <a:pPr/>
              <a:t>‹nr.›</a:t>
            </a:fld>
            <a:endParaRPr lang="en-GB">
              <a:solidFill>
                <a:srgbClr val="000000"/>
              </a:solidFill>
            </a:endParaRPr>
          </a:p>
        </p:txBody>
      </p:sp>
      <p:sp>
        <p:nvSpPr>
          <p:cNvPr id="9" name="Footer Placeholder 8"/>
          <p:cNvSpPr>
            <a:spLocks noGrp="1"/>
          </p:cNvSpPr>
          <p:nvPr>
            <p:ph type="ftr" sz="quarter" idx="12"/>
          </p:nvPr>
        </p:nvSpPr>
        <p:spPr/>
        <p:txBody>
          <a:bodyPr/>
          <a:lstStyle/>
          <a:p>
            <a:endParaRPr lang="en-GB">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solidFill>
                <a:srgbClr val="000000"/>
              </a:solidFill>
            </a:endParaRPr>
          </a:p>
        </p:txBody>
      </p:sp>
      <p:sp>
        <p:nvSpPr>
          <p:cNvPr id="6" name="Slide Number Placeholder 5"/>
          <p:cNvSpPr>
            <a:spLocks noGrp="1"/>
          </p:cNvSpPr>
          <p:nvPr>
            <p:ph type="sldNum" sz="quarter" idx="11"/>
          </p:nvPr>
        </p:nvSpPr>
        <p:spPr/>
        <p:txBody>
          <a:bodyPr/>
          <a:lstStyle/>
          <a:p>
            <a:fld id="{DDED16CE-E854-49C0-AD50-2AAB82402138}" type="slidenum">
              <a:rPr lang="en-GB" smtClean="0">
                <a:solidFill>
                  <a:srgbClr val="000000"/>
                </a:solidFill>
              </a:rPr>
              <a:pPr/>
              <a:t>‹nr.›</a:t>
            </a:fld>
            <a:endParaRPr lang="en-GB">
              <a:solidFill>
                <a:srgbClr val="000000"/>
              </a:solidFill>
            </a:endParaRPr>
          </a:p>
        </p:txBody>
      </p:sp>
      <p:sp>
        <p:nvSpPr>
          <p:cNvPr id="7" name="Footer Placeholder 6"/>
          <p:cNvSpPr>
            <a:spLocks noGrp="1"/>
          </p:cNvSpPr>
          <p:nvPr>
            <p:ph type="ftr" sz="quarter" idx="12"/>
          </p:nvPr>
        </p:nvSpPr>
        <p:spPr/>
        <p:txBody>
          <a:bodyPr/>
          <a:lstStyle/>
          <a:p>
            <a:endParaRPr lang="en-GB">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5" name="Date Placeholder 14"/>
          <p:cNvSpPr>
            <a:spLocks noGrp="1"/>
          </p:cNvSpPr>
          <p:nvPr>
            <p:ph type="dt" sz="half" idx="10"/>
          </p:nvPr>
        </p:nvSpPr>
        <p:spPr/>
        <p:txBody>
          <a:bodyPr/>
          <a:lstStyle/>
          <a:p>
            <a:endParaRPr lang="en-GB">
              <a:solidFill>
                <a:srgbClr val="000000"/>
              </a:solidFill>
            </a:endParaRPr>
          </a:p>
        </p:txBody>
      </p:sp>
      <p:sp>
        <p:nvSpPr>
          <p:cNvPr id="16" name="Slide Number Placeholder 15"/>
          <p:cNvSpPr>
            <a:spLocks noGrp="1"/>
          </p:cNvSpPr>
          <p:nvPr>
            <p:ph type="sldNum" sz="quarter" idx="11"/>
          </p:nvPr>
        </p:nvSpPr>
        <p:spPr/>
        <p:txBody>
          <a:bodyPr/>
          <a:lstStyle/>
          <a:p>
            <a:fld id="{D12EF3EA-8131-48BF-805A-448B52F3D06C}" type="slidenum">
              <a:rPr lang="en-GB" smtClean="0">
                <a:solidFill>
                  <a:srgbClr val="000000"/>
                </a:solidFill>
              </a:rPr>
              <a:pPr/>
              <a:t>‹nr.›</a:t>
            </a:fld>
            <a:endParaRPr lang="en-GB">
              <a:solidFill>
                <a:srgbClr val="000000"/>
              </a:solidFill>
            </a:endParaRPr>
          </a:p>
        </p:txBody>
      </p:sp>
      <p:sp>
        <p:nvSpPr>
          <p:cNvPr id="17" name="Footer Placeholder 16"/>
          <p:cNvSpPr>
            <a:spLocks noGrp="1"/>
          </p:cNvSpPr>
          <p:nvPr>
            <p:ph type="ftr" sz="quarter" idx="12"/>
          </p:nvPr>
        </p:nvSpPr>
        <p:spPr/>
        <p:txBody>
          <a:bodyPr/>
          <a:lstStyle/>
          <a:p>
            <a:endParaRPr lang="en-GB">
              <a:solidFill>
                <a:srgbClr val="000000"/>
              </a:solidFill>
            </a:endParaRPr>
          </a:p>
        </p:txBody>
      </p:sp>
      <p:sp>
        <p:nvSpPr>
          <p:cNvPr id="18" name="Title 17"/>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nl-NL" smtClean="0"/>
              <a:t>Klik om de stijl te bewerken</a:t>
            </a:r>
            <a:endParaRPr lang="en-US"/>
          </a:p>
        </p:txBody>
      </p:sp>
      <p:sp>
        <p:nvSpPr>
          <p:cNvPr id="13" name="Date Placeholder 12"/>
          <p:cNvSpPr>
            <a:spLocks noGrp="1"/>
          </p:cNvSpPr>
          <p:nvPr>
            <p:ph type="dt" sz="half" idx="10"/>
          </p:nvPr>
        </p:nvSpPr>
        <p:spPr/>
        <p:txBody>
          <a:bodyPr/>
          <a:lstStyle/>
          <a:p>
            <a:endParaRPr lang="en-GB">
              <a:solidFill>
                <a:srgbClr val="000000"/>
              </a:solidFill>
            </a:endParaRPr>
          </a:p>
        </p:txBody>
      </p:sp>
      <p:sp>
        <p:nvSpPr>
          <p:cNvPr id="14" name="Slide Number Placeholder 13"/>
          <p:cNvSpPr>
            <a:spLocks noGrp="1"/>
          </p:cNvSpPr>
          <p:nvPr>
            <p:ph type="sldNum" sz="quarter" idx="11"/>
          </p:nvPr>
        </p:nvSpPr>
        <p:spPr/>
        <p:txBody>
          <a:bodyPr/>
          <a:lstStyle/>
          <a:p>
            <a:fld id="{A8053DC8-91AC-4BF8-A5A4-E0619A780A8A}" type="slidenum">
              <a:rPr lang="en-GB" smtClean="0">
                <a:solidFill>
                  <a:srgbClr val="000000"/>
                </a:solidFill>
              </a:rPr>
              <a:pPr/>
              <a:t>‹nr.›</a:t>
            </a:fld>
            <a:endParaRPr lang="en-GB">
              <a:solidFill>
                <a:srgbClr val="000000"/>
              </a:solidFill>
            </a:endParaRPr>
          </a:p>
        </p:txBody>
      </p:sp>
      <p:sp>
        <p:nvSpPr>
          <p:cNvPr id="15" name="Footer Placeholder 14"/>
          <p:cNvSpPr>
            <a:spLocks noGrp="1"/>
          </p:cNvSpPr>
          <p:nvPr>
            <p:ph type="ftr" sz="quarter" idx="12"/>
          </p:nvPr>
        </p:nvSpPr>
        <p:spPr/>
        <p:txBody>
          <a:bodyPr/>
          <a:lstStyle/>
          <a:p>
            <a:endParaRPr lang="en-GB">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EF721671-EC8E-4F03-A651-C6ABA2AA0FB9}"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16FD715-5588-4FA5-A984-7DF205CFC85D}" type="slidenum">
              <a:rPr lang="en-GB" smtClean="0">
                <a:solidFill>
                  <a:srgbClr val="000000"/>
                </a:solidFill>
              </a:rPr>
              <a:pPr/>
              <a:t>‹nr.›</a:t>
            </a:fld>
            <a:endParaRPr lang="en-GB">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398296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10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19081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93544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54814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158049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418657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802871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830814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139816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1269843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328215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17464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182645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027881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51818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459921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5960060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451632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477227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2082802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612278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275159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803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slideLayout" Target="../slideLayouts/slideLayout365.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17" Type="http://schemas.openxmlformats.org/officeDocument/2006/relationships/theme" Target="../theme/theme33.xml"/><Relationship Id="rId2" Type="http://schemas.openxmlformats.org/officeDocument/2006/relationships/slideLayout" Target="../slideLayouts/slideLayout354.xml"/><Relationship Id="rId16" Type="http://schemas.openxmlformats.org/officeDocument/2006/relationships/slideLayout" Target="../slideLayouts/slideLayout368.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slideLayout" Target="../slideLayouts/slideLayout36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slideLayout" Target="../slideLayouts/slideLayout381.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17" Type="http://schemas.openxmlformats.org/officeDocument/2006/relationships/theme" Target="../theme/theme34.xml"/><Relationship Id="rId2" Type="http://schemas.openxmlformats.org/officeDocument/2006/relationships/slideLayout" Target="../slideLayouts/slideLayout370.xml"/><Relationship Id="rId16" Type="http://schemas.openxmlformats.org/officeDocument/2006/relationships/slideLayout" Target="../slideLayouts/slideLayout384.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5" Type="http://schemas.openxmlformats.org/officeDocument/2006/relationships/slideLayout" Target="../slideLayouts/slideLayout38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slideLayout" Target="../slideLayouts/slideLayout3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65500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52454350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nl-NL" smtClean="0"/>
              <a:t>Klik om de stijl te bewerken</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4282985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37123138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0818467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94753932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0935953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69540897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74427530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3052772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58965559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80489772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20164410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93920250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15656979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361055236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49434625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79474010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92841951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8206330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33511805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fgeronde rechthoe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jdelijke aanduiding voor titel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nl-NL" smtClean="0"/>
              <a:t>Klik om de stijl te bewerken</a:t>
            </a:r>
            <a:endParaRPr kumimoji="0" lang="en-US"/>
          </a:p>
        </p:txBody>
      </p:sp>
      <p:sp>
        <p:nvSpPr>
          <p:cNvPr id="4" name="Tijdelijke aanduiding voor teks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5" name="Tijdelijke aanduiding voor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pPr>
            <a:endParaRPr lang="en-GB">
              <a:solidFill>
                <a:srgbClr val="000000"/>
              </a:solidFill>
            </a:endParaRPr>
          </a:p>
        </p:txBody>
      </p:sp>
      <p:sp>
        <p:nvSpPr>
          <p:cNvPr id="18" name="Tijdelijke aanduiding voor voettekst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pPr>
            <a:endParaRPr lang="en-GB">
              <a:solidFill>
                <a:srgbClr val="000000"/>
              </a:solidFill>
            </a:endParaRPr>
          </a:p>
        </p:txBody>
      </p:sp>
      <p:sp>
        <p:nvSpPr>
          <p:cNvPr id="5" name="Tijdelijke aanduiding voor dianumm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GB">
              <a:solidFill>
                <a:srgbClr val="000000"/>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GB">
              <a:solidFill>
                <a:srgbClr val="000000"/>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417607487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542630867"/>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0421" y="-318"/>
            <a:ext cx="1952272" cy="6853571"/>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360122089"/>
      </p:ext>
    </p:extLst>
  </p:cSld>
  <p:clrMap bg1="dk1" tx1="lt1" bg2="dk2"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339551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2508359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C04B117-B896-4922-94BA-D8690447B69F}" type="datetimeFigureOut">
              <a:rPr lang="nl-BE" smtClean="0"/>
              <a:t>23/01/2015</a:t>
            </a:fld>
            <a:endParaRPr lang="nl-BE"/>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nl-BE"/>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428620A-8683-4169-A578-1D1BE5D8662E}" type="slidenum">
              <a:rPr lang="nl-BE" smtClean="0"/>
              <a:t>‹nr.›</a:t>
            </a:fld>
            <a:endParaRPr lang="nl-BE"/>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nl-NL" smtClean="0"/>
              <a:t>Klik om de stijl te bewerken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33603212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392442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9.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50.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6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17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8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9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0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5.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5.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27.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23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49.xml"/><Relationship Id="rId1" Type="http://schemas.openxmlformats.org/officeDocument/2006/relationships/themeOverride" Target="../theme/themeOverride1.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49.xml"/><Relationship Id="rId1" Type="http://schemas.openxmlformats.org/officeDocument/2006/relationships/themeOverride" Target="../theme/themeOverride2.xml"/><Relationship Id="rId4" Type="http://schemas.openxmlformats.org/officeDocument/2006/relationships/image" Target="../media/image29.jp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49.xml"/><Relationship Id="rId1" Type="http://schemas.openxmlformats.org/officeDocument/2006/relationships/themeOverride" Target="../theme/themeOverride3.xml"/><Relationship Id="rId4" Type="http://schemas.openxmlformats.org/officeDocument/2006/relationships/image" Target="../media/image29.jp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49.xml"/><Relationship Id="rId1" Type="http://schemas.openxmlformats.org/officeDocument/2006/relationships/themeOverride" Target="../theme/themeOverride4.xml"/><Relationship Id="rId4" Type="http://schemas.openxmlformats.org/officeDocument/2006/relationships/image" Target="../media/image29.jp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60.xml"/><Relationship Id="rId1" Type="http://schemas.openxmlformats.org/officeDocument/2006/relationships/themeOverride" Target="../theme/themeOverride5.xml"/><Relationship Id="rId4" Type="http://schemas.openxmlformats.org/officeDocument/2006/relationships/image" Target="../media/image29.jpg"/></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71.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28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8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93.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5.xml"/><Relationship Id="rId1" Type="http://schemas.openxmlformats.org/officeDocument/2006/relationships/slideLayout" Target="../slideLayouts/slideLayout30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6.xml"/><Relationship Id="rId1" Type="http://schemas.openxmlformats.org/officeDocument/2006/relationships/slideLayout" Target="../slideLayouts/slideLayout304.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7.xml"/><Relationship Id="rId1" Type="http://schemas.openxmlformats.org/officeDocument/2006/relationships/slideLayout" Target="../slideLayouts/slideLayout304.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315.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315.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0.xml"/><Relationship Id="rId1" Type="http://schemas.openxmlformats.org/officeDocument/2006/relationships/slideLayout" Target="../slideLayouts/slideLayout315.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1.xml"/><Relationship Id="rId1" Type="http://schemas.openxmlformats.org/officeDocument/2006/relationships/slideLayout" Target="../slideLayouts/slideLayout3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315.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3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315.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315.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6.xml"/><Relationship Id="rId1" Type="http://schemas.openxmlformats.org/officeDocument/2006/relationships/slideLayout" Target="../slideLayouts/slideLayout315.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315.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8.xml"/><Relationship Id="rId1" Type="http://schemas.openxmlformats.org/officeDocument/2006/relationships/slideLayout" Target="../slideLayouts/slideLayout315.xml"/></Relationships>
</file>

<file path=ppt/slides/_rels/slide8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9.xml"/><Relationship Id="rId1" Type="http://schemas.openxmlformats.org/officeDocument/2006/relationships/slideLayout" Target="../slideLayouts/slideLayout315.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0.xml"/><Relationship Id="rId1" Type="http://schemas.openxmlformats.org/officeDocument/2006/relationships/slideLayout" Target="../slideLayouts/slideLayout315.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1.xml"/><Relationship Id="rId1" Type="http://schemas.openxmlformats.org/officeDocument/2006/relationships/slideLayout" Target="../slideLayouts/slideLayout3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2.xml"/><Relationship Id="rId1" Type="http://schemas.openxmlformats.org/officeDocument/2006/relationships/slideLayout" Target="../slideLayouts/slideLayout326.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326.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4.xml"/><Relationship Id="rId1" Type="http://schemas.openxmlformats.org/officeDocument/2006/relationships/slideLayout" Target="../slideLayouts/slideLayout337.xml"/></Relationships>
</file>

<file path=ppt/slides/_rels/slide9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48.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337.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2050" name="Picture 2" descr="E:\Bijbelstudies\Maps charts photos cliparts etc\Revelation\APOCALYPSE 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8610600" cy="226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5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2590800"/>
            <a:ext cx="8991600" cy="1143000"/>
          </a:xfrm>
        </p:spPr>
        <p:txBody>
          <a:bodyPr/>
          <a:lstStyle/>
          <a:p>
            <a:r>
              <a:rPr lang="fr-BE" sz="2800" b="1" dirty="0">
                <a:effectLst>
                  <a:outerShdw blurRad="38100" dist="38100" dir="2700000" algn="tl">
                    <a:srgbClr val="C0C0C0"/>
                  </a:outerShdw>
                </a:effectLst>
                <a:latin typeface="Arial" pitchFamily="34" charset="0"/>
              </a:rPr>
              <a:t/>
            </a:r>
            <a:br>
              <a:rPr lang="fr-BE" sz="2800" b="1" dirty="0">
                <a:effectLst>
                  <a:outerShdw blurRad="38100" dist="38100" dir="2700000" algn="tl">
                    <a:srgbClr val="C0C0C0"/>
                  </a:outerShdw>
                </a:effectLst>
                <a:latin typeface="Arial" pitchFamily="34" charset="0"/>
              </a:rPr>
            </a:br>
            <a: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Apocalypse </a:t>
            </a:r>
            <a:r>
              <a:rPr lang="fr-BE" sz="54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1:15</a:t>
            </a:r>
            <a: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ses pieds étaient </a:t>
            </a:r>
            <a:r>
              <a:rPr lang="fr-FR" sz="5400" b="1" u="sng"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semblables</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à de l'airain ardent, </a:t>
            </a:r>
            <a:r>
              <a:rPr lang="fr-FR" sz="5400" b="1" u="sng"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comme</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s'il eût </a:t>
            </a: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été </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embrasé dans </a:t>
            </a: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une </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fournaise ; et sa voix était </a:t>
            </a:r>
            <a:r>
              <a:rPr lang="fr-FR" sz="5400" b="1" u="sng"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comme</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le bruit </a:t>
            </a: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de </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grandes eaux.</a:t>
            </a:r>
            <a:endParaRPr lang="en-GB"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83612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2590800"/>
            <a:ext cx="8991600" cy="1143000"/>
          </a:xfrm>
        </p:spPr>
        <p:txBody>
          <a:bodyPr/>
          <a:lstStyle/>
          <a:p>
            <a:r>
              <a:rPr lang="fr-BE" sz="2800" b="1" dirty="0">
                <a:effectLst>
                  <a:outerShdw blurRad="38100" dist="38100" dir="2700000" algn="tl">
                    <a:srgbClr val="C0C0C0"/>
                  </a:outerShdw>
                </a:effectLst>
                <a:latin typeface="Arial" pitchFamily="34" charset="0"/>
              </a:rPr>
              <a:t/>
            </a:r>
            <a:br>
              <a:rPr lang="fr-BE" sz="2800" b="1" dirty="0">
                <a:effectLst>
                  <a:outerShdw blurRad="38100" dist="38100" dir="2700000" algn="tl">
                    <a:srgbClr val="C0C0C0"/>
                  </a:outerShdw>
                </a:effectLst>
                <a:latin typeface="Arial" pitchFamily="34" charset="0"/>
              </a:rPr>
            </a:br>
            <a: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Apocalypse </a:t>
            </a:r>
            <a:r>
              <a:rPr lang="fr-BE" sz="54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1:16</a:t>
            </a:r>
            <a: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1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1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Il avait dans sa main droite sept étoiles. De sa bouche sortait une épée aiguë, à deux tranchants ; et son visage était </a:t>
            </a: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FR" sz="5400" b="1" u="sng"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comme</a:t>
            </a: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le soleil </a:t>
            </a:r>
            <a:r>
              <a:rPr lang="fr-FR"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lorsqu'il </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brille dans sa force. </a:t>
            </a:r>
            <a:endParaRPr lang="en-GB"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38713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BIBLE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272387" name="Rectangle 1027"/>
          <p:cNvSpPr>
            <a:spLocks noGrp="1" noChangeArrowheads="1"/>
          </p:cNvSpPr>
          <p:nvPr>
            <p:ph type="body" idx="1"/>
          </p:nvPr>
        </p:nvSpPr>
        <p:spPr>
          <a:xfrm>
            <a:off x="395536" y="1628800"/>
            <a:ext cx="5040560" cy="4114800"/>
          </a:xfrm>
        </p:spPr>
        <p:txBody>
          <a:bodyPr/>
          <a:lstStyle/>
          <a:p>
            <a:pPr marL="0" indent="0">
              <a:buNone/>
            </a:pPr>
            <a:r>
              <a:rPr lang="fr-BE" sz="3600" dirty="0" smtClean="0">
                <a:solidFill>
                  <a:srgbClr val="FFFFCC"/>
                </a:solidFill>
                <a:latin typeface="Arial" pitchFamily="34" charset="0"/>
                <a:cs typeface="Arial" pitchFamily="34" charset="0"/>
              </a:rPr>
              <a:t>3.</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r>
              <a:rPr lang="fr-BE" sz="3600" b="1" i="1" u="sng" dirty="0" smtClean="0">
                <a:solidFill>
                  <a:srgbClr val="FFFFCC"/>
                </a:solidFill>
                <a:effectLst>
                  <a:outerShdw blurRad="38100" dist="38100" dir="2700000" algn="tl">
                    <a:srgbClr val="C0C0C0"/>
                  </a:outerShdw>
                </a:effectLst>
                <a:latin typeface="Arial" pitchFamily="34" charset="0"/>
                <a:cs typeface="Arial" pitchFamily="34" charset="0"/>
              </a:rPr>
              <a:t>Application</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p>
          <a:p>
            <a:pPr marL="0" indent="0">
              <a:buNone/>
            </a:pPr>
            <a:endParaRPr lang="fr-BE" sz="500" b="1" i="1" dirty="0">
              <a:solidFill>
                <a:srgbClr val="FFFFCC"/>
              </a:solidFill>
              <a:effectLst>
                <a:outerShdw blurRad="38100" dist="38100" dir="2700000" algn="tl">
                  <a:srgbClr val="C0C0C0"/>
                </a:outerShdw>
              </a:effectLst>
              <a:latin typeface="Arial" pitchFamily="34" charset="0"/>
              <a:cs typeface="Arial" pitchFamily="34" charset="0"/>
            </a:endParaRPr>
          </a:p>
          <a:p>
            <a:pPr marL="0" indent="0">
              <a:buNone/>
            </a:pPr>
            <a:r>
              <a:rPr lang="fr-BE" sz="3600" dirty="0" smtClean="0">
                <a:solidFill>
                  <a:srgbClr val="FFFFCC"/>
                </a:solidFill>
                <a:effectLst>
                  <a:glow rad="228600">
                    <a:schemeClr val="accent4">
                      <a:satMod val="175000"/>
                      <a:alpha val="40000"/>
                    </a:schemeClr>
                  </a:glow>
                </a:effectLst>
                <a:latin typeface="Arial" pitchFamily="34" charset="0"/>
                <a:cs typeface="Arial" pitchFamily="34" charset="0"/>
              </a:rPr>
              <a:t>Le </a:t>
            </a:r>
            <a:r>
              <a:rPr lang="fr-BE" sz="3600" dirty="0">
                <a:solidFill>
                  <a:srgbClr val="FFFFCC"/>
                </a:solidFill>
                <a:effectLst>
                  <a:glow rad="228600">
                    <a:schemeClr val="accent4">
                      <a:satMod val="175000"/>
                      <a:alpha val="40000"/>
                    </a:schemeClr>
                  </a:glow>
                </a:effectLst>
                <a:latin typeface="Arial" pitchFamily="34" charset="0"/>
                <a:cs typeface="Arial" pitchFamily="34" charset="0"/>
              </a:rPr>
              <a:t>texte est applicable en premier lieu </a:t>
            </a:r>
            <a:endParaRPr lang="fr-BE" sz="3600" dirty="0" smtClean="0">
              <a:solidFill>
                <a:srgbClr val="FFFFCC"/>
              </a:solidFill>
              <a:effectLst>
                <a:glow rad="228600">
                  <a:schemeClr val="accent4">
                    <a:satMod val="175000"/>
                    <a:alpha val="40000"/>
                  </a:schemeClr>
                </a:glow>
              </a:effectLst>
              <a:latin typeface="Arial" pitchFamily="34" charset="0"/>
              <a:cs typeface="Arial" pitchFamily="34" charset="0"/>
            </a:endParaRPr>
          </a:p>
          <a:p>
            <a:pPr marL="0" indent="0">
              <a:buNone/>
            </a:pPr>
            <a:r>
              <a:rPr lang="fr-BE" sz="3600" dirty="0" smtClean="0">
                <a:solidFill>
                  <a:srgbClr val="FFFFCC"/>
                </a:solidFill>
                <a:effectLst>
                  <a:glow rad="228600">
                    <a:schemeClr val="accent4">
                      <a:satMod val="175000"/>
                      <a:alpha val="40000"/>
                    </a:schemeClr>
                  </a:glow>
                </a:effectLst>
                <a:latin typeface="Arial" pitchFamily="34" charset="0"/>
                <a:cs typeface="Arial" pitchFamily="34" charset="0"/>
              </a:rPr>
              <a:t>à </a:t>
            </a:r>
            <a:r>
              <a:rPr lang="fr-BE" sz="3600" dirty="0">
                <a:solidFill>
                  <a:srgbClr val="FFFFCC"/>
                </a:solidFill>
                <a:effectLst>
                  <a:glow rad="228600">
                    <a:schemeClr val="accent4">
                      <a:satMod val="175000"/>
                      <a:alpha val="40000"/>
                    </a:schemeClr>
                  </a:glow>
                </a:effectLst>
                <a:latin typeface="Arial" pitchFamily="34" charset="0"/>
                <a:cs typeface="Arial" pitchFamily="34" charset="0"/>
              </a:rPr>
              <a:t>l’adressé ; l’application ne peut être comprise dans </a:t>
            </a:r>
            <a:endParaRPr lang="fr-BE" sz="3600" dirty="0" smtClean="0">
              <a:solidFill>
                <a:srgbClr val="FFFFCC"/>
              </a:solidFill>
              <a:effectLst>
                <a:glow rad="228600">
                  <a:schemeClr val="accent4">
                    <a:satMod val="175000"/>
                    <a:alpha val="40000"/>
                  </a:schemeClr>
                </a:glow>
              </a:effectLst>
              <a:latin typeface="Arial" pitchFamily="34" charset="0"/>
              <a:cs typeface="Arial" pitchFamily="34" charset="0"/>
            </a:endParaRPr>
          </a:p>
          <a:p>
            <a:pPr marL="0" indent="0">
              <a:buNone/>
            </a:pPr>
            <a:r>
              <a:rPr lang="fr-BE" sz="3600" dirty="0" smtClean="0">
                <a:solidFill>
                  <a:srgbClr val="FFFFCC"/>
                </a:solidFill>
                <a:effectLst>
                  <a:glow rad="228600">
                    <a:schemeClr val="accent4">
                      <a:satMod val="175000"/>
                      <a:alpha val="40000"/>
                    </a:schemeClr>
                  </a:glow>
                </a:effectLst>
                <a:latin typeface="Arial" pitchFamily="34" charset="0"/>
                <a:cs typeface="Arial" pitchFamily="34" charset="0"/>
              </a:rPr>
              <a:t>un </a:t>
            </a:r>
            <a:r>
              <a:rPr lang="fr-BE" sz="3600" dirty="0">
                <a:solidFill>
                  <a:srgbClr val="FFFFCC"/>
                </a:solidFill>
                <a:effectLst>
                  <a:glow rad="228600">
                    <a:schemeClr val="accent4">
                      <a:satMod val="175000"/>
                      <a:alpha val="40000"/>
                    </a:schemeClr>
                  </a:glow>
                </a:effectLst>
                <a:latin typeface="Arial" pitchFamily="34" charset="0"/>
                <a:cs typeface="Arial" pitchFamily="34" charset="0"/>
              </a:rPr>
              <a:t>sens plus large que </a:t>
            </a:r>
            <a:endParaRPr lang="fr-BE" sz="3600" dirty="0" smtClean="0">
              <a:solidFill>
                <a:srgbClr val="FFFFCC"/>
              </a:solidFill>
              <a:effectLst>
                <a:glow rad="228600">
                  <a:schemeClr val="accent4">
                    <a:satMod val="175000"/>
                    <a:alpha val="40000"/>
                  </a:schemeClr>
                </a:glow>
              </a:effectLst>
              <a:latin typeface="Arial" pitchFamily="34" charset="0"/>
              <a:cs typeface="Arial" pitchFamily="34" charset="0"/>
            </a:endParaRPr>
          </a:p>
          <a:p>
            <a:pPr marL="0" indent="0">
              <a:buNone/>
            </a:pPr>
            <a:r>
              <a:rPr lang="fr-BE" sz="3600" dirty="0" smtClean="0">
                <a:solidFill>
                  <a:srgbClr val="FFFFCC"/>
                </a:solidFill>
                <a:effectLst>
                  <a:glow rad="228600">
                    <a:schemeClr val="accent4">
                      <a:satMod val="175000"/>
                      <a:alpha val="40000"/>
                    </a:schemeClr>
                  </a:glow>
                </a:effectLst>
                <a:latin typeface="Arial" pitchFamily="34" charset="0"/>
                <a:cs typeface="Arial" pitchFamily="34" charset="0"/>
              </a:rPr>
              <a:t>si </a:t>
            </a:r>
            <a:r>
              <a:rPr lang="fr-BE" sz="3600" dirty="0">
                <a:solidFill>
                  <a:srgbClr val="FFFFCC"/>
                </a:solidFill>
                <a:effectLst>
                  <a:glow rad="228600">
                    <a:schemeClr val="accent4">
                      <a:satMod val="175000"/>
                      <a:alpha val="40000"/>
                    </a:schemeClr>
                  </a:glow>
                </a:effectLst>
                <a:latin typeface="Arial" pitchFamily="34" charset="0"/>
                <a:cs typeface="Arial" pitchFamily="34" charset="0"/>
              </a:rPr>
              <a:t>le contexte le permet</a:t>
            </a:r>
            <a:r>
              <a:rPr lang="en-GB" sz="3600" dirty="0">
                <a:solidFill>
                  <a:srgbClr val="FFFFCC"/>
                </a:solidFill>
                <a:latin typeface="Arial" pitchFamily="34" charset="0"/>
                <a:cs typeface="Arial" pitchFamily="34" charset="0"/>
              </a:rPr>
              <a:t> </a:t>
            </a:r>
          </a:p>
        </p:txBody>
      </p:sp>
    </p:spTree>
    <p:extLst>
      <p:ext uri="{BB962C8B-B14F-4D97-AF65-F5344CB8AC3E}">
        <p14:creationId xmlns:p14="http://schemas.microsoft.com/office/powerpoint/2010/main" val="27827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a:xfrm>
            <a:off x="683568" y="332656"/>
            <a:ext cx="7772400" cy="1143000"/>
          </a:xfrm>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BIBLE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272387" name="Rectangle 1027"/>
          <p:cNvSpPr>
            <a:spLocks noGrp="1" noChangeArrowheads="1"/>
          </p:cNvSpPr>
          <p:nvPr>
            <p:ph type="body" idx="1"/>
          </p:nvPr>
        </p:nvSpPr>
        <p:spPr>
          <a:xfrm>
            <a:off x="395536" y="1340768"/>
            <a:ext cx="5040560" cy="4114800"/>
          </a:xfrm>
        </p:spPr>
        <p:txBody>
          <a:bodyPr/>
          <a:lstStyle/>
          <a:p>
            <a:pPr marL="0" indent="0">
              <a:buNone/>
            </a:pPr>
            <a:r>
              <a:rPr lang="fr-BE" sz="3600" dirty="0" smtClean="0">
                <a:solidFill>
                  <a:srgbClr val="FFFFCC"/>
                </a:solidFill>
                <a:latin typeface="Arial" pitchFamily="34" charset="0"/>
                <a:cs typeface="Arial" pitchFamily="34" charset="0"/>
              </a:rPr>
              <a:t>4.</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r>
              <a:rPr lang="fr-BE" sz="3600" b="1" i="1" u="sng" dirty="0" smtClean="0">
                <a:solidFill>
                  <a:srgbClr val="FFFFCC"/>
                </a:solidFill>
                <a:effectLst>
                  <a:outerShdw blurRad="38100" dist="38100" dir="2700000" algn="tl">
                    <a:srgbClr val="C0C0C0"/>
                  </a:outerShdw>
                </a:effectLst>
                <a:latin typeface="Arial" pitchFamily="34" charset="0"/>
                <a:cs typeface="Arial" pitchFamily="34" charset="0"/>
              </a:rPr>
              <a:t>Simplicité</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p>
          <a:p>
            <a:pPr marL="0" indent="0">
              <a:buNone/>
            </a:pPr>
            <a:endParaRPr lang="fr-BE" sz="500" b="1" i="1" dirty="0">
              <a:solidFill>
                <a:srgbClr val="FFFFCC"/>
              </a:solidFill>
              <a:effectLst>
                <a:outerShdw blurRad="38100" dist="38100" dir="2700000" algn="tl">
                  <a:srgbClr val="C0C0C0"/>
                </a:outerShdw>
              </a:effectLst>
              <a:latin typeface="Arial" pitchFamily="34" charset="0"/>
              <a:cs typeface="Arial" pitchFamily="34" charset="0"/>
            </a:endParaRPr>
          </a:p>
          <a:p>
            <a:pPr marL="0" indent="0">
              <a:buNone/>
            </a:pPr>
            <a:r>
              <a:rPr lang="fr-FR" sz="3600" dirty="0">
                <a:solidFill>
                  <a:srgbClr val="FFFFCC"/>
                </a:solidFill>
                <a:effectLst>
                  <a:glow rad="228600">
                    <a:schemeClr val="accent4">
                      <a:satMod val="175000"/>
                      <a:alpha val="40000"/>
                    </a:schemeClr>
                  </a:glow>
                </a:effectLst>
                <a:latin typeface="Arial" pitchFamily="34" charset="0"/>
                <a:cs typeface="Arial" pitchFamily="34" charset="0"/>
              </a:rPr>
              <a:t>Oublions toute </a:t>
            </a:r>
            <a:r>
              <a:rPr lang="fr-FR" sz="3600" dirty="0" smtClean="0">
                <a:solidFill>
                  <a:srgbClr val="FFFFCC"/>
                </a:solidFill>
                <a:effectLst>
                  <a:glow rad="228600">
                    <a:schemeClr val="accent4">
                      <a:satMod val="175000"/>
                      <a:alpha val="40000"/>
                    </a:schemeClr>
                  </a:glow>
                </a:effectLst>
                <a:latin typeface="Arial" pitchFamily="34" charset="0"/>
                <a:cs typeface="Arial" pitchFamily="34" charset="0"/>
              </a:rPr>
              <a:t>idée </a:t>
            </a:r>
            <a:r>
              <a:rPr lang="fr-FR" sz="3600" dirty="0">
                <a:solidFill>
                  <a:srgbClr val="FFFFCC"/>
                </a:solidFill>
                <a:effectLst>
                  <a:glow rad="228600">
                    <a:schemeClr val="accent4">
                      <a:satMod val="175000"/>
                      <a:alpha val="40000"/>
                    </a:schemeClr>
                  </a:glow>
                </a:effectLst>
                <a:latin typeface="Arial" pitchFamily="34" charset="0"/>
                <a:cs typeface="Arial" pitchFamily="34" charset="0"/>
              </a:rPr>
              <a:t>que Dieu a voulu nous compliquer la vie, en écrivant des textes  impossibles à comprendre, avec beaucoup de significations cachées ! </a:t>
            </a:r>
            <a:endParaRPr lang="en-GB" sz="3600" dirty="0">
              <a:solidFill>
                <a:srgbClr val="FFFFCC"/>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8957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a:t>
            </a:r>
            <a:r>
              <a:rPr lang="fr-BE" sz="3200" b="1" dirty="0" smtClean="0">
                <a:solidFill>
                  <a:schemeClr val="bg1"/>
                </a:solidFill>
                <a:effectLst>
                  <a:outerShdw blurRad="38100" dist="38100" dir="2700000" algn="tl">
                    <a:srgbClr val="C0C0C0"/>
                  </a:outerShdw>
                </a:effectLst>
                <a:latin typeface="Arial" pitchFamily="34" charset="0"/>
                <a:cs typeface="Arial" pitchFamily="34" charset="0"/>
              </a:rPr>
              <a:t>PROPHÉTIE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272387" name="Rectangle 1027"/>
          <p:cNvSpPr>
            <a:spLocks noGrp="1" noChangeArrowheads="1"/>
          </p:cNvSpPr>
          <p:nvPr>
            <p:ph type="body" idx="1"/>
          </p:nvPr>
        </p:nvSpPr>
        <p:spPr>
          <a:xfrm>
            <a:off x="395536" y="1628800"/>
            <a:ext cx="5040560" cy="4114800"/>
          </a:xfrm>
        </p:spPr>
        <p:txBody>
          <a:bodyPr/>
          <a:lstStyle/>
          <a:p>
            <a:pPr marL="0" indent="0">
              <a:buNone/>
            </a:pPr>
            <a:r>
              <a:rPr lang="fr-BE" sz="3600" dirty="0" smtClean="0">
                <a:solidFill>
                  <a:srgbClr val="FFFFCC"/>
                </a:solidFill>
                <a:latin typeface="Arial" pitchFamily="34" charset="0"/>
                <a:cs typeface="Arial" pitchFamily="34" charset="0"/>
              </a:rPr>
              <a:t>1.</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r>
              <a:rPr lang="fr-BE" sz="3600" b="1" i="1" u="sng" dirty="0" smtClean="0">
                <a:solidFill>
                  <a:srgbClr val="FFFFCC"/>
                </a:solidFill>
                <a:effectLst>
                  <a:outerShdw blurRad="38100" dist="38100" dir="2700000" algn="tl">
                    <a:srgbClr val="C0C0C0"/>
                  </a:outerShdw>
                </a:effectLst>
                <a:latin typeface="Arial" pitchFamily="34" charset="0"/>
                <a:cs typeface="Arial" pitchFamily="34" charset="0"/>
              </a:rPr>
              <a:t>Prédiction</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p>
          <a:p>
            <a:pPr marL="0" indent="0">
              <a:buNone/>
            </a:pPr>
            <a:endParaRPr lang="fr-BE" sz="500" b="1" i="1" dirty="0">
              <a:solidFill>
                <a:srgbClr val="FFFFCC"/>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360001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a:t>
            </a:r>
            <a:r>
              <a:rPr lang="fr-BE" sz="3200" b="1" dirty="0" smtClean="0">
                <a:solidFill>
                  <a:schemeClr val="bg1"/>
                </a:solidFill>
                <a:effectLst>
                  <a:outerShdw blurRad="38100" dist="38100" dir="2700000" algn="tl">
                    <a:srgbClr val="C0C0C0"/>
                  </a:outerShdw>
                </a:effectLst>
                <a:latin typeface="Arial" pitchFamily="34" charset="0"/>
                <a:cs typeface="Arial" pitchFamily="34" charset="0"/>
              </a:rPr>
              <a:t>PROPHÉTIE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272387" name="Rectangle 1027"/>
          <p:cNvSpPr>
            <a:spLocks noGrp="1" noChangeArrowheads="1"/>
          </p:cNvSpPr>
          <p:nvPr>
            <p:ph type="body" idx="1"/>
          </p:nvPr>
        </p:nvSpPr>
        <p:spPr>
          <a:xfrm>
            <a:off x="395536" y="1628800"/>
            <a:ext cx="7848872" cy="4114800"/>
          </a:xfrm>
        </p:spPr>
        <p:txBody>
          <a:bodyPr/>
          <a:lstStyle/>
          <a:p>
            <a:pPr marL="0" indent="0">
              <a:buNone/>
            </a:pPr>
            <a:r>
              <a:rPr lang="fr-BE" dirty="0" smtClean="0">
                <a:solidFill>
                  <a:srgbClr val="FFFFCC"/>
                </a:solidFill>
                <a:latin typeface="Arial" pitchFamily="34" charset="0"/>
                <a:cs typeface="Arial" pitchFamily="34" charset="0"/>
              </a:rPr>
              <a:t>1.  Prédiction</a:t>
            </a:r>
          </a:p>
          <a:p>
            <a:pPr marL="0" indent="0">
              <a:buNone/>
            </a:pPr>
            <a:r>
              <a:rPr lang="fr-BE" sz="3600" b="1" dirty="0" smtClean="0">
                <a:solidFill>
                  <a:srgbClr val="FFFFCC"/>
                </a:solidFill>
                <a:latin typeface="Arial" pitchFamily="34" charset="0"/>
                <a:cs typeface="Arial" pitchFamily="34" charset="0"/>
              </a:rPr>
              <a:t>2.</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r>
              <a:rPr lang="fr-BE" sz="3600" b="1" i="1" u="sng" dirty="0" smtClean="0">
                <a:solidFill>
                  <a:srgbClr val="FFFFCC"/>
                </a:solidFill>
                <a:effectLst>
                  <a:outerShdw blurRad="38100" dist="38100" dir="2700000" algn="tl">
                    <a:srgbClr val="C0C0C0"/>
                  </a:outerShdw>
                </a:effectLst>
                <a:latin typeface="Arial" pitchFamily="34" charset="0"/>
                <a:cs typeface="Arial" pitchFamily="34" charset="0"/>
              </a:rPr>
              <a:t>Prophéties partielles/graduelles</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p>
          <a:p>
            <a:pPr marL="0" indent="0">
              <a:buNone/>
            </a:pPr>
            <a:endParaRPr lang="fr-BE" sz="500" b="1" i="1" dirty="0">
              <a:solidFill>
                <a:srgbClr val="FFFFCC"/>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219315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a:t>
            </a:r>
            <a:r>
              <a:rPr lang="fr-BE" sz="3200" b="1" dirty="0" smtClean="0">
                <a:solidFill>
                  <a:schemeClr val="bg1"/>
                </a:solidFill>
                <a:effectLst>
                  <a:outerShdw blurRad="38100" dist="38100" dir="2700000" algn="tl">
                    <a:srgbClr val="C0C0C0"/>
                  </a:outerShdw>
                </a:effectLst>
                <a:latin typeface="Arial" pitchFamily="34" charset="0"/>
                <a:cs typeface="Arial" pitchFamily="34" charset="0"/>
              </a:rPr>
              <a:t>PROPHÉTIE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272387" name="Rectangle 1027"/>
          <p:cNvSpPr>
            <a:spLocks noGrp="1" noChangeArrowheads="1"/>
          </p:cNvSpPr>
          <p:nvPr>
            <p:ph type="body" idx="1"/>
          </p:nvPr>
        </p:nvSpPr>
        <p:spPr>
          <a:xfrm>
            <a:off x="395536" y="1628800"/>
            <a:ext cx="5040560" cy="4114800"/>
          </a:xfrm>
        </p:spPr>
        <p:txBody>
          <a:bodyPr/>
          <a:lstStyle/>
          <a:p>
            <a:pPr marL="0" indent="0">
              <a:buNone/>
            </a:pPr>
            <a:r>
              <a:rPr lang="fr-BE" dirty="0" smtClean="0">
                <a:solidFill>
                  <a:srgbClr val="FFFFCC"/>
                </a:solidFill>
                <a:latin typeface="Arial" pitchFamily="34" charset="0"/>
                <a:cs typeface="Arial" pitchFamily="34" charset="0"/>
              </a:rPr>
              <a:t>1.  Prédiction</a:t>
            </a:r>
          </a:p>
          <a:p>
            <a:pPr marL="0" indent="0">
              <a:buNone/>
            </a:pPr>
            <a:r>
              <a:rPr lang="fr-BE" dirty="0" smtClean="0">
                <a:solidFill>
                  <a:srgbClr val="FFFFCC"/>
                </a:solidFill>
                <a:latin typeface="Arial" pitchFamily="34" charset="0"/>
                <a:cs typeface="Arial" pitchFamily="34" charset="0"/>
              </a:rPr>
              <a:t>2.</a:t>
            </a:r>
            <a:r>
              <a:rPr lang="fr-BE" dirty="0" smtClean="0">
                <a:solidFill>
                  <a:srgbClr val="FFFFCC"/>
                </a:solidFill>
                <a:effectLst>
                  <a:outerShdw blurRad="38100" dist="38100" dir="2700000" algn="tl">
                    <a:srgbClr val="C0C0C0"/>
                  </a:outerShdw>
                </a:effectLst>
                <a:latin typeface="Arial" pitchFamily="34" charset="0"/>
                <a:cs typeface="Arial" pitchFamily="34" charset="0"/>
              </a:rPr>
              <a:t>  Prophéties partielles</a:t>
            </a:r>
          </a:p>
          <a:p>
            <a:pPr marL="0" indent="0">
              <a:buNone/>
            </a:pPr>
            <a:r>
              <a:rPr lang="fr-BE" sz="3600" b="1" dirty="0" smtClean="0">
                <a:solidFill>
                  <a:srgbClr val="FFFFCC"/>
                </a:solidFill>
                <a:effectLst>
                  <a:outerShdw blurRad="38100" dist="38100" dir="2700000" algn="tl">
                    <a:srgbClr val="C0C0C0"/>
                  </a:outerShdw>
                </a:effectLst>
                <a:latin typeface="Arial" pitchFamily="34" charset="0"/>
                <a:cs typeface="Arial" pitchFamily="34" charset="0"/>
              </a:rPr>
              <a:t>3. </a:t>
            </a:r>
            <a:r>
              <a:rPr lang="fr-BE" sz="3600" b="1" i="1" u="sng" dirty="0" smtClean="0">
                <a:solidFill>
                  <a:srgbClr val="FFFFCC"/>
                </a:solidFill>
                <a:effectLst>
                  <a:outerShdw blurRad="38100" dist="38100" dir="2700000" algn="tl">
                    <a:srgbClr val="C0C0C0"/>
                  </a:outerShdw>
                </a:effectLst>
                <a:latin typeface="Arial" pitchFamily="34" charset="0"/>
                <a:cs typeface="Arial" pitchFamily="34" charset="0"/>
              </a:rPr>
              <a:t>Historicité</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p>
          <a:p>
            <a:pPr marL="0" indent="0">
              <a:buNone/>
            </a:pPr>
            <a:endParaRPr lang="fr-BE" sz="500" b="1" i="1" dirty="0">
              <a:solidFill>
                <a:srgbClr val="FFFFCC"/>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15673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a:t>
            </a:r>
            <a:r>
              <a:rPr lang="fr-BE" sz="3200" b="1" dirty="0" smtClean="0">
                <a:solidFill>
                  <a:schemeClr val="bg1"/>
                </a:solidFill>
                <a:effectLst>
                  <a:outerShdw blurRad="38100" dist="38100" dir="2700000" algn="tl">
                    <a:srgbClr val="C0C0C0"/>
                  </a:outerShdw>
                </a:effectLst>
                <a:latin typeface="Arial" pitchFamily="34" charset="0"/>
                <a:cs typeface="Arial" pitchFamily="34" charset="0"/>
              </a:rPr>
              <a:t>PROPHÉTIE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272387" name="Rectangle 1027"/>
          <p:cNvSpPr>
            <a:spLocks noGrp="1" noChangeArrowheads="1"/>
          </p:cNvSpPr>
          <p:nvPr>
            <p:ph type="body" idx="1"/>
          </p:nvPr>
        </p:nvSpPr>
        <p:spPr>
          <a:xfrm>
            <a:off x="395536" y="1628800"/>
            <a:ext cx="5040560" cy="4114800"/>
          </a:xfrm>
        </p:spPr>
        <p:txBody>
          <a:bodyPr/>
          <a:lstStyle/>
          <a:p>
            <a:pPr marL="0" indent="0">
              <a:buNone/>
            </a:pPr>
            <a:r>
              <a:rPr lang="fr-BE" dirty="0" smtClean="0">
                <a:solidFill>
                  <a:srgbClr val="FFFFCC"/>
                </a:solidFill>
                <a:latin typeface="Arial" pitchFamily="34" charset="0"/>
                <a:cs typeface="Arial" pitchFamily="34" charset="0"/>
              </a:rPr>
              <a:t>1.  Prédiction</a:t>
            </a:r>
          </a:p>
          <a:p>
            <a:pPr marL="0" indent="0">
              <a:buNone/>
            </a:pPr>
            <a:r>
              <a:rPr lang="fr-BE" dirty="0" smtClean="0">
                <a:solidFill>
                  <a:srgbClr val="FFFFCC"/>
                </a:solidFill>
                <a:latin typeface="Arial" pitchFamily="34" charset="0"/>
                <a:cs typeface="Arial" pitchFamily="34" charset="0"/>
              </a:rPr>
              <a:t>2.</a:t>
            </a:r>
            <a:r>
              <a:rPr lang="fr-BE" dirty="0" smtClean="0">
                <a:solidFill>
                  <a:srgbClr val="FFFFCC"/>
                </a:solidFill>
                <a:effectLst>
                  <a:outerShdw blurRad="38100" dist="38100" dir="2700000" algn="tl">
                    <a:srgbClr val="C0C0C0"/>
                  </a:outerShdw>
                </a:effectLst>
                <a:latin typeface="Arial" pitchFamily="34" charset="0"/>
                <a:cs typeface="Arial" pitchFamily="34" charset="0"/>
              </a:rPr>
              <a:t>  Prophéties partielles</a:t>
            </a:r>
          </a:p>
          <a:p>
            <a:pPr marL="0" indent="0">
              <a:buNone/>
            </a:pPr>
            <a:r>
              <a:rPr lang="fr-BE" dirty="0" smtClean="0">
                <a:solidFill>
                  <a:srgbClr val="FFFFCC"/>
                </a:solidFill>
                <a:effectLst>
                  <a:outerShdw blurRad="38100" dist="38100" dir="2700000" algn="tl">
                    <a:srgbClr val="C0C0C0"/>
                  </a:outerShdw>
                </a:effectLst>
                <a:latin typeface="Arial" pitchFamily="34" charset="0"/>
                <a:cs typeface="Arial" pitchFamily="34" charset="0"/>
              </a:rPr>
              <a:t>3.  Historicité</a:t>
            </a:r>
          </a:p>
          <a:p>
            <a:pPr marL="0" indent="0">
              <a:buNone/>
            </a:pPr>
            <a:r>
              <a:rPr lang="fr-BE" sz="3600" b="1" dirty="0" smtClean="0">
                <a:solidFill>
                  <a:srgbClr val="FFFFCC"/>
                </a:solidFill>
                <a:effectLst>
                  <a:outerShdw blurRad="38100" dist="38100" dir="2700000" algn="tl">
                    <a:srgbClr val="C0C0C0"/>
                  </a:outerShdw>
                </a:effectLst>
                <a:latin typeface="Arial" pitchFamily="34" charset="0"/>
                <a:cs typeface="Arial" pitchFamily="34" charset="0"/>
              </a:rPr>
              <a:t>4. </a:t>
            </a:r>
            <a:r>
              <a:rPr lang="fr-BE" sz="3600" b="1" i="1" u="sng" dirty="0" smtClean="0">
                <a:solidFill>
                  <a:srgbClr val="FFFFCC"/>
                </a:solidFill>
                <a:effectLst>
                  <a:outerShdw blurRad="38100" dist="38100" dir="2700000" algn="tl">
                    <a:srgbClr val="C0C0C0"/>
                  </a:outerShdw>
                </a:effectLst>
                <a:latin typeface="Arial" pitchFamily="34" charset="0"/>
                <a:cs typeface="Arial" pitchFamily="34" charset="0"/>
              </a:rPr>
              <a:t>Spiritualisation</a:t>
            </a: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 </a:t>
            </a:r>
          </a:p>
          <a:p>
            <a:pPr marL="0" indent="0">
              <a:buNone/>
            </a:pPr>
            <a:endParaRPr lang="fr-BE" sz="500" b="1" i="1" dirty="0">
              <a:solidFill>
                <a:srgbClr val="FFFFCC"/>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408459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a:t>
            </a:r>
            <a:r>
              <a:rPr lang="fr-BE" sz="3200" b="1" dirty="0" smtClean="0">
                <a:solidFill>
                  <a:schemeClr val="bg1"/>
                </a:solidFill>
                <a:effectLst>
                  <a:outerShdw blurRad="38100" dist="38100" dir="2700000" algn="tl">
                    <a:srgbClr val="C0C0C0"/>
                  </a:outerShdw>
                </a:effectLst>
                <a:latin typeface="Arial" pitchFamily="34" charset="0"/>
                <a:cs typeface="Arial" pitchFamily="34" charset="0"/>
              </a:rPr>
              <a:t>PROPHÉTIE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272387" name="Rectangle 1027"/>
          <p:cNvSpPr>
            <a:spLocks noGrp="1" noChangeArrowheads="1"/>
          </p:cNvSpPr>
          <p:nvPr>
            <p:ph type="body" idx="1"/>
          </p:nvPr>
        </p:nvSpPr>
        <p:spPr>
          <a:xfrm>
            <a:off x="395536" y="1628800"/>
            <a:ext cx="5040560" cy="4114800"/>
          </a:xfrm>
        </p:spPr>
        <p:txBody>
          <a:bodyPr/>
          <a:lstStyle/>
          <a:p>
            <a:pPr marL="0" indent="0">
              <a:buNone/>
            </a:pPr>
            <a:r>
              <a:rPr lang="fr-BE" dirty="0" smtClean="0">
                <a:solidFill>
                  <a:srgbClr val="FFFFCC"/>
                </a:solidFill>
                <a:latin typeface="Arial" pitchFamily="34" charset="0"/>
                <a:cs typeface="Arial" pitchFamily="34" charset="0"/>
              </a:rPr>
              <a:t>1.  Prédiction</a:t>
            </a:r>
          </a:p>
          <a:p>
            <a:pPr marL="0" indent="0">
              <a:buNone/>
            </a:pPr>
            <a:r>
              <a:rPr lang="fr-BE" dirty="0" smtClean="0">
                <a:solidFill>
                  <a:srgbClr val="FFFFCC"/>
                </a:solidFill>
                <a:latin typeface="Arial" pitchFamily="34" charset="0"/>
                <a:cs typeface="Arial" pitchFamily="34" charset="0"/>
              </a:rPr>
              <a:t>2.</a:t>
            </a:r>
            <a:r>
              <a:rPr lang="fr-BE" dirty="0" smtClean="0">
                <a:solidFill>
                  <a:srgbClr val="FFFFCC"/>
                </a:solidFill>
                <a:effectLst>
                  <a:outerShdw blurRad="38100" dist="38100" dir="2700000" algn="tl">
                    <a:srgbClr val="C0C0C0"/>
                  </a:outerShdw>
                </a:effectLst>
                <a:latin typeface="Arial" pitchFamily="34" charset="0"/>
                <a:cs typeface="Arial" pitchFamily="34" charset="0"/>
              </a:rPr>
              <a:t>  Prophéties partielles</a:t>
            </a:r>
          </a:p>
          <a:p>
            <a:pPr marL="0" indent="0">
              <a:buNone/>
            </a:pPr>
            <a:r>
              <a:rPr lang="fr-BE" dirty="0" smtClean="0">
                <a:solidFill>
                  <a:srgbClr val="FFFFCC"/>
                </a:solidFill>
                <a:effectLst>
                  <a:outerShdw blurRad="38100" dist="38100" dir="2700000" algn="tl">
                    <a:srgbClr val="C0C0C0"/>
                  </a:outerShdw>
                </a:effectLst>
                <a:latin typeface="Arial" pitchFamily="34" charset="0"/>
                <a:cs typeface="Arial" pitchFamily="34" charset="0"/>
              </a:rPr>
              <a:t>3.  Historicité</a:t>
            </a:r>
          </a:p>
          <a:p>
            <a:pPr marL="0" indent="0">
              <a:buNone/>
            </a:pPr>
            <a:r>
              <a:rPr lang="fr-BE" dirty="0" smtClean="0">
                <a:solidFill>
                  <a:srgbClr val="FFFFCC"/>
                </a:solidFill>
                <a:latin typeface="Arial" pitchFamily="34" charset="0"/>
                <a:cs typeface="Arial" pitchFamily="34" charset="0"/>
              </a:rPr>
              <a:t>4.  Spiritualisation </a:t>
            </a:r>
          </a:p>
          <a:p>
            <a:pPr marL="0" indent="0">
              <a:buNone/>
            </a:pPr>
            <a:r>
              <a:rPr lang="fr-BE" sz="3600" b="1" i="1" dirty="0" smtClean="0">
                <a:solidFill>
                  <a:srgbClr val="FFFFCC"/>
                </a:solidFill>
                <a:effectLst>
                  <a:outerShdw blurRad="38100" dist="38100" dir="2700000" algn="tl">
                    <a:srgbClr val="C0C0C0"/>
                  </a:outerShdw>
                </a:effectLst>
                <a:latin typeface="Arial" pitchFamily="34" charset="0"/>
                <a:cs typeface="Arial" pitchFamily="34" charset="0"/>
              </a:rPr>
              <a:t>5. </a:t>
            </a:r>
            <a:r>
              <a:rPr lang="fr-BE" sz="3600" b="1" i="1" u="sng" dirty="0" smtClean="0">
                <a:solidFill>
                  <a:srgbClr val="FFFFCC"/>
                </a:solidFill>
                <a:effectLst>
                  <a:outerShdw blurRad="38100" dist="38100" dir="2700000" algn="tl">
                    <a:srgbClr val="C0C0C0"/>
                  </a:outerShdw>
                </a:effectLst>
                <a:latin typeface="Arial" pitchFamily="34" charset="0"/>
                <a:cs typeface="Arial" pitchFamily="34" charset="0"/>
              </a:rPr>
              <a:t>Accomplissement</a:t>
            </a:r>
            <a:endParaRPr lang="fr-BE" sz="3600" b="1" i="1" dirty="0" smtClean="0">
              <a:solidFill>
                <a:srgbClr val="FFFFCC"/>
              </a:solidFill>
              <a:effectLst>
                <a:outerShdw blurRad="38100" dist="38100" dir="2700000" algn="tl">
                  <a:srgbClr val="C0C0C0"/>
                </a:outerShdw>
              </a:effectLst>
              <a:latin typeface="Arial" pitchFamily="34" charset="0"/>
              <a:cs typeface="Arial" pitchFamily="34" charset="0"/>
            </a:endParaRPr>
          </a:p>
          <a:p>
            <a:pPr marL="0" indent="0">
              <a:buNone/>
            </a:pPr>
            <a:endParaRPr lang="fr-BE" sz="500" b="1" i="1" dirty="0">
              <a:solidFill>
                <a:srgbClr val="FFFFCC"/>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1312406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a:t>
            </a:r>
            <a:r>
              <a:rPr lang="fr-BE" sz="3200" b="1" dirty="0" smtClean="0">
                <a:solidFill>
                  <a:schemeClr val="bg1"/>
                </a:solidFill>
                <a:effectLst>
                  <a:outerShdw blurRad="38100" dist="38100" dir="2700000" algn="tl">
                    <a:srgbClr val="C0C0C0"/>
                  </a:outerShdw>
                </a:effectLst>
                <a:latin typeface="Arial" pitchFamily="34" charset="0"/>
                <a:cs typeface="Arial" pitchFamily="34" charset="0"/>
              </a:rPr>
              <a:t>PROPHÉTIE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272387" name="Rectangle 1027"/>
          <p:cNvSpPr>
            <a:spLocks noGrp="1" noChangeArrowheads="1"/>
          </p:cNvSpPr>
          <p:nvPr>
            <p:ph type="body" idx="1"/>
          </p:nvPr>
        </p:nvSpPr>
        <p:spPr>
          <a:xfrm>
            <a:off x="395536" y="1628800"/>
            <a:ext cx="5040560" cy="4114800"/>
          </a:xfrm>
        </p:spPr>
        <p:txBody>
          <a:bodyPr/>
          <a:lstStyle/>
          <a:p>
            <a:pPr marL="0" indent="0">
              <a:buNone/>
            </a:pPr>
            <a:r>
              <a:rPr lang="fr-BE" dirty="0" smtClean="0">
                <a:solidFill>
                  <a:srgbClr val="FFFFCC"/>
                </a:solidFill>
                <a:latin typeface="Arial" pitchFamily="34" charset="0"/>
                <a:cs typeface="Arial" pitchFamily="34" charset="0"/>
              </a:rPr>
              <a:t>1.  Prédiction</a:t>
            </a:r>
          </a:p>
          <a:p>
            <a:pPr marL="0" indent="0">
              <a:buNone/>
            </a:pPr>
            <a:r>
              <a:rPr lang="fr-BE" dirty="0" smtClean="0">
                <a:solidFill>
                  <a:srgbClr val="FFFFCC"/>
                </a:solidFill>
                <a:latin typeface="Arial" pitchFamily="34" charset="0"/>
                <a:cs typeface="Arial" pitchFamily="34" charset="0"/>
              </a:rPr>
              <a:t>2.</a:t>
            </a:r>
            <a:r>
              <a:rPr lang="fr-BE" dirty="0" smtClean="0">
                <a:solidFill>
                  <a:srgbClr val="FFFFCC"/>
                </a:solidFill>
                <a:effectLst>
                  <a:outerShdw blurRad="38100" dist="38100" dir="2700000" algn="tl">
                    <a:srgbClr val="C0C0C0"/>
                  </a:outerShdw>
                </a:effectLst>
                <a:latin typeface="Arial" pitchFamily="34" charset="0"/>
                <a:cs typeface="Arial" pitchFamily="34" charset="0"/>
              </a:rPr>
              <a:t>  </a:t>
            </a:r>
            <a:r>
              <a:rPr lang="fr-BE"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Prophéties partielles</a:t>
            </a:r>
          </a:p>
          <a:p>
            <a:pPr marL="0" indent="0">
              <a:buNone/>
            </a:pPr>
            <a:r>
              <a:rPr lang="fr-BE"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3.  Historicité</a:t>
            </a:r>
          </a:p>
          <a:p>
            <a:pPr marL="0" indent="0">
              <a:buNone/>
            </a:pPr>
            <a:r>
              <a:rPr lang="fr-BE"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4.  Spiritualisation </a:t>
            </a:r>
          </a:p>
          <a:p>
            <a:pPr marL="0" indent="0">
              <a:buNone/>
            </a:pPr>
            <a:r>
              <a:rPr lang="fr-BE"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5.  Accomplissement</a:t>
            </a:r>
          </a:p>
          <a:p>
            <a:pPr marL="0" indent="0">
              <a:buNone/>
            </a:pPr>
            <a:r>
              <a:rPr lang="fr-BE" sz="3600" b="1" dirty="0" smtClean="0">
                <a:solidFill>
                  <a:srgbClr val="FFFFCC"/>
                </a:solidFill>
                <a:effectLst>
                  <a:outerShdw blurRad="38100" dist="38100" dir="2700000" algn="tl">
                    <a:srgbClr val="C0C0C0"/>
                  </a:outerShdw>
                </a:effectLst>
                <a:latin typeface="Arial" pitchFamily="34" charset="0"/>
                <a:cs typeface="Arial" pitchFamily="34" charset="0"/>
              </a:rPr>
              <a:t>6. </a:t>
            </a:r>
            <a:r>
              <a:rPr lang="fr-BE" sz="3600" b="1" i="1" u="sng" dirty="0" smtClean="0">
                <a:solidFill>
                  <a:srgbClr val="FFFFCC"/>
                </a:solidFill>
                <a:effectLst>
                  <a:outerShdw blurRad="38100" dist="38100" dir="2700000" algn="tl">
                    <a:srgbClr val="C0C0C0"/>
                  </a:outerShdw>
                </a:effectLst>
                <a:latin typeface="Arial" pitchFamily="34" charset="0"/>
                <a:cs typeface="Arial" pitchFamily="34" charset="0"/>
              </a:rPr>
              <a:t>Les prophètes</a:t>
            </a:r>
            <a:endParaRPr lang="fr-BE" sz="3600" b="1" i="1" dirty="0" smtClean="0">
              <a:solidFill>
                <a:srgbClr val="FFFFCC"/>
              </a:solidFill>
              <a:effectLst>
                <a:outerShdw blurRad="38100" dist="38100" dir="2700000" algn="tl">
                  <a:srgbClr val="C0C0C0"/>
                </a:outerShdw>
              </a:effectLst>
              <a:latin typeface="Arial" pitchFamily="34" charset="0"/>
              <a:cs typeface="Arial" pitchFamily="34" charset="0"/>
            </a:endParaRPr>
          </a:p>
          <a:p>
            <a:pPr marL="0" indent="0">
              <a:buNone/>
            </a:pPr>
            <a:endParaRPr lang="fr-BE" sz="500" b="1" i="1" dirty="0">
              <a:solidFill>
                <a:srgbClr val="FFFFCC"/>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77096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23528" y="2852936"/>
            <a:ext cx="8458200" cy="1143000"/>
          </a:xfrm>
        </p:spPr>
        <p:txBody>
          <a:bodyPr/>
          <a:lstStyle/>
          <a:p>
            <a: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2 Timothée </a:t>
            </a: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3:16 </a:t>
            </a:r>
            <a: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11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11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Toute Écriture </a:t>
            </a: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est </a:t>
            </a:r>
            <a: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inspirée de Dieu, </a:t>
            </a: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et </a:t>
            </a:r>
            <a: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utile pour enseigner, pour convaincre, </a:t>
            </a: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pour </a:t>
            </a:r>
            <a: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corriger, </a:t>
            </a: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pour </a:t>
            </a:r>
            <a: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instruire </a:t>
            </a: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dans la </a:t>
            </a:r>
            <a:r>
              <a:rPr lang="fr-BE"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justice,</a:t>
            </a:r>
            <a:r>
              <a:rPr lang="fr-BE" sz="54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t>
            </a:r>
            <a:endParaRPr lang="en-GB"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29521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51520" y="2852936"/>
            <a:ext cx="8763000" cy="1143000"/>
          </a:xfrm>
        </p:spPr>
        <p:txBody>
          <a:bodyPr/>
          <a:lstStyle/>
          <a:p>
            <a:r>
              <a:rPr lang="fr-BE"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Apocalypse 1:1</a:t>
            </a:r>
            <a:br>
              <a:rPr lang="fr-BE"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fr-BE" sz="1000"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a:r>
            <a:br>
              <a:rPr lang="fr-BE" sz="1000"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Révélation de Jésus-Christ,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a:r>
            <a:b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que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Dieu lui a donnée pour montrer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à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ses serviteurs les choses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qui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doivent arriver bientôt,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et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qu’il a fait connaître, par l’envoi de son ange,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a:r>
            <a:b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à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son serviteur Jean</a:t>
            </a:r>
            <a:r>
              <a:rPr lang="fr-BE" i="1" dirty="0">
                <a:latin typeface="Times New Roman"/>
              </a:rPr>
              <a:t> </a:t>
            </a:r>
            <a:r>
              <a:rPr lang="en-GB" dirty="0"/>
              <a:t> </a:t>
            </a:r>
          </a:p>
        </p:txBody>
      </p:sp>
    </p:spTree>
    <p:extLst>
      <p:ext uri="{BB962C8B-B14F-4D97-AF65-F5344CB8AC3E}">
        <p14:creationId xmlns:p14="http://schemas.microsoft.com/office/powerpoint/2010/main" val="156179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95536" y="764703"/>
            <a:ext cx="8333092" cy="5078313"/>
          </a:xfrm>
          <a:prstGeom prst="rect">
            <a:avLst/>
          </a:prstGeom>
        </p:spPr>
        <p:txBody>
          <a:bodyPr wrap="square">
            <a:spAutoFit/>
          </a:bodyPr>
          <a:lstStyle/>
          <a:p>
            <a:r>
              <a:rPr lang="fr-FR" sz="3600" i="1" dirty="0">
                <a:latin typeface="Arial" panose="020B0604020202020204" pitchFamily="34" charset="0"/>
                <a:cs typeface="Arial" panose="020B0604020202020204" pitchFamily="34" charset="0"/>
              </a:rPr>
              <a:t>L' Apocalypse révèle Jésus comme :</a:t>
            </a:r>
            <a:endParaRPr lang="nl-BE" sz="3600" i="1" dirty="0">
              <a:latin typeface="Arial" panose="020B0604020202020204" pitchFamily="34" charset="0"/>
              <a:cs typeface="Arial" panose="020B0604020202020204" pitchFamily="34" charset="0"/>
            </a:endParaRPr>
          </a:p>
          <a:p>
            <a:r>
              <a:rPr lang="fr-FR" sz="3600" dirty="0"/>
              <a:t> </a:t>
            </a:r>
            <a:endParaRPr lang="nl-BE" sz="3600" dirty="0"/>
          </a:p>
          <a:p>
            <a:pPr marL="228600" indent="-228600" algn="just">
              <a:spcAft>
                <a:spcPts val="0"/>
              </a:spcAft>
              <a:tabLst>
                <a:tab pos="-914400" algn="l"/>
                <a:tab pos="-457200" algn="l"/>
              </a:tabLst>
            </a:pPr>
            <a:r>
              <a:rPr lang="fr-FR" sz="3600" dirty="0" smtClean="0">
                <a:effectLst/>
                <a:latin typeface="Arial"/>
                <a:ea typeface="Times New Roman"/>
                <a:cs typeface="Arial"/>
              </a:rPr>
              <a:t>1. 	</a:t>
            </a:r>
            <a:r>
              <a:rPr lang="fr-FR" sz="3600" b="1" dirty="0" smtClean="0">
                <a:effectLst/>
                <a:latin typeface="Arial"/>
                <a:ea typeface="Times New Roman"/>
                <a:cs typeface="Arial"/>
              </a:rPr>
              <a:t>Le Juge de l' église </a:t>
            </a:r>
            <a:r>
              <a:rPr lang="fr-FR" sz="3600" dirty="0" smtClean="0">
                <a:effectLst/>
                <a:latin typeface="Arial"/>
                <a:ea typeface="Times New Roman"/>
                <a:cs typeface="Arial"/>
              </a:rPr>
              <a:t>: </a:t>
            </a:r>
            <a:r>
              <a:rPr lang="fr-FR" sz="3600" dirty="0" err="1" smtClean="0">
                <a:effectLst/>
                <a:latin typeface="Arial"/>
                <a:ea typeface="Times New Roman"/>
                <a:cs typeface="Arial"/>
              </a:rPr>
              <a:t>chs</a:t>
            </a:r>
            <a:r>
              <a:rPr lang="fr-FR" sz="3600" dirty="0" smtClean="0">
                <a:effectLst/>
                <a:latin typeface="Arial"/>
                <a:ea typeface="Times New Roman"/>
                <a:cs typeface="Arial"/>
              </a:rPr>
              <a:t>. 2 et 3</a:t>
            </a:r>
            <a:endParaRPr lang="nl-BE" sz="4800" dirty="0" smtClean="0">
              <a:effectLst/>
              <a:latin typeface="Arial"/>
              <a:ea typeface="Times New Roman"/>
              <a:cs typeface="Times New Roman"/>
            </a:endParaRPr>
          </a:p>
          <a:p>
            <a:pPr marL="228600" indent="-228600" algn="just">
              <a:spcAft>
                <a:spcPts val="0"/>
              </a:spcAft>
              <a:tabLst>
                <a:tab pos="-914400" algn="l"/>
                <a:tab pos="-457200" algn="l"/>
              </a:tabLst>
            </a:pPr>
            <a:r>
              <a:rPr lang="fr-FR" sz="3600" dirty="0" smtClean="0">
                <a:latin typeface="Arial"/>
                <a:ea typeface="Times New Roman"/>
                <a:cs typeface="Arial"/>
              </a:rPr>
              <a:t>2.</a:t>
            </a:r>
            <a:r>
              <a:rPr lang="fr-FR" sz="3600" dirty="0" smtClean="0">
                <a:effectLst/>
                <a:latin typeface="Arial"/>
                <a:ea typeface="Times New Roman"/>
                <a:cs typeface="Arial"/>
              </a:rPr>
              <a:t> 	</a:t>
            </a:r>
            <a:r>
              <a:rPr lang="fr-FR" sz="3600" b="1" dirty="0" smtClean="0">
                <a:effectLst/>
                <a:latin typeface="Arial"/>
                <a:ea typeface="Times New Roman"/>
                <a:cs typeface="Arial"/>
              </a:rPr>
              <a:t>L' Agneau devant le trône </a:t>
            </a:r>
            <a:r>
              <a:rPr lang="fr-FR" sz="3600" dirty="0" smtClean="0">
                <a:effectLst/>
                <a:latin typeface="Arial"/>
                <a:ea typeface="Times New Roman"/>
                <a:cs typeface="Arial"/>
              </a:rPr>
              <a:t>: ch. 5</a:t>
            </a:r>
            <a:endParaRPr lang="nl-BE" sz="4800" dirty="0" smtClean="0">
              <a:effectLst/>
              <a:latin typeface="Arial"/>
              <a:ea typeface="Times New Roman"/>
              <a:cs typeface="Times New Roman"/>
            </a:endParaRPr>
          </a:p>
          <a:p>
            <a:pPr marL="228600" indent="-228600" algn="just">
              <a:spcAft>
                <a:spcPts val="0"/>
              </a:spcAft>
              <a:tabLst>
                <a:tab pos="-914400" algn="l"/>
                <a:tab pos="-457200" algn="l"/>
              </a:tabLst>
            </a:pPr>
            <a:r>
              <a:rPr lang="fr-FR" sz="3600" dirty="0" smtClean="0">
                <a:latin typeface="Arial"/>
                <a:ea typeface="Times New Roman"/>
                <a:cs typeface="Arial"/>
              </a:rPr>
              <a:t>3.</a:t>
            </a:r>
            <a:r>
              <a:rPr lang="fr-FR" sz="3600" dirty="0" smtClean="0">
                <a:effectLst/>
                <a:latin typeface="Arial"/>
                <a:ea typeface="Times New Roman"/>
                <a:cs typeface="Arial"/>
              </a:rPr>
              <a:t> 	</a:t>
            </a:r>
            <a:r>
              <a:rPr lang="fr-FR" sz="3600" b="1" dirty="0" smtClean="0">
                <a:effectLst/>
                <a:latin typeface="Arial"/>
                <a:ea typeface="Times New Roman"/>
                <a:cs typeface="Arial"/>
              </a:rPr>
              <a:t>Le Lion de la tribu de Juda </a:t>
            </a:r>
            <a:r>
              <a:rPr lang="fr-FR" sz="3600" dirty="0" smtClean="0">
                <a:effectLst/>
                <a:latin typeface="Arial"/>
                <a:ea typeface="Times New Roman"/>
                <a:cs typeface="Arial"/>
              </a:rPr>
              <a:t>: ch. 5</a:t>
            </a:r>
            <a:endParaRPr lang="nl-BE" sz="4800" dirty="0" smtClean="0">
              <a:effectLst/>
              <a:latin typeface="Arial"/>
              <a:ea typeface="Times New Roman"/>
              <a:cs typeface="Times New Roman"/>
            </a:endParaRPr>
          </a:p>
          <a:p>
            <a:pPr marL="228600" indent="-228600" algn="just">
              <a:spcAft>
                <a:spcPts val="0"/>
              </a:spcAft>
              <a:tabLst>
                <a:tab pos="-914400" algn="l"/>
                <a:tab pos="-457200" algn="l"/>
              </a:tabLst>
            </a:pPr>
            <a:r>
              <a:rPr lang="fr-FR" sz="3600" dirty="0" smtClean="0">
                <a:latin typeface="Arial"/>
                <a:ea typeface="Times New Roman"/>
                <a:cs typeface="Arial"/>
              </a:rPr>
              <a:t>4.</a:t>
            </a:r>
            <a:r>
              <a:rPr lang="fr-FR" sz="3600" dirty="0" smtClean="0">
                <a:effectLst/>
                <a:latin typeface="Arial"/>
                <a:ea typeface="Times New Roman"/>
                <a:cs typeface="Arial"/>
              </a:rPr>
              <a:t> 	</a:t>
            </a:r>
            <a:r>
              <a:rPr lang="fr-FR" sz="3600" b="1" dirty="0" smtClean="0">
                <a:effectLst/>
                <a:latin typeface="Arial"/>
                <a:ea typeface="Times New Roman"/>
                <a:cs typeface="Arial"/>
              </a:rPr>
              <a:t>L' Ange de l' Éternel </a:t>
            </a:r>
            <a:r>
              <a:rPr lang="fr-FR" sz="3600" dirty="0" smtClean="0">
                <a:effectLst/>
                <a:latin typeface="Arial"/>
                <a:ea typeface="Times New Roman"/>
                <a:cs typeface="Arial"/>
              </a:rPr>
              <a:t>: ch. 8</a:t>
            </a:r>
            <a:endParaRPr lang="nl-BE" sz="4800" dirty="0" smtClean="0">
              <a:effectLst/>
              <a:latin typeface="Arial"/>
              <a:ea typeface="Times New Roman"/>
              <a:cs typeface="Times New Roman"/>
            </a:endParaRPr>
          </a:p>
          <a:p>
            <a:pPr marL="228600" indent="-228600" algn="just">
              <a:spcAft>
                <a:spcPts val="0"/>
              </a:spcAft>
              <a:tabLst>
                <a:tab pos="-914400" algn="l"/>
                <a:tab pos="-457200" algn="l"/>
              </a:tabLst>
            </a:pPr>
            <a:r>
              <a:rPr lang="fr-FR" sz="3600" dirty="0" smtClean="0">
                <a:latin typeface="Arial"/>
                <a:ea typeface="Times New Roman"/>
                <a:cs typeface="Arial"/>
              </a:rPr>
              <a:t>5.</a:t>
            </a:r>
            <a:r>
              <a:rPr lang="fr-FR" sz="3600" dirty="0" smtClean="0">
                <a:effectLst/>
                <a:latin typeface="Arial"/>
                <a:ea typeface="Times New Roman"/>
                <a:cs typeface="Arial"/>
              </a:rPr>
              <a:t> 	</a:t>
            </a:r>
            <a:r>
              <a:rPr lang="fr-FR" sz="3600" b="1" dirty="0" smtClean="0">
                <a:effectLst/>
                <a:latin typeface="Arial"/>
                <a:ea typeface="Times New Roman"/>
                <a:cs typeface="Arial"/>
              </a:rPr>
              <a:t>Le Fils de l' homme </a:t>
            </a:r>
            <a:r>
              <a:rPr lang="fr-FR" sz="3600" dirty="0" smtClean="0">
                <a:effectLst/>
                <a:latin typeface="Arial"/>
                <a:ea typeface="Times New Roman"/>
                <a:cs typeface="Arial"/>
              </a:rPr>
              <a:t>: ch. 14</a:t>
            </a:r>
            <a:endParaRPr lang="nl-BE" sz="4800" dirty="0" smtClean="0">
              <a:effectLst/>
              <a:latin typeface="Arial"/>
              <a:ea typeface="Times New Roman"/>
              <a:cs typeface="Times New Roman"/>
            </a:endParaRPr>
          </a:p>
          <a:p>
            <a:pPr marL="228600" indent="-228600" algn="just">
              <a:spcAft>
                <a:spcPts val="0"/>
              </a:spcAft>
              <a:tabLst>
                <a:tab pos="-914400" algn="l"/>
                <a:tab pos="-457200" algn="l"/>
              </a:tabLst>
            </a:pPr>
            <a:r>
              <a:rPr lang="fr-FR" sz="3600" dirty="0" smtClean="0">
                <a:latin typeface="Arial"/>
                <a:ea typeface="Times New Roman"/>
                <a:cs typeface="Arial"/>
              </a:rPr>
              <a:t>6.	</a:t>
            </a:r>
            <a:r>
              <a:rPr lang="fr-FR" sz="3600" b="1" dirty="0" smtClean="0">
                <a:effectLst/>
                <a:latin typeface="Arial"/>
                <a:ea typeface="Times New Roman"/>
                <a:cs typeface="Arial"/>
              </a:rPr>
              <a:t>Le Roi des rois </a:t>
            </a:r>
            <a:r>
              <a:rPr lang="fr-FR" sz="3600" dirty="0" smtClean="0">
                <a:effectLst/>
                <a:latin typeface="Arial"/>
                <a:ea typeface="Times New Roman"/>
                <a:cs typeface="Arial"/>
              </a:rPr>
              <a:t>: ch. 19</a:t>
            </a:r>
            <a:endParaRPr lang="nl-BE" sz="4800" dirty="0" smtClean="0">
              <a:effectLst/>
              <a:latin typeface="Arial"/>
              <a:ea typeface="Times New Roman"/>
              <a:cs typeface="Times New Roman"/>
            </a:endParaRPr>
          </a:p>
          <a:p>
            <a:pPr marL="228600" indent="-228600" algn="just">
              <a:spcAft>
                <a:spcPts val="0"/>
              </a:spcAft>
              <a:tabLst>
                <a:tab pos="-914400" algn="l"/>
                <a:tab pos="-457200" algn="l"/>
              </a:tabLst>
            </a:pPr>
            <a:r>
              <a:rPr lang="fr-FR" sz="3600" dirty="0" smtClean="0">
                <a:latin typeface="Arial"/>
                <a:ea typeface="Times New Roman"/>
                <a:cs typeface="Arial"/>
              </a:rPr>
              <a:t>7.</a:t>
            </a:r>
            <a:r>
              <a:rPr lang="fr-FR" sz="3600" dirty="0" smtClean="0">
                <a:effectLst/>
                <a:latin typeface="Arial"/>
                <a:ea typeface="Times New Roman"/>
                <a:cs typeface="Arial"/>
              </a:rPr>
              <a:t> 	</a:t>
            </a:r>
            <a:r>
              <a:rPr lang="fr-FR" sz="3600" b="1" dirty="0" smtClean="0">
                <a:effectLst/>
                <a:latin typeface="Arial"/>
                <a:ea typeface="Times New Roman"/>
                <a:cs typeface="Arial"/>
              </a:rPr>
              <a:t>L' Étoile du matin </a:t>
            </a:r>
            <a:r>
              <a:rPr lang="fr-FR" sz="3600" dirty="0" smtClean="0">
                <a:effectLst/>
                <a:latin typeface="Arial"/>
                <a:ea typeface="Times New Roman"/>
                <a:cs typeface="Arial"/>
              </a:rPr>
              <a:t>: ch. 20</a:t>
            </a:r>
            <a:endParaRPr lang="nl-BE" sz="4800" dirty="0">
              <a:effectLst/>
              <a:latin typeface="Arial"/>
              <a:ea typeface="Times New Roman"/>
              <a:cs typeface="Times New Roman"/>
            </a:endParaRPr>
          </a:p>
        </p:txBody>
      </p:sp>
    </p:spTree>
    <p:extLst>
      <p:ext uri="{BB962C8B-B14F-4D97-AF65-F5344CB8AC3E}">
        <p14:creationId xmlns:p14="http://schemas.microsoft.com/office/powerpoint/2010/main" val="178720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51520" y="2852936"/>
            <a:ext cx="8763000" cy="1143000"/>
          </a:xfrm>
        </p:spPr>
        <p:txBody>
          <a:bodyPr/>
          <a:lstStyle/>
          <a:p>
            <a:r>
              <a:rPr lang="fr-BE"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Apocalypse 1:1</a:t>
            </a:r>
            <a:br>
              <a:rPr lang="fr-BE"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fr-BE" sz="1000"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a:r>
            <a:br>
              <a:rPr lang="fr-BE" sz="1000"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Révélation de Jésus-Christ,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a:r>
            <a:b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que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Dieu lui a donnée pour montrer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à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ses serviteurs les choses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qui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doivent arriver bientôt,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et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qu’il a fait connaître, par l’envoi de son ange, </a:t>
            </a: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a:r>
            <a:b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br>
            <a:r>
              <a:rPr lang="fr-BE" b="1"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à </a:t>
            </a:r>
            <a:r>
              <a:rPr lang="fr-BE" b="1" dirty="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son serviteur Jean</a:t>
            </a:r>
            <a:r>
              <a:rPr lang="fr-BE" i="1" dirty="0">
                <a:latin typeface="Times New Roman"/>
              </a:rPr>
              <a:t> </a:t>
            </a:r>
            <a:r>
              <a:rPr lang="en-GB" dirty="0"/>
              <a:t> </a:t>
            </a:r>
          </a:p>
        </p:txBody>
      </p:sp>
    </p:spTree>
    <p:extLst>
      <p:ext uri="{BB962C8B-B14F-4D97-AF65-F5344CB8AC3E}">
        <p14:creationId xmlns:p14="http://schemas.microsoft.com/office/powerpoint/2010/main" val="819105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69938" y="1484784"/>
            <a:ext cx="8064896" cy="4924425"/>
          </a:xfrm>
          <a:prstGeom prst="rect">
            <a:avLst/>
          </a:prstGeom>
        </p:spPr>
        <p:txBody>
          <a:bodyPr wrap="square">
            <a:spAutoFit/>
          </a:bodyPr>
          <a:lstStyle/>
          <a:p>
            <a:r>
              <a:rPr lang="fr-FR" sz="4000" dirty="0" smtClean="0">
                <a:effectLst/>
                <a:latin typeface="Arial"/>
                <a:ea typeface="Times New Roman"/>
              </a:rPr>
              <a:t>2 Pierre 3:8 </a:t>
            </a:r>
          </a:p>
          <a:p>
            <a:endParaRPr lang="fr-FR" sz="1000" dirty="0">
              <a:latin typeface="Arial"/>
              <a:ea typeface="Times New Roman"/>
            </a:endParaRPr>
          </a:p>
          <a:p>
            <a:r>
              <a:rPr lang="fr-FR" sz="4400" b="1" dirty="0" smtClean="0">
                <a:effectLst>
                  <a:outerShdw blurRad="38100" dist="38100" dir="2700000" algn="tl">
                    <a:srgbClr val="000000">
                      <a:alpha val="43137"/>
                    </a:srgbClr>
                  </a:outerShdw>
                </a:effectLst>
                <a:latin typeface="Arial"/>
                <a:ea typeface="Times New Roman"/>
              </a:rPr>
              <a:t>Il est une chose, bien-aimés, </a:t>
            </a:r>
          </a:p>
          <a:p>
            <a:r>
              <a:rPr lang="fr-FR" sz="4400" b="1" dirty="0" smtClean="0">
                <a:effectLst>
                  <a:outerShdw blurRad="38100" dist="38100" dir="2700000" algn="tl">
                    <a:srgbClr val="000000">
                      <a:alpha val="43137"/>
                    </a:srgbClr>
                  </a:outerShdw>
                </a:effectLst>
                <a:latin typeface="Arial"/>
                <a:ea typeface="Times New Roman"/>
              </a:rPr>
              <a:t>que vous ne devez pas ignorer, c’est que, devant le Seigneur, un jour est comme mille ans, et mille ans sont comme un jour. </a:t>
            </a:r>
            <a:endParaRPr lang="nl-BE" sz="4400" b="1" dirty="0">
              <a:effectLst>
                <a:outerShdw blurRad="38100" dist="38100" dir="2700000" algn="tl">
                  <a:srgbClr val="000000">
                    <a:alpha val="43137"/>
                  </a:srgbClr>
                </a:outerShdw>
              </a:effectLst>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60648"/>
            <a:ext cx="2409056" cy="1806792"/>
          </a:xfrm>
          <a:prstGeom prst="rect">
            <a:avLst/>
          </a:prstGeom>
        </p:spPr>
      </p:pic>
    </p:spTree>
    <p:extLst>
      <p:ext uri="{BB962C8B-B14F-4D97-AF65-F5344CB8AC3E}">
        <p14:creationId xmlns:p14="http://schemas.microsoft.com/office/powerpoint/2010/main" val="4228010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548680"/>
            <a:ext cx="7772400" cy="1143000"/>
          </a:xfrm>
        </p:spPr>
        <p:txBody>
          <a:bodyPr/>
          <a:lstStyle/>
          <a:p>
            <a:pPr algn="r"/>
            <a:r>
              <a:rPr lang="fr-BE" b="1" dirty="0">
                <a:solidFill>
                  <a:schemeClr val="bg1"/>
                </a:solidFill>
                <a:effectLst>
                  <a:outerShdw blurRad="38100" dist="38100" dir="2700000" algn="tl">
                    <a:srgbClr val="C0C0C0"/>
                  </a:outerShdw>
                </a:effectLst>
                <a:latin typeface="Arial" pitchFamily="34" charset="0"/>
                <a:cs typeface="Arial" pitchFamily="34" charset="0"/>
              </a:rPr>
              <a:t>L'Apocalypse couvre deux </a:t>
            </a:r>
            <a:r>
              <a:rPr lang="fr-BE" b="1" dirty="0" smtClean="0">
                <a:solidFill>
                  <a:schemeClr val="bg1"/>
                </a:solidFill>
                <a:effectLst>
                  <a:outerShdw blurRad="38100" dist="38100" dir="2700000" algn="tl">
                    <a:srgbClr val="C0C0C0"/>
                  </a:outerShdw>
                </a:effectLst>
                <a:latin typeface="Arial" pitchFamily="34" charset="0"/>
                <a:cs typeface="Arial" pitchFamily="34" charset="0"/>
              </a:rPr>
              <a:t>périodes :</a:t>
            </a:r>
            <a:r>
              <a:rPr lang="fr-BE" dirty="0" smtClean="0">
                <a:latin typeface="Arial" pitchFamily="34" charset="0"/>
                <a:cs typeface="Arial" pitchFamily="34" charset="0"/>
              </a:rPr>
              <a:t> </a:t>
            </a:r>
            <a:endParaRPr lang="en-GB" dirty="0">
              <a:latin typeface="Arial" pitchFamily="34" charset="0"/>
              <a:cs typeface="Arial" pitchFamily="34" charset="0"/>
            </a:endParaRPr>
          </a:p>
        </p:txBody>
      </p:sp>
      <p:sp>
        <p:nvSpPr>
          <p:cNvPr id="10243" name="Rectangle 3"/>
          <p:cNvSpPr>
            <a:spLocks noGrp="1" noChangeArrowheads="1"/>
          </p:cNvSpPr>
          <p:nvPr>
            <p:ph type="body" idx="1"/>
          </p:nvPr>
        </p:nvSpPr>
        <p:spPr>
          <a:xfrm>
            <a:off x="0" y="2492896"/>
            <a:ext cx="9144000" cy="4114800"/>
          </a:xfrm>
        </p:spPr>
        <p:txBody>
          <a:bodyPr/>
          <a:lstStyle/>
          <a:p>
            <a:endParaRPr lang="nl-BE" sz="4400" b="1" i="1" dirty="0" smtClean="0">
              <a:solidFill>
                <a:srgbClr val="FFFF00"/>
              </a:solidFill>
              <a:effectLst>
                <a:outerShdw blurRad="38100" dist="38100" dir="2700000" algn="tl">
                  <a:srgbClr val="C0C0C0"/>
                </a:outerShdw>
              </a:effectLst>
              <a:latin typeface="Arial" pitchFamily="34" charset="0"/>
              <a:cs typeface="Arial" pitchFamily="34" charset="0"/>
            </a:endParaRPr>
          </a:p>
          <a:p>
            <a:endParaRPr lang="nl-BE" sz="4400" b="1" i="1" dirty="0">
              <a:solidFill>
                <a:srgbClr val="FFFF00"/>
              </a:solidFill>
              <a:effectLst>
                <a:outerShdw blurRad="38100" dist="38100" dir="2700000" algn="tl">
                  <a:srgbClr val="C0C0C0"/>
                </a:outerShdw>
              </a:effectLst>
              <a:latin typeface="Arial" pitchFamily="34" charset="0"/>
              <a:cs typeface="Arial" pitchFamily="34" charset="0"/>
            </a:endParaRPr>
          </a:p>
          <a:p>
            <a:r>
              <a:rPr lang="nl-BE" sz="4800" b="1" i="1" dirty="0" smtClean="0">
                <a:solidFill>
                  <a:srgbClr val="FFFF00"/>
                </a:solidFill>
                <a:effectLst>
                  <a:glow rad="101600">
                    <a:schemeClr val="tx1">
                      <a:alpha val="60000"/>
                    </a:schemeClr>
                  </a:glow>
                </a:effectLst>
                <a:latin typeface="Arial" pitchFamily="34" charset="0"/>
                <a:cs typeface="Arial" pitchFamily="34" charset="0"/>
              </a:rPr>
              <a:t>Les </a:t>
            </a:r>
            <a:r>
              <a:rPr lang="nl-BE" sz="4800" b="1" i="1" dirty="0" err="1">
                <a:solidFill>
                  <a:srgbClr val="FFFF00"/>
                </a:solidFill>
                <a:effectLst>
                  <a:glow rad="101600">
                    <a:schemeClr val="tx1">
                      <a:alpha val="60000"/>
                    </a:schemeClr>
                  </a:glow>
                </a:effectLst>
                <a:latin typeface="Arial" pitchFamily="34" charset="0"/>
                <a:cs typeface="Arial" pitchFamily="34" charset="0"/>
              </a:rPr>
              <a:t>choses</a:t>
            </a:r>
            <a:r>
              <a:rPr lang="nl-BE" sz="4800" b="1" i="1" dirty="0">
                <a:solidFill>
                  <a:srgbClr val="FFFF00"/>
                </a:solidFill>
                <a:effectLst>
                  <a:glow rad="101600">
                    <a:schemeClr val="tx1">
                      <a:alpha val="60000"/>
                    </a:schemeClr>
                  </a:glow>
                </a:effectLst>
                <a:latin typeface="Arial" pitchFamily="34" charset="0"/>
                <a:cs typeface="Arial" pitchFamily="34" charset="0"/>
              </a:rPr>
              <a:t> </a:t>
            </a:r>
            <a:r>
              <a:rPr lang="nl-BE" sz="4800" b="1" i="1" dirty="0" err="1">
                <a:solidFill>
                  <a:srgbClr val="FFFF00"/>
                </a:solidFill>
                <a:effectLst>
                  <a:glow rad="101600">
                    <a:schemeClr val="tx1">
                      <a:alpha val="60000"/>
                    </a:schemeClr>
                  </a:glow>
                </a:effectLst>
                <a:latin typeface="Arial" pitchFamily="34" charset="0"/>
                <a:cs typeface="Arial" pitchFamily="34" charset="0"/>
              </a:rPr>
              <a:t>qui</a:t>
            </a:r>
            <a:r>
              <a:rPr lang="nl-BE" sz="4800" b="1" i="1" dirty="0">
                <a:solidFill>
                  <a:srgbClr val="FFFF00"/>
                </a:solidFill>
                <a:effectLst>
                  <a:glow rad="101600">
                    <a:schemeClr val="tx1">
                      <a:alpha val="60000"/>
                    </a:schemeClr>
                  </a:glow>
                </a:effectLst>
                <a:latin typeface="Arial" pitchFamily="34" charset="0"/>
                <a:cs typeface="Arial" pitchFamily="34" charset="0"/>
              </a:rPr>
              <a:t> </a:t>
            </a:r>
            <a:r>
              <a:rPr lang="nl-BE" sz="4800" b="1" i="1" dirty="0" err="1" smtClean="0">
                <a:solidFill>
                  <a:srgbClr val="FFFF00"/>
                </a:solidFill>
                <a:effectLst>
                  <a:glow rad="101600">
                    <a:schemeClr val="tx1">
                      <a:alpha val="60000"/>
                    </a:schemeClr>
                  </a:glow>
                </a:effectLst>
                <a:latin typeface="Arial" pitchFamily="34" charset="0"/>
                <a:cs typeface="Arial" pitchFamily="34" charset="0"/>
              </a:rPr>
              <a:t>sont</a:t>
            </a:r>
            <a:r>
              <a:rPr lang="nl-BE" sz="4800" b="1" i="1" dirty="0" smtClean="0">
                <a:solidFill>
                  <a:srgbClr val="FFFF00"/>
                </a:solidFill>
                <a:effectLst>
                  <a:glow rad="101600">
                    <a:schemeClr val="tx1">
                      <a:alpha val="60000"/>
                    </a:schemeClr>
                  </a:glow>
                </a:effectLst>
                <a:latin typeface="Arial" pitchFamily="34" charset="0"/>
                <a:cs typeface="Arial" pitchFamily="34" charset="0"/>
              </a:rPr>
              <a:t> </a:t>
            </a:r>
            <a:r>
              <a:rPr lang="nl-BE" sz="4800" dirty="0" smtClean="0">
                <a:solidFill>
                  <a:srgbClr val="FFFF00"/>
                </a:solidFill>
                <a:effectLst>
                  <a:glow rad="101600">
                    <a:schemeClr val="tx1">
                      <a:alpha val="60000"/>
                    </a:schemeClr>
                  </a:glow>
                </a:effectLst>
                <a:latin typeface="Arial" pitchFamily="34" charset="0"/>
                <a:cs typeface="Arial" pitchFamily="34" charset="0"/>
              </a:rPr>
              <a:t>(chs.1-3)</a:t>
            </a:r>
            <a:endParaRPr lang="nl-BE" sz="4800" b="1" i="1" dirty="0">
              <a:solidFill>
                <a:srgbClr val="FFFF00"/>
              </a:solidFill>
              <a:effectLst>
                <a:glow rad="101600">
                  <a:schemeClr val="tx1">
                    <a:alpha val="60000"/>
                  </a:schemeClr>
                </a:glow>
              </a:effectLst>
              <a:latin typeface="Arial" pitchFamily="34" charset="0"/>
              <a:cs typeface="Arial" pitchFamily="34" charset="0"/>
            </a:endParaRPr>
          </a:p>
          <a:p>
            <a:r>
              <a:rPr lang="nl-BE" sz="4800" b="1" i="1" dirty="0">
                <a:solidFill>
                  <a:srgbClr val="FFFF00"/>
                </a:solidFill>
                <a:effectLst>
                  <a:glow rad="101600">
                    <a:schemeClr val="tx1">
                      <a:alpha val="60000"/>
                    </a:schemeClr>
                  </a:glow>
                </a:effectLst>
                <a:latin typeface="Arial" pitchFamily="34" charset="0"/>
                <a:cs typeface="Arial" pitchFamily="34" charset="0"/>
              </a:rPr>
              <a:t>Les </a:t>
            </a:r>
            <a:r>
              <a:rPr lang="nl-BE" sz="4800" b="1" i="1" dirty="0" err="1">
                <a:solidFill>
                  <a:srgbClr val="FFFF00"/>
                </a:solidFill>
                <a:effectLst>
                  <a:glow rad="101600">
                    <a:schemeClr val="tx1">
                      <a:alpha val="60000"/>
                    </a:schemeClr>
                  </a:glow>
                </a:effectLst>
                <a:latin typeface="Arial" pitchFamily="34" charset="0"/>
                <a:cs typeface="Arial" pitchFamily="34" charset="0"/>
              </a:rPr>
              <a:t>choses</a:t>
            </a:r>
            <a:r>
              <a:rPr lang="nl-BE" sz="4800" b="1" i="1" dirty="0">
                <a:solidFill>
                  <a:srgbClr val="FFFF00"/>
                </a:solidFill>
                <a:effectLst>
                  <a:glow rad="101600">
                    <a:schemeClr val="tx1">
                      <a:alpha val="60000"/>
                    </a:schemeClr>
                  </a:glow>
                </a:effectLst>
                <a:latin typeface="Arial" pitchFamily="34" charset="0"/>
                <a:cs typeface="Arial" pitchFamily="34" charset="0"/>
              </a:rPr>
              <a:t> </a:t>
            </a:r>
            <a:r>
              <a:rPr lang="nl-BE" sz="4800" b="1" i="1" dirty="0" err="1">
                <a:solidFill>
                  <a:srgbClr val="FFFF00"/>
                </a:solidFill>
                <a:effectLst>
                  <a:glow rad="101600">
                    <a:schemeClr val="tx1">
                      <a:alpha val="60000"/>
                    </a:schemeClr>
                  </a:glow>
                </a:effectLst>
                <a:latin typeface="Arial" pitchFamily="34" charset="0"/>
                <a:cs typeface="Arial" pitchFamily="34" charset="0"/>
              </a:rPr>
              <a:t>qui</a:t>
            </a:r>
            <a:r>
              <a:rPr lang="nl-BE" sz="4800" b="1" i="1" dirty="0">
                <a:solidFill>
                  <a:srgbClr val="FFFF00"/>
                </a:solidFill>
                <a:effectLst>
                  <a:glow rad="101600">
                    <a:schemeClr val="tx1">
                      <a:alpha val="60000"/>
                    </a:schemeClr>
                  </a:glow>
                </a:effectLst>
                <a:latin typeface="Arial" pitchFamily="34" charset="0"/>
                <a:cs typeface="Arial" pitchFamily="34" charset="0"/>
              </a:rPr>
              <a:t> </a:t>
            </a:r>
            <a:r>
              <a:rPr lang="nl-BE" sz="4800" b="1" i="1" dirty="0" err="1">
                <a:solidFill>
                  <a:srgbClr val="FFFF00"/>
                </a:solidFill>
                <a:effectLst>
                  <a:glow rad="101600">
                    <a:schemeClr val="tx1">
                      <a:alpha val="60000"/>
                    </a:schemeClr>
                  </a:glow>
                </a:effectLst>
                <a:latin typeface="Arial" pitchFamily="34" charset="0"/>
                <a:cs typeface="Arial" pitchFamily="34" charset="0"/>
              </a:rPr>
              <a:t>doivent</a:t>
            </a:r>
            <a:r>
              <a:rPr lang="nl-BE" sz="4800" b="1" i="1" dirty="0">
                <a:solidFill>
                  <a:srgbClr val="FFFF00"/>
                </a:solidFill>
                <a:effectLst>
                  <a:glow rad="101600">
                    <a:schemeClr val="tx1">
                      <a:alpha val="60000"/>
                    </a:schemeClr>
                  </a:glow>
                </a:effectLst>
                <a:latin typeface="Arial" pitchFamily="34" charset="0"/>
                <a:cs typeface="Arial" pitchFamily="34" charset="0"/>
              </a:rPr>
              <a:t> </a:t>
            </a:r>
            <a:r>
              <a:rPr lang="nl-BE" sz="4800" b="1" i="1" dirty="0" err="1">
                <a:solidFill>
                  <a:srgbClr val="FFFF00"/>
                </a:solidFill>
                <a:effectLst>
                  <a:glow rad="101600">
                    <a:schemeClr val="tx1">
                      <a:alpha val="60000"/>
                    </a:schemeClr>
                  </a:glow>
                </a:effectLst>
                <a:latin typeface="Arial" pitchFamily="34" charset="0"/>
                <a:cs typeface="Arial" pitchFamily="34" charset="0"/>
              </a:rPr>
              <a:t>arriver</a:t>
            </a:r>
            <a:r>
              <a:rPr lang="nl-BE" sz="4800" b="1" i="1" dirty="0">
                <a:solidFill>
                  <a:srgbClr val="FFFF00"/>
                </a:solidFill>
                <a:effectLst>
                  <a:glow rad="101600">
                    <a:schemeClr val="tx1">
                      <a:alpha val="60000"/>
                    </a:schemeClr>
                  </a:glow>
                </a:effectLst>
                <a:latin typeface="Arial" pitchFamily="34" charset="0"/>
                <a:cs typeface="Arial" pitchFamily="34" charset="0"/>
              </a:rPr>
              <a:t> </a:t>
            </a:r>
            <a:r>
              <a:rPr lang="nl-BE" sz="4800" b="1" i="1" dirty="0" err="1" smtClean="0">
                <a:solidFill>
                  <a:srgbClr val="FFFF00"/>
                </a:solidFill>
                <a:effectLst>
                  <a:glow rad="101600">
                    <a:schemeClr val="tx1">
                      <a:alpha val="60000"/>
                    </a:schemeClr>
                  </a:glow>
                </a:effectLst>
                <a:latin typeface="Arial" pitchFamily="34" charset="0"/>
                <a:cs typeface="Arial" pitchFamily="34" charset="0"/>
              </a:rPr>
              <a:t>bientôt</a:t>
            </a:r>
            <a:r>
              <a:rPr lang="nl-BE" sz="4800" b="1" i="1" dirty="0" smtClean="0">
                <a:solidFill>
                  <a:srgbClr val="FFFF00"/>
                </a:solidFill>
                <a:effectLst>
                  <a:glow rad="101600">
                    <a:schemeClr val="tx1">
                      <a:alpha val="60000"/>
                    </a:schemeClr>
                  </a:glow>
                </a:effectLst>
                <a:latin typeface="Arial" pitchFamily="34" charset="0"/>
                <a:cs typeface="Arial" pitchFamily="34" charset="0"/>
              </a:rPr>
              <a:t> </a:t>
            </a:r>
            <a:r>
              <a:rPr lang="nl-BE" sz="4800" dirty="0" smtClean="0">
                <a:solidFill>
                  <a:srgbClr val="FFFF00"/>
                </a:solidFill>
                <a:effectLst>
                  <a:glow rad="101600">
                    <a:schemeClr val="tx1">
                      <a:alpha val="60000"/>
                    </a:schemeClr>
                  </a:glow>
                </a:effectLst>
                <a:latin typeface="Arial" pitchFamily="34" charset="0"/>
                <a:cs typeface="Arial" pitchFamily="34" charset="0"/>
              </a:rPr>
              <a:t>(</a:t>
            </a:r>
            <a:r>
              <a:rPr lang="nl-BE" sz="4800" dirty="0" err="1" smtClean="0">
                <a:solidFill>
                  <a:srgbClr val="FFFF00"/>
                </a:solidFill>
                <a:effectLst>
                  <a:glow rad="101600">
                    <a:schemeClr val="tx1">
                      <a:alpha val="60000"/>
                    </a:schemeClr>
                  </a:glow>
                </a:effectLst>
                <a:latin typeface="Arial" pitchFamily="34" charset="0"/>
                <a:cs typeface="Arial" pitchFamily="34" charset="0"/>
              </a:rPr>
              <a:t>chs</a:t>
            </a:r>
            <a:r>
              <a:rPr lang="nl-BE" sz="4800" dirty="0" smtClean="0">
                <a:solidFill>
                  <a:srgbClr val="FFFF00"/>
                </a:solidFill>
                <a:effectLst>
                  <a:glow rad="101600">
                    <a:schemeClr val="tx1">
                      <a:alpha val="60000"/>
                    </a:schemeClr>
                  </a:glow>
                </a:effectLst>
                <a:latin typeface="Arial" pitchFamily="34" charset="0"/>
                <a:cs typeface="Arial" pitchFamily="34" charset="0"/>
              </a:rPr>
              <a:t>. 4-22)</a:t>
            </a:r>
            <a:endParaRPr lang="en-GB" sz="4800" b="1" i="1" dirty="0">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401971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0093"/>
            </a:gs>
            <a:gs pos="100000">
              <a:srgbClr val="660033"/>
            </a:gs>
          </a:gsLst>
          <a:path path="rect">
            <a:fillToRect l="100000" b="100000"/>
          </a:path>
        </a:gra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0" y="260648"/>
            <a:ext cx="8892480" cy="4648200"/>
          </a:xfrm>
        </p:spPr>
        <p:txBody>
          <a:bodyPr/>
          <a:lstStyle/>
          <a:p>
            <a:pPr algn="ctr">
              <a:buFontTx/>
              <a:buNone/>
            </a:pPr>
            <a:r>
              <a:rPr lang="nl-BE" sz="2400" dirty="0">
                <a:solidFill>
                  <a:srgbClr val="FFFFCC"/>
                </a:solidFill>
                <a:effectLst>
                  <a:outerShdw blurRad="38100" dist="38100" dir="2700000" algn="tl">
                    <a:srgbClr val="000000"/>
                  </a:outerShdw>
                </a:effectLst>
              </a:rPr>
              <a:t>   </a:t>
            </a:r>
            <a:r>
              <a:rPr lang="nl-BE" sz="4800" dirty="0">
                <a:solidFill>
                  <a:srgbClr val="FFFFCC"/>
                </a:solidFill>
                <a:effectLst>
                  <a:outerShdw blurRad="38100" dist="38100" dir="2700000" algn="tl">
                    <a:srgbClr val="000000"/>
                  </a:outerShdw>
                </a:effectLst>
                <a:latin typeface="Arial" pitchFamily="34" charset="0"/>
                <a:cs typeface="Arial" pitchFamily="34" charset="0"/>
              </a:rPr>
              <a:t>1 </a:t>
            </a:r>
            <a:r>
              <a:rPr lang="nl-BE" sz="4800" dirty="0" err="1">
                <a:solidFill>
                  <a:srgbClr val="FFFFCC"/>
                </a:solidFill>
                <a:effectLst>
                  <a:outerShdw blurRad="38100" dist="38100" dir="2700000" algn="tl">
                    <a:srgbClr val="000000"/>
                  </a:outerShdw>
                </a:effectLst>
                <a:latin typeface="Arial" pitchFamily="34" charset="0"/>
                <a:cs typeface="Arial" pitchFamily="34" charset="0"/>
              </a:rPr>
              <a:t>Thessaloniciens</a:t>
            </a:r>
            <a:r>
              <a:rPr lang="nl-BE" sz="4800" dirty="0">
                <a:solidFill>
                  <a:srgbClr val="FFFFCC"/>
                </a:solidFill>
                <a:effectLst>
                  <a:outerShdw blurRad="38100" dist="38100" dir="2700000" algn="tl">
                    <a:srgbClr val="000000"/>
                  </a:outerShdw>
                </a:effectLst>
                <a:latin typeface="Arial" pitchFamily="34" charset="0"/>
                <a:cs typeface="Arial" pitchFamily="34" charset="0"/>
              </a:rPr>
              <a:t> </a:t>
            </a:r>
            <a:r>
              <a:rPr lang="fr-BE" sz="4800" dirty="0" smtClean="0">
                <a:solidFill>
                  <a:srgbClr val="FFFFCC"/>
                </a:solidFill>
                <a:effectLst>
                  <a:outerShdw blurRad="38100" dist="38100" dir="2700000" algn="tl">
                    <a:srgbClr val="000000"/>
                  </a:outerShdw>
                </a:effectLst>
                <a:latin typeface="Arial" pitchFamily="34" charset="0"/>
                <a:cs typeface="Arial" pitchFamily="34" charset="0"/>
              </a:rPr>
              <a:t>4:15</a:t>
            </a:r>
            <a:endParaRPr lang="fr-BE" sz="4800" dirty="0">
              <a:solidFill>
                <a:srgbClr val="FFFFCC"/>
              </a:solidFill>
              <a:effectLst>
                <a:outerShdw blurRad="38100" dist="38100" dir="2700000" algn="tl">
                  <a:srgbClr val="000000"/>
                </a:outerShdw>
              </a:effectLst>
              <a:latin typeface="Arial" pitchFamily="34" charset="0"/>
              <a:cs typeface="Arial" pitchFamily="34" charset="0"/>
            </a:endParaRPr>
          </a:p>
          <a:p>
            <a:pPr algn="ctr">
              <a:buFontTx/>
              <a:buNone/>
            </a:pPr>
            <a:r>
              <a:rPr lang="fr-BE" sz="4400" i="1" dirty="0">
                <a:solidFill>
                  <a:srgbClr val="FFFFCC"/>
                </a:solidFill>
                <a:latin typeface="Arial" pitchFamily="34" charset="0"/>
                <a:cs typeface="Arial" pitchFamily="34" charset="0"/>
              </a:rPr>
              <a:t>     </a:t>
            </a:r>
            <a:r>
              <a:rPr lang="fr-BE" sz="48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Voici, en effet, ce que nous vous déclarons d’après la parole du Seigneur : </a:t>
            </a:r>
            <a:endParaRPr lang="fr-BE" sz="48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a:p>
            <a:pPr algn="ctr">
              <a:buFontTx/>
              <a:buNone/>
            </a:pPr>
            <a:r>
              <a:rPr lang="fr-BE" sz="48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nous </a:t>
            </a:r>
            <a:r>
              <a:rPr lang="fr-BE" sz="48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les vivants, restés pour l’avènement du Seigneur, nous ne devancerons pas ceux qui sont morts</a:t>
            </a:r>
            <a:r>
              <a:rPr lang="fr-BE" sz="48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a:t>
            </a:r>
            <a:endParaRPr lang="en-GB" sz="4800"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p:txBody>
      </p:sp>
      <p:sp>
        <p:nvSpPr>
          <p:cNvPr id="11268" name="Rectangle 4"/>
          <p:cNvSpPr>
            <a:spLocks noGrp="1" noChangeArrowheads="1"/>
          </p:cNvSpPr>
          <p:nvPr>
            <p:ph type="body" sz="half" idx="2"/>
          </p:nvPr>
        </p:nvSpPr>
        <p:spPr>
          <a:xfrm>
            <a:off x="-228600" y="4800600"/>
            <a:ext cx="9220200" cy="1066800"/>
          </a:xfrm>
        </p:spPr>
        <p:txBody>
          <a:bodyPr/>
          <a:lstStyle/>
          <a:p>
            <a:pPr algn="ctr">
              <a:lnSpc>
                <a:spcPct val="90000"/>
              </a:lnSpc>
              <a:buFontTx/>
              <a:buNone/>
            </a:pPr>
            <a:r>
              <a:rPr lang="fr-BE" sz="2400" b="1" dirty="0">
                <a:effectLst>
                  <a:outerShdw blurRad="38100" dist="38100" dir="2700000" algn="tl">
                    <a:srgbClr val="FFFFFF"/>
                  </a:outerShdw>
                </a:effectLst>
                <a:latin typeface="Arial" pitchFamily="34" charset="0"/>
              </a:rPr>
              <a:t>          </a:t>
            </a:r>
            <a:endParaRPr lang="en-GB" sz="2400" dirty="0"/>
          </a:p>
        </p:txBody>
      </p:sp>
    </p:spTree>
    <p:extLst>
      <p:ext uri="{BB962C8B-B14F-4D97-AF65-F5344CB8AC3E}">
        <p14:creationId xmlns:p14="http://schemas.microsoft.com/office/powerpoint/2010/main" val="3285591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0093"/>
            </a:gs>
            <a:gs pos="100000">
              <a:srgbClr val="660033"/>
            </a:gs>
          </a:gsLst>
          <a:path path="rect">
            <a:fillToRect l="100000" b="100000"/>
          </a:path>
        </a:gra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0" y="260648"/>
            <a:ext cx="8892480" cy="4648200"/>
          </a:xfrm>
        </p:spPr>
        <p:txBody>
          <a:bodyPr/>
          <a:lstStyle/>
          <a:p>
            <a:pPr algn="ctr">
              <a:buFontTx/>
              <a:buNone/>
            </a:pPr>
            <a:r>
              <a:rPr lang="nl-BE" sz="2400" dirty="0">
                <a:solidFill>
                  <a:srgbClr val="FFFFCC"/>
                </a:solidFill>
                <a:effectLst>
                  <a:outerShdw blurRad="38100" dist="38100" dir="2700000" algn="tl">
                    <a:srgbClr val="000000"/>
                  </a:outerShdw>
                </a:effectLst>
              </a:rPr>
              <a:t>   </a:t>
            </a:r>
            <a:r>
              <a:rPr lang="nl-BE" sz="4400" dirty="0">
                <a:solidFill>
                  <a:srgbClr val="FFFFCC"/>
                </a:solidFill>
                <a:effectLst>
                  <a:outerShdw blurRad="38100" dist="38100" dir="2700000" algn="tl">
                    <a:srgbClr val="000000"/>
                  </a:outerShdw>
                </a:effectLst>
                <a:latin typeface="Arial" pitchFamily="34" charset="0"/>
                <a:cs typeface="Arial" pitchFamily="34" charset="0"/>
              </a:rPr>
              <a:t>1 </a:t>
            </a:r>
            <a:r>
              <a:rPr lang="nl-BE" sz="4400" dirty="0" err="1">
                <a:solidFill>
                  <a:srgbClr val="FFFFCC"/>
                </a:solidFill>
                <a:effectLst>
                  <a:outerShdw blurRad="38100" dist="38100" dir="2700000" algn="tl">
                    <a:srgbClr val="000000"/>
                  </a:outerShdw>
                </a:effectLst>
                <a:latin typeface="Arial" pitchFamily="34" charset="0"/>
                <a:cs typeface="Arial" pitchFamily="34" charset="0"/>
              </a:rPr>
              <a:t>Thessaloniciens</a:t>
            </a:r>
            <a:r>
              <a:rPr lang="nl-BE" sz="4400" dirty="0">
                <a:solidFill>
                  <a:srgbClr val="FFFFCC"/>
                </a:solidFill>
                <a:effectLst>
                  <a:outerShdw blurRad="38100" dist="38100" dir="2700000" algn="tl">
                    <a:srgbClr val="000000"/>
                  </a:outerShdw>
                </a:effectLst>
                <a:latin typeface="Arial" pitchFamily="34" charset="0"/>
                <a:cs typeface="Arial" pitchFamily="34" charset="0"/>
              </a:rPr>
              <a:t> </a:t>
            </a:r>
            <a:r>
              <a:rPr lang="fr-BE" sz="4400" dirty="0" smtClean="0">
                <a:solidFill>
                  <a:srgbClr val="FFFFCC"/>
                </a:solidFill>
                <a:effectLst>
                  <a:outerShdw blurRad="38100" dist="38100" dir="2700000" algn="tl">
                    <a:srgbClr val="000000"/>
                  </a:outerShdw>
                </a:effectLst>
                <a:latin typeface="Arial" pitchFamily="34" charset="0"/>
                <a:cs typeface="Arial" pitchFamily="34" charset="0"/>
              </a:rPr>
              <a:t>4:16</a:t>
            </a:r>
            <a:endParaRPr lang="fr-BE" sz="4400" dirty="0">
              <a:solidFill>
                <a:srgbClr val="FFFFCC"/>
              </a:solidFill>
              <a:effectLst>
                <a:outerShdw blurRad="38100" dist="38100" dir="2700000" algn="tl">
                  <a:srgbClr val="000000"/>
                </a:outerShdw>
              </a:effectLst>
              <a:latin typeface="Arial" pitchFamily="34" charset="0"/>
              <a:cs typeface="Arial" pitchFamily="34" charset="0"/>
            </a:endParaRPr>
          </a:p>
          <a:p>
            <a:pPr algn="ctr">
              <a:buFontTx/>
              <a:buNone/>
            </a:pPr>
            <a:r>
              <a:rPr lang="fr-BE" sz="4000" i="1" dirty="0">
                <a:solidFill>
                  <a:srgbClr val="FFFFCC"/>
                </a:solidFill>
                <a:latin typeface="Arial" pitchFamily="34" charset="0"/>
                <a:cs typeface="Arial" pitchFamily="34" charset="0"/>
              </a:rPr>
              <a:t>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Car le Seigneur lui-même, </a:t>
            </a:r>
            <a:endPar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a:p>
            <a:pPr algn="ctr">
              <a:buFontTx/>
              <a:buNone/>
            </a:pPr>
            <a:r>
              <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à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un signal donné, à la voix </a:t>
            </a:r>
            <a:endPar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a:p>
            <a:pPr algn="ctr">
              <a:buFontTx/>
              <a:buNone/>
            </a:pPr>
            <a:r>
              <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d'un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archange, et au son </a:t>
            </a:r>
            <a:endPar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a:p>
            <a:pPr algn="ctr">
              <a:buFontTx/>
              <a:buNone/>
            </a:pPr>
            <a:r>
              <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de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la trompette de Dieu, descendra du ciel, </a:t>
            </a:r>
            <a:endPar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a:p>
            <a:pPr algn="ctr">
              <a:buFontTx/>
              <a:buNone/>
            </a:pPr>
            <a:r>
              <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et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les morts en Christ ressusciteront premièrement. </a:t>
            </a:r>
            <a:endParaRPr lang="en-GB" sz="4400"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p:txBody>
      </p:sp>
      <p:sp>
        <p:nvSpPr>
          <p:cNvPr id="11268" name="Rectangle 4"/>
          <p:cNvSpPr>
            <a:spLocks noGrp="1" noChangeArrowheads="1"/>
          </p:cNvSpPr>
          <p:nvPr>
            <p:ph type="body" sz="half" idx="2"/>
          </p:nvPr>
        </p:nvSpPr>
        <p:spPr>
          <a:xfrm>
            <a:off x="-228600" y="4800600"/>
            <a:ext cx="9220200" cy="1066800"/>
          </a:xfrm>
        </p:spPr>
        <p:txBody>
          <a:bodyPr/>
          <a:lstStyle/>
          <a:p>
            <a:pPr algn="ctr">
              <a:lnSpc>
                <a:spcPct val="90000"/>
              </a:lnSpc>
              <a:buFontTx/>
              <a:buNone/>
            </a:pPr>
            <a:r>
              <a:rPr lang="fr-BE" sz="2400" b="1" dirty="0">
                <a:effectLst>
                  <a:outerShdw blurRad="38100" dist="38100" dir="2700000" algn="tl">
                    <a:srgbClr val="FFFFFF"/>
                  </a:outerShdw>
                </a:effectLst>
                <a:latin typeface="Arial" pitchFamily="34" charset="0"/>
              </a:rPr>
              <a:t>          </a:t>
            </a:r>
            <a:endParaRPr lang="en-GB" sz="2400" dirty="0"/>
          </a:p>
        </p:txBody>
      </p:sp>
    </p:spTree>
    <p:extLst>
      <p:ext uri="{BB962C8B-B14F-4D97-AF65-F5344CB8AC3E}">
        <p14:creationId xmlns:p14="http://schemas.microsoft.com/office/powerpoint/2010/main" val="400574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0093"/>
            </a:gs>
            <a:gs pos="100000">
              <a:srgbClr val="660033"/>
            </a:gs>
          </a:gsLst>
          <a:path path="rect">
            <a:fillToRect l="100000" b="100000"/>
          </a:path>
        </a:gra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0" y="260648"/>
            <a:ext cx="8892480" cy="4648200"/>
          </a:xfrm>
        </p:spPr>
        <p:txBody>
          <a:bodyPr/>
          <a:lstStyle/>
          <a:p>
            <a:pPr algn="ctr">
              <a:buFontTx/>
              <a:buNone/>
            </a:pPr>
            <a:r>
              <a:rPr lang="nl-BE" sz="2400" dirty="0">
                <a:solidFill>
                  <a:srgbClr val="FFFFCC"/>
                </a:solidFill>
                <a:effectLst>
                  <a:outerShdw blurRad="38100" dist="38100" dir="2700000" algn="tl">
                    <a:srgbClr val="000000"/>
                  </a:outerShdw>
                </a:effectLst>
              </a:rPr>
              <a:t>   </a:t>
            </a:r>
            <a:r>
              <a:rPr lang="nl-BE" sz="4400" dirty="0">
                <a:solidFill>
                  <a:srgbClr val="FFFFCC"/>
                </a:solidFill>
                <a:effectLst>
                  <a:outerShdw blurRad="38100" dist="38100" dir="2700000" algn="tl">
                    <a:srgbClr val="000000"/>
                  </a:outerShdw>
                </a:effectLst>
                <a:latin typeface="Arial" pitchFamily="34" charset="0"/>
                <a:cs typeface="Arial" pitchFamily="34" charset="0"/>
              </a:rPr>
              <a:t>1 </a:t>
            </a:r>
            <a:r>
              <a:rPr lang="nl-BE" sz="4400" dirty="0" err="1">
                <a:solidFill>
                  <a:srgbClr val="FFFFCC"/>
                </a:solidFill>
                <a:effectLst>
                  <a:outerShdw blurRad="38100" dist="38100" dir="2700000" algn="tl">
                    <a:srgbClr val="000000"/>
                  </a:outerShdw>
                </a:effectLst>
                <a:latin typeface="Arial" pitchFamily="34" charset="0"/>
                <a:cs typeface="Arial" pitchFamily="34" charset="0"/>
              </a:rPr>
              <a:t>Thessaloniciens</a:t>
            </a:r>
            <a:r>
              <a:rPr lang="nl-BE" sz="4400" dirty="0">
                <a:solidFill>
                  <a:srgbClr val="FFFFCC"/>
                </a:solidFill>
                <a:effectLst>
                  <a:outerShdw blurRad="38100" dist="38100" dir="2700000" algn="tl">
                    <a:srgbClr val="000000"/>
                  </a:outerShdw>
                </a:effectLst>
                <a:latin typeface="Arial" pitchFamily="34" charset="0"/>
                <a:cs typeface="Arial" pitchFamily="34" charset="0"/>
              </a:rPr>
              <a:t> </a:t>
            </a:r>
            <a:r>
              <a:rPr lang="fr-BE" sz="4400" dirty="0" smtClean="0">
                <a:solidFill>
                  <a:srgbClr val="FFFFCC"/>
                </a:solidFill>
                <a:effectLst>
                  <a:outerShdw blurRad="38100" dist="38100" dir="2700000" algn="tl">
                    <a:srgbClr val="000000"/>
                  </a:outerShdw>
                </a:effectLst>
                <a:latin typeface="Arial" pitchFamily="34" charset="0"/>
                <a:cs typeface="Arial" pitchFamily="34" charset="0"/>
              </a:rPr>
              <a:t>4:17</a:t>
            </a:r>
            <a:endParaRPr lang="fr-BE" sz="4400" dirty="0">
              <a:solidFill>
                <a:srgbClr val="FFFFCC"/>
              </a:solidFill>
              <a:effectLst>
                <a:outerShdw blurRad="38100" dist="38100" dir="2700000" algn="tl">
                  <a:srgbClr val="000000"/>
                </a:outerShdw>
              </a:effectLst>
              <a:latin typeface="Arial" pitchFamily="34" charset="0"/>
              <a:cs typeface="Arial" pitchFamily="34" charset="0"/>
            </a:endParaRPr>
          </a:p>
          <a:p>
            <a:pPr algn="ctr">
              <a:buFontTx/>
              <a:buNone/>
            </a:pPr>
            <a:r>
              <a:rPr lang="fr-BE" sz="4000" i="1" dirty="0">
                <a:solidFill>
                  <a:srgbClr val="FFFFCC"/>
                </a:solidFill>
                <a:latin typeface="Arial" pitchFamily="34" charset="0"/>
                <a:cs typeface="Arial" pitchFamily="34" charset="0"/>
              </a:rPr>
              <a:t>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Ensuite, nous les vivants, </a:t>
            </a:r>
            <a:endPar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a:p>
            <a:pPr algn="ctr">
              <a:buFontTx/>
              <a:buNone/>
            </a:pPr>
            <a:r>
              <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qui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serons restés, nous serons tous ensemble enlevés avec eux sur des nuées, </a:t>
            </a:r>
            <a:endPar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a:p>
            <a:pPr algn="ctr">
              <a:buFontTx/>
              <a:buNone/>
            </a:pPr>
            <a:r>
              <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à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la rencontre du Seigneur </a:t>
            </a:r>
            <a:r>
              <a:rPr lang="fr-FR" sz="4400" b="1" dirty="0" smtClean="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dans </a:t>
            </a:r>
            <a:r>
              <a:rPr lang="fr-FR" sz="4400" b="1"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les airs, et ainsi nous serons toujours avec le Seigneur.  </a:t>
            </a:r>
            <a:endParaRPr lang="en-GB" sz="4400" dirty="0">
              <a:solidFill>
                <a:srgbClr val="FFFFCC"/>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endParaRPr>
          </a:p>
        </p:txBody>
      </p:sp>
      <p:sp>
        <p:nvSpPr>
          <p:cNvPr id="11268" name="Rectangle 4"/>
          <p:cNvSpPr>
            <a:spLocks noGrp="1" noChangeArrowheads="1"/>
          </p:cNvSpPr>
          <p:nvPr>
            <p:ph type="body" sz="half" idx="2"/>
          </p:nvPr>
        </p:nvSpPr>
        <p:spPr>
          <a:xfrm>
            <a:off x="-228600" y="4800600"/>
            <a:ext cx="9220200" cy="1066800"/>
          </a:xfrm>
        </p:spPr>
        <p:txBody>
          <a:bodyPr/>
          <a:lstStyle/>
          <a:p>
            <a:pPr algn="ctr">
              <a:lnSpc>
                <a:spcPct val="90000"/>
              </a:lnSpc>
              <a:buFontTx/>
              <a:buNone/>
            </a:pPr>
            <a:r>
              <a:rPr lang="fr-BE" sz="2400" b="1" dirty="0">
                <a:effectLst>
                  <a:outerShdw blurRad="38100" dist="38100" dir="2700000" algn="tl">
                    <a:srgbClr val="FFFFFF"/>
                  </a:outerShdw>
                </a:effectLst>
                <a:latin typeface="Arial" pitchFamily="34" charset="0"/>
              </a:rPr>
              <a:t>          </a:t>
            </a:r>
            <a:endParaRPr lang="en-GB" sz="2400" dirty="0"/>
          </a:p>
        </p:txBody>
      </p:sp>
    </p:spTree>
    <p:extLst>
      <p:ext uri="{BB962C8B-B14F-4D97-AF65-F5344CB8AC3E}">
        <p14:creationId xmlns:p14="http://schemas.microsoft.com/office/powerpoint/2010/main" val="3284723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hthoek 4"/>
          <p:cNvSpPr/>
          <p:nvPr/>
        </p:nvSpPr>
        <p:spPr>
          <a:xfrm>
            <a:off x="387899" y="476672"/>
            <a:ext cx="8352928" cy="6155531"/>
          </a:xfrm>
          <a:prstGeom prst="rect">
            <a:avLst/>
          </a:prstGeom>
        </p:spPr>
        <p:txBody>
          <a:bodyPr wrap="square">
            <a:spAutoFit/>
          </a:bodyPr>
          <a:lstStyle/>
          <a:p>
            <a:pPr algn="ctr"/>
            <a:r>
              <a:rPr lang="fr-FR" sz="5400" dirty="0" smtClean="0">
                <a:effectLst/>
                <a:latin typeface="Arial"/>
                <a:ea typeface="Times New Roman"/>
              </a:rPr>
              <a:t>2 Timothée 4:7 </a:t>
            </a:r>
          </a:p>
          <a:p>
            <a:pPr algn="ctr"/>
            <a:endParaRPr lang="fr-FR" sz="1000" i="1" dirty="0">
              <a:latin typeface="Arial"/>
              <a:ea typeface="Times New Roman"/>
            </a:endParaRPr>
          </a:p>
          <a:p>
            <a:pPr algn="ctr"/>
            <a:r>
              <a:rPr lang="fr-FR" sz="6600" b="1" dirty="0" smtClean="0">
                <a:effectLst>
                  <a:outerShdw blurRad="38100" dist="38100" dir="2700000" algn="tl">
                    <a:srgbClr val="000000">
                      <a:alpha val="43137"/>
                    </a:srgbClr>
                  </a:outerShdw>
                </a:effectLst>
                <a:latin typeface="Arial"/>
                <a:ea typeface="Times New Roman"/>
              </a:rPr>
              <a:t>J’ai combattu </a:t>
            </a:r>
          </a:p>
          <a:p>
            <a:pPr algn="ctr"/>
            <a:r>
              <a:rPr lang="fr-FR" sz="6600" b="1" dirty="0" smtClean="0">
                <a:effectLst>
                  <a:outerShdw blurRad="38100" dist="38100" dir="2700000" algn="tl">
                    <a:srgbClr val="000000">
                      <a:alpha val="43137"/>
                    </a:srgbClr>
                  </a:outerShdw>
                </a:effectLst>
                <a:latin typeface="Arial"/>
                <a:ea typeface="Times New Roman"/>
              </a:rPr>
              <a:t>le bon combat, </a:t>
            </a:r>
          </a:p>
          <a:p>
            <a:pPr algn="ctr"/>
            <a:r>
              <a:rPr lang="fr-FR" sz="6600" b="1" dirty="0" smtClean="0">
                <a:effectLst>
                  <a:outerShdw blurRad="38100" dist="38100" dir="2700000" algn="tl">
                    <a:srgbClr val="000000">
                      <a:alpha val="43137"/>
                    </a:srgbClr>
                  </a:outerShdw>
                </a:effectLst>
                <a:latin typeface="Arial"/>
                <a:ea typeface="Times New Roman"/>
              </a:rPr>
              <a:t>j’ai achevé </a:t>
            </a:r>
          </a:p>
          <a:p>
            <a:pPr algn="ctr"/>
            <a:r>
              <a:rPr lang="fr-FR" sz="6600" b="1" dirty="0" smtClean="0">
                <a:effectLst>
                  <a:outerShdw blurRad="38100" dist="38100" dir="2700000" algn="tl">
                    <a:srgbClr val="000000">
                      <a:alpha val="43137"/>
                    </a:srgbClr>
                  </a:outerShdw>
                </a:effectLst>
                <a:latin typeface="Arial"/>
                <a:ea typeface="Times New Roman"/>
              </a:rPr>
              <a:t>la course, </a:t>
            </a:r>
          </a:p>
          <a:p>
            <a:pPr algn="ctr"/>
            <a:r>
              <a:rPr lang="fr-FR" sz="6600" b="1" dirty="0" smtClean="0">
                <a:effectLst>
                  <a:outerShdw blurRad="38100" dist="38100" dir="2700000" algn="tl">
                    <a:srgbClr val="000000">
                      <a:alpha val="43137"/>
                    </a:srgbClr>
                  </a:outerShdw>
                </a:effectLst>
                <a:latin typeface="Arial"/>
                <a:ea typeface="Times New Roman"/>
              </a:rPr>
              <a:t>j’ai gardé la foi.</a:t>
            </a:r>
            <a:endParaRPr lang="nl-BE"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877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09600" y="3124200"/>
            <a:ext cx="7772400" cy="1143000"/>
          </a:xfrm>
        </p:spPr>
        <p:txBody>
          <a:bodyPr/>
          <a:lstStyle/>
          <a:p>
            <a:pPr algn="r"/>
            <a:r>
              <a:rPr lang="nl-BE" sz="4000" dirty="0" smtClean="0">
                <a:solidFill>
                  <a:schemeClr val="bg1"/>
                </a:solidFill>
                <a:effectLst>
                  <a:glow rad="228600">
                    <a:schemeClr val="accent2">
                      <a:satMod val="175000"/>
                      <a:alpha val="40000"/>
                    </a:schemeClr>
                  </a:glow>
                </a:effectLst>
                <a:latin typeface="Arial" pitchFamily="34" charset="0"/>
                <a:cs typeface="Arial" pitchFamily="34" charset="0"/>
              </a:rPr>
              <a:t>Matthieu </a:t>
            </a:r>
            <a:r>
              <a:rPr lang="nl-BE" sz="4000" dirty="0">
                <a:solidFill>
                  <a:schemeClr val="bg1"/>
                </a:solidFill>
                <a:effectLst>
                  <a:glow rad="228600">
                    <a:schemeClr val="accent2">
                      <a:satMod val="175000"/>
                      <a:alpha val="40000"/>
                    </a:schemeClr>
                  </a:glow>
                </a:effectLst>
                <a:latin typeface="Arial" pitchFamily="34" charset="0"/>
                <a:cs typeface="Arial" pitchFamily="34" charset="0"/>
              </a:rPr>
              <a:t>24:14</a:t>
            </a:r>
            <a:r>
              <a:rPr lang="nl-BE" dirty="0">
                <a:latin typeface="Arial" pitchFamily="34" charset="0"/>
                <a:cs typeface="Arial" pitchFamily="34" charset="0"/>
              </a:rPr>
              <a:t/>
            </a:r>
            <a:br>
              <a:rPr lang="nl-BE" dirty="0">
                <a:latin typeface="Arial" pitchFamily="34" charset="0"/>
                <a:cs typeface="Arial" pitchFamily="34" charset="0"/>
              </a:rPr>
            </a:br>
            <a:r>
              <a:rPr lang="nl-BE" dirty="0">
                <a:latin typeface="Arial" pitchFamily="34" charset="0"/>
                <a:cs typeface="Arial" pitchFamily="34" charset="0"/>
              </a:rPr>
              <a:t/>
            </a:r>
            <a:br>
              <a:rPr lang="nl-BE" dirty="0">
                <a:latin typeface="Arial" pitchFamily="34" charset="0"/>
                <a:cs typeface="Arial" pitchFamily="34" charset="0"/>
              </a:rPr>
            </a:br>
            <a:r>
              <a:rPr lang="fr-BE" b="1" dirty="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Cette bonne nouvelle </a:t>
            </a:r>
            <a: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
            </a:r>
            <a:b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br>
            <a: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du </a:t>
            </a:r>
            <a:r>
              <a:rPr lang="fr-BE" b="1" dirty="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royaume sera prêchée dans le monde entier, </a:t>
            </a:r>
            <a: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
            </a:r>
            <a:b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br>
            <a: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pour </a:t>
            </a:r>
            <a:r>
              <a:rPr lang="fr-BE" b="1" dirty="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servir de témoignage </a:t>
            </a:r>
            <a: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
            </a:r>
            <a:b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br>
            <a: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à </a:t>
            </a:r>
            <a:r>
              <a:rPr lang="fr-BE" b="1" dirty="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toutes les nations. </a:t>
            </a:r>
            <a: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
            </a:r>
            <a:b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br>
            <a:r>
              <a:rPr lang="fr-BE" b="1" dirty="0" smtClean="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Alors </a:t>
            </a:r>
            <a:r>
              <a:rPr lang="fr-BE" b="1" dirty="0">
                <a:solidFill>
                  <a:srgbClr val="FFFF00"/>
                </a:solidFill>
                <a:effectLst>
                  <a:glow rad="101600">
                    <a:schemeClr val="tx1">
                      <a:alpha val="60000"/>
                    </a:schemeClr>
                  </a:glow>
                  <a:outerShdw blurRad="38100" dist="38100" dir="2700000" algn="tl">
                    <a:srgbClr val="C0C0C0"/>
                  </a:outerShdw>
                </a:effectLst>
                <a:latin typeface="Arial" pitchFamily="34" charset="0"/>
                <a:cs typeface="Arial" pitchFamily="34" charset="0"/>
              </a:rPr>
              <a:t>viendra la fin.</a:t>
            </a:r>
            <a:r>
              <a:rPr lang="fr-BE" i="1" dirty="0">
                <a:solidFill>
                  <a:srgbClr val="FFFF00"/>
                </a:solidFill>
                <a:effectLst>
                  <a:glow rad="101600">
                    <a:schemeClr val="tx1">
                      <a:alpha val="60000"/>
                    </a:schemeClr>
                  </a:glow>
                </a:effectLst>
                <a:latin typeface="Arial" pitchFamily="34" charset="0"/>
                <a:cs typeface="Arial" pitchFamily="34" charset="0"/>
              </a:rPr>
              <a:t> </a:t>
            </a:r>
            <a:r>
              <a:rPr lang="en-GB" dirty="0">
                <a:latin typeface="Arial" pitchFamily="34" charset="0"/>
                <a:cs typeface="Arial" pitchFamily="34" charset="0"/>
              </a:rPr>
              <a:t> </a:t>
            </a:r>
          </a:p>
        </p:txBody>
      </p:sp>
    </p:spTree>
    <p:extLst>
      <p:ext uri="{BB962C8B-B14F-4D97-AF65-F5344CB8AC3E}">
        <p14:creationId xmlns:p14="http://schemas.microsoft.com/office/powerpoint/2010/main" val="271192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23528" y="2852936"/>
            <a:ext cx="8458200" cy="1143000"/>
          </a:xfrm>
        </p:spPr>
        <p:txBody>
          <a:bodyPr/>
          <a:lstStyle/>
          <a:p>
            <a:r>
              <a:rPr lang="fr-BE" sz="60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2 Timothée </a:t>
            </a:r>
            <a: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3:17 </a:t>
            </a:r>
            <a:r>
              <a:rPr lang="fr-BE" sz="60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60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14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14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afin </a:t>
            </a:r>
            <a:r>
              <a:rPr lang="fr-BE" sz="60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que l’homme </a:t>
            </a:r>
            <a: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de </a:t>
            </a:r>
            <a:r>
              <a:rPr lang="fr-BE" sz="60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Dieu soit accompli et propre </a:t>
            </a:r>
            <a: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à </a:t>
            </a:r>
            <a:r>
              <a:rPr lang="fr-BE" sz="60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toute bonne </a:t>
            </a:r>
            <a:r>
              <a:rPr lang="fr-BE"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œuvre.</a:t>
            </a:r>
            <a:r>
              <a:rPr lang="en-GB"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t>
            </a:r>
            <a:endParaRPr lang="en-GB" sz="4800"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122628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67544" y="2967335"/>
            <a:ext cx="6390456" cy="3693319"/>
          </a:xfrm>
          <a:prstGeom prst="rect">
            <a:avLst/>
          </a:prstGeom>
        </p:spPr>
        <p:txBody>
          <a:bodyPr wrap="square">
            <a:spAutoFit/>
          </a:bodyPr>
          <a:lstStyle/>
          <a:p>
            <a:r>
              <a:rPr lang="fr-FR" sz="4000" dirty="0" smtClean="0">
                <a:effectLst/>
                <a:latin typeface="Arial"/>
                <a:ea typeface="Times New Roman"/>
              </a:rPr>
              <a:t>Matthieu 24:37</a:t>
            </a:r>
          </a:p>
          <a:p>
            <a:endParaRPr lang="fr-FR" sz="1000" i="1" dirty="0">
              <a:latin typeface="Arial"/>
              <a:ea typeface="Times New Roman"/>
            </a:endParaRPr>
          </a:p>
          <a:p>
            <a:r>
              <a:rPr lang="fr-FR" sz="4400" b="1" dirty="0" smtClean="0">
                <a:effectLst>
                  <a:outerShdw blurRad="38100" dist="38100" dir="2700000" algn="tl">
                    <a:srgbClr val="000000">
                      <a:alpha val="43137"/>
                    </a:srgbClr>
                  </a:outerShdw>
                </a:effectLst>
                <a:latin typeface="Arial"/>
                <a:ea typeface="Times New Roman"/>
              </a:rPr>
              <a:t>Ce qui arriva du temps de Noé arrivera de même à l’avènement du Fils de l’homme.</a:t>
            </a:r>
            <a:endParaRPr lang="nl-BE" sz="4400" b="1" dirty="0">
              <a:effectLst>
                <a:outerShdw blurRad="38100" dist="38100" dir="2700000" algn="tl">
                  <a:srgbClr val="000000">
                    <a:alpha val="43137"/>
                  </a:srgbClr>
                </a:outerShdw>
              </a:effectLst>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704" y="188640"/>
            <a:ext cx="4021808" cy="2592288"/>
          </a:xfrm>
          <a:prstGeom prst="rect">
            <a:avLst/>
          </a:prstGeom>
        </p:spPr>
      </p:pic>
    </p:spTree>
    <p:extLst>
      <p:ext uri="{BB962C8B-B14F-4D97-AF65-F5344CB8AC3E}">
        <p14:creationId xmlns:p14="http://schemas.microsoft.com/office/powerpoint/2010/main" val="897223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3544" y="980728"/>
            <a:ext cx="8712968" cy="5601533"/>
          </a:xfrm>
          <a:prstGeom prst="rect">
            <a:avLst/>
          </a:prstGeom>
        </p:spPr>
        <p:txBody>
          <a:bodyPr wrap="square">
            <a:spAutoFit/>
          </a:bodyPr>
          <a:lstStyle/>
          <a:p>
            <a:r>
              <a:rPr lang="fr-FR" sz="4000" dirty="0" smtClean="0">
                <a:effectLst/>
                <a:latin typeface="Arial"/>
                <a:ea typeface="Times New Roman"/>
              </a:rPr>
              <a:t>Matthieu 24:38</a:t>
            </a:r>
          </a:p>
          <a:p>
            <a:endParaRPr lang="fr-FR" sz="1000" i="1" dirty="0">
              <a:latin typeface="Arial"/>
              <a:ea typeface="Times New Roman"/>
            </a:endParaRPr>
          </a:p>
          <a:p>
            <a:r>
              <a:rPr lang="fr-FR" sz="4400" b="1" dirty="0" smtClean="0">
                <a:effectLst>
                  <a:outerShdw blurRad="38100" dist="38100" dir="2700000" algn="tl">
                    <a:srgbClr val="000000">
                      <a:alpha val="43137"/>
                    </a:srgbClr>
                  </a:outerShdw>
                </a:effectLst>
                <a:latin typeface="Arial"/>
                <a:ea typeface="Times New Roman"/>
              </a:rPr>
              <a:t>Car, dans les jours </a:t>
            </a:r>
          </a:p>
          <a:p>
            <a:r>
              <a:rPr lang="fr-FR" sz="4400" b="1" dirty="0" smtClean="0">
                <a:effectLst>
                  <a:outerShdw blurRad="38100" dist="38100" dir="2700000" algn="tl">
                    <a:srgbClr val="000000">
                      <a:alpha val="43137"/>
                    </a:srgbClr>
                  </a:outerShdw>
                </a:effectLst>
                <a:latin typeface="Arial"/>
                <a:ea typeface="Times New Roman"/>
              </a:rPr>
              <a:t>qui précédèrent le déluge, </a:t>
            </a:r>
          </a:p>
          <a:p>
            <a:r>
              <a:rPr lang="fr-FR" sz="4400" b="1" dirty="0" smtClean="0">
                <a:effectLst>
                  <a:outerShdw blurRad="38100" dist="38100" dir="2700000" algn="tl">
                    <a:srgbClr val="000000">
                      <a:alpha val="43137"/>
                    </a:srgbClr>
                  </a:outerShdw>
                </a:effectLst>
                <a:latin typeface="Arial"/>
                <a:ea typeface="Times New Roman"/>
              </a:rPr>
              <a:t>les hommes mangeaient </a:t>
            </a:r>
          </a:p>
          <a:p>
            <a:r>
              <a:rPr lang="fr-FR" sz="4400" b="1" dirty="0" smtClean="0">
                <a:effectLst>
                  <a:outerShdw blurRad="38100" dist="38100" dir="2700000" algn="tl">
                    <a:srgbClr val="000000">
                      <a:alpha val="43137"/>
                    </a:srgbClr>
                  </a:outerShdw>
                </a:effectLst>
                <a:latin typeface="Arial"/>
                <a:ea typeface="Times New Roman"/>
              </a:rPr>
              <a:t>et buvaient, se mariaient </a:t>
            </a:r>
          </a:p>
          <a:p>
            <a:r>
              <a:rPr lang="fr-FR" sz="4400" b="1" dirty="0" smtClean="0">
                <a:effectLst>
                  <a:outerShdw blurRad="38100" dist="38100" dir="2700000" algn="tl">
                    <a:srgbClr val="000000">
                      <a:alpha val="43137"/>
                    </a:srgbClr>
                  </a:outerShdw>
                </a:effectLst>
                <a:latin typeface="Arial"/>
                <a:ea typeface="Times New Roman"/>
              </a:rPr>
              <a:t>et mariaient leurs enfants, jusqu’au jour où Noé </a:t>
            </a:r>
          </a:p>
          <a:p>
            <a:r>
              <a:rPr lang="fr-FR" sz="4400" b="1" dirty="0" smtClean="0">
                <a:effectLst>
                  <a:outerShdw blurRad="38100" dist="38100" dir="2700000" algn="tl">
                    <a:srgbClr val="000000">
                      <a:alpha val="43137"/>
                    </a:srgbClr>
                  </a:outerShdw>
                </a:effectLst>
                <a:latin typeface="Arial"/>
                <a:ea typeface="Times New Roman"/>
              </a:rPr>
              <a:t>entra dans l’arche </a:t>
            </a:r>
            <a:endParaRPr lang="nl-BE" sz="4400" b="1"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260648"/>
            <a:ext cx="2053208" cy="2053208"/>
          </a:xfrm>
          <a:prstGeom prst="rect">
            <a:avLst/>
          </a:prstGeom>
        </p:spPr>
      </p:pic>
    </p:spTree>
    <p:extLst>
      <p:ext uri="{BB962C8B-B14F-4D97-AF65-F5344CB8AC3E}">
        <p14:creationId xmlns:p14="http://schemas.microsoft.com/office/powerpoint/2010/main" val="3064772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4697" y="2313856"/>
            <a:ext cx="8712968" cy="4247317"/>
          </a:xfrm>
          <a:prstGeom prst="rect">
            <a:avLst/>
          </a:prstGeom>
        </p:spPr>
        <p:txBody>
          <a:bodyPr wrap="square">
            <a:spAutoFit/>
          </a:bodyPr>
          <a:lstStyle/>
          <a:p>
            <a:r>
              <a:rPr lang="fr-FR" sz="4000" dirty="0" smtClean="0">
                <a:effectLst/>
                <a:latin typeface="Arial"/>
                <a:ea typeface="Times New Roman"/>
              </a:rPr>
              <a:t>Matthieu 24:39</a:t>
            </a:r>
          </a:p>
          <a:p>
            <a:endParaRPr lang="fr-FR" sz="1000" i="1" dirty="0">
              <a:latin typeface="Arial"/>
              <a:ea typeface="Times New Roman"/>
            </a:endParaRPr>
          </a:p>
          <a:p>
            <a:r>
              <a:rPr lang="fr-FR" sz="4400" b="1" dirty="0" smtClean="0">
                <a:effectLst>
                  <a:outerShdw blurRad="38100" dist="38100" dir="2700000" algn="tl">
                    <a:srgbClr val="000000">
                      <a:alpha val="43137"/>
                    </a:srgbClr>
                  </a:outerShdw>
                </a:effectLst>
                <a:latin typeface="Arial"/>
                <a:ea typeface="Times New Roman"/>
              </a:rPr>
              <a:t>et ils ne se doutèrent de rien, jusqu’à ce que le déluge vînt </a:t>
            </a:r>
          </a:p>
          <a:p>
            <a:r>
              <a:rPr lang="fr-FR" sz="4400" b="1" dirty="0" smtClean="0">
                <a:effectLst>
                  <a:outerShdw blurRad="38100" dist="38100" dir="2700000" algn="tl">
                    <a:srgbClr val="000000">
                      <a:alpha val="43137"/>
                    </a:srgbClr>
                  </a:outerShdw>
                </a:effectLst>
                <a:latin typeface="Arial"/>
                <a:ea typeface="Times New Roman"/>
              </a:rPr>
              <a:t>et les emportât tous : il en sera de même à l’avènement du Fils de l’homme. </a:t>
            </a:r>
            <a:endParaRPr lang="nl-BE" sz="4400" b="1"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60648"/>
            <a:ext cx="2557264" cy="2557264"/>
          </a:xfrm>
          <a:prstGeom prst="rect">
            <a:avLst/>
          </a:prstGeom>
        </p:spPr>
      </p:pic>
    </p:spTree>
    <p:extLst>
      <p:ext uri="{BB962C8B-B14F-4D97-AF65-F5344CB8AC3E}">
        <p14:creationId xmlns:p14="http://schemas.microsoft.com/office/powerpoint/2010/main" val="2359837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347864" y="2780928"/>
            <a:ext cx="5491336" cy="1143000"/>
          </a:xfrm>
        </p:spPr>
        <p:txBody>
          <a:bodyPr/>
          <a:lstStyle/>
          <a:p>
            <a:r>
              <a:rPr lang="fr-BE" dirty="0" smtClean="0">
                <a:solidFill>
                  <a:schemeClr val="bg1"/>
                </a:solidFill>
                <a:latin typeface="Arial" pitchFamily="34" charset="0"/>
                <a:cs typeface="Arial" pitchFamily="34" charset="0"/>
              </a:rPr>
              <a:t>Matthieu 24:36</a:t>
            </a:r>
            <a:r>
              <a:rPr lang="fr-BE" dirty="0" smtClean="0">
                <a:latin typeface="Arial" pitchFamily="34" charset="0"/>
                <a:cs typeface="Arial" pitchFamily="34" charset="0"/>
              </a:rPr>
              <a:t> </a:t>
            </a:r>
            <a:r>
              <a:rPr lang="fr-BE" b="1" dirty="0">
                <a:effectLst>
                  <a:outerShdw blurRad="38100" dist="38100" dir="2700000" algn="tl">
                    <a:srgbClr val="C0C0C0"/>
                  </a:outerShdw>
                </a:effectLst>
                <a:latin typeface="Arial" pitchFamily="34" charset="0"/>
                <a:cs typeface="Arial" pitchFamily="34" charset="0"/>
              </a:rPr>
              <a:t/>
            </a:r>
            <a:br>
              <a:rPr lang="fr-BE" b="1" dirty="0">
                <a:effectLst>
                  <a:outerShdw blurRad="38100" dist="38100" dir="2700000" algn="tl">
                    <a:srgbClr val="C0C0C0"/>
                  </a:outerShdw>
                </a:effectLst>
                <a:latin typeface="Arial" pitchFamily="34" charset="0"/>
                <a:cs typeface="Arial" pitchFamily="34" charset="0"/>
              </a:rPr>
            </a:br>
            <a:r>
              <a:rPr lang="fr-BE" sz="100" b="1" dirty="0">
                <a:effectLst>
                  <a:outerShdw blurRad="38100" dist="38100" dir="2700000" algn="tl">
                    <a:srgbClr val="C0C0C0"/>
                  </a:outerShdw>
                </a:effectLst>
                <a:latin typeface="Arial" pitchFamily="34" charset="0"/>
                <a:cs typeface="Arial" pitchFamily="34" charset="0"/>
              </a:rPr>
              <a:t/>
            </a:r>
            <a:br>
              <a:rPr lang="fr-BE" sz="100" b="1" dirty="0">
                <a:effectLst>
                  <a:outerShdw blurRad="38100" dist="38100" dir="2700000" algn="tl">
                    <a:srgbClr val="C0C0C0"/>
                  </a:outerShdw>
                </a:effectLst>
                <a:latin typeface="Arial" pitchFamily="34" charset="0"/>
                <a:cs typeface="Arial" pitchFamily="34" charset="0"/>
              </a:rPr>
            </a:br>
            <a:r>
              <a:rPr lang="fr-BE" sz="4800" b="1" dirty="0">
                <a:solidFill>
                  <a:srgbClr val="FFFF66"/>
                </a:solidFill>
                <a:effectLst>
                  <a:outerShdw blurRad="38100" dist="38100" dir="2700000" algn="tl">
                    <a:srgbClr val="C0C0C0"/>
                  </a:outerShdw>
                </a:effectLst>
                <a:latin typeface="Arial" pitchFamily="34" charset="0"/>
                <a:cs typeface="Arial" pitchFamily="34" charset="0"/>
              </a:rPr>
              <a:t>Pour ce qui </a:t>
            </a: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
            </a:r>
            <a:br>
              <a:rPr lang="fr-BE" sz="4800" b="1" dirty="0" smtClean="0">
                <a:solidFill>
                  <a:srgbClr val="FFFF66"/>
                </a:solidFill>
                <a:effectLst>
                  <a:outerShdw blurRad="38100" dist="38100" dir="2700000" algn="tl">
                    <a:srgbClr val="C0C0C0"/>
                  </a:outerShdw>
                </a:effectLst>
                <a:latin typeface="Arial" pitchFamily="34" charset="0"/>
                <a:cs typeface="Arial" pitchFamily="34" charset="0"/>
              </a:rPr>
            </a:b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est du </a:t>
            </a:r>
            <a:r>
              <a:rPr lang="fr-BE" sz="4800" b="1" dirty="0">
                <a:solidFill>
                  <a:srgbClr val="FFFF66"/>
                </a:solidFill>
                <a:effectLst>
                  <a:outerShdw blurRad="38100" dist="38100" dir="2700000" algn="tl">
                    <a:srgbClr val="C0C0C0"/>
                  </a:outerShdw>
                </a:effectLst>
                <a:latin typeface="Arial" pitchFamily="34" charset="0"/>
                <a:cs typeface="Arial" pitchFamily="34" charset="0"/>
              </a:rPr>
              <a:t>jour </a:t>
            </a: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
            </a:r>
            <a:br>
              <a:rPr lang="fr-BE" sz="4800" b="1" dirty="0" smtClean="0">
                <a:solidFill>
                  <a:srgbClr val="FFFF66"/>
                </a:solidFill>
                <a:effectLst>
                  <a:outerShdw blurRad="38100" dist="38100" dir="2700000" algn="tl">
                    <a:srgbClr val="C0C0C0"/>
                  </a:outerShdw>
                </a:effectLst>
                <a:latin typeface="Arial" pitchFamily="34" charset="0"/>
                <a:cs typeface="Arial" pitchFamily="34" charset="0"/>
              </a:rPr>
            </a:b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et de </a:t>
            </a:r>
            <a:r>
              <a:rPr lang="fr-BE" sz="4800" b="1" dirty="0">
                <a:solidFill>
                  <a:srgbClr val="FFFF66"/>
                </a:solidFill>
                <a:effectLst>
                  <a:outerShdw blurRad="38100" dist="38100" dir="2700000" algn="tl">
                    <a:srgbClr val="C0C0C0"/>
                  </a:outerShdw>
                </a:effectLst>
                <a:latin typeface="Arial" pitchFamily="34" charset="0"/>
                <a:cs typeface="Arial" pitchFamily="34" charset="0"/>
              </a:rPr>
              <a:t>l’heure, personne ne le sait, ni les anges des cieux, </a:t>
            </a: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
            </a:r>
            <a:br>
              <a:rPr lang="fr-BE" sz="4800" b="1" dirty="0" smtClean="0">
                <a:solidFill>
                  <a:srgbClr val="FFFF66"/>
                </a:solidFill>
                <a:effectLst>
                  <a:outerShdw blurRad="38100" dist="38100" dir="2700000" algn="tl">
                    <a:srgbClr val="C0C0C0"/>
                  </a:outerShdw>
                </a:effectLst>
                <a:latin typeface="Arial" pitchFamily="34" charset="0"/>
                <a:cs typeface="Arial" pitchFamily="34" charset="0"/>
              </a:rPr>
            </a:b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ni </a:t>
            </a:r>
            <a:r>
              <a:rPr lang="fr-BE" sz="4800" b="1" dirty="0">
                <a:solidFill>
                  <a:srgbClr val="FFFF66"/>
                </a:solidFill>
                <a:effectLst>
                  <a:outerShdw blurRad="38100" dist="38100" dir="2700000" algn="tl">
                    <a:srgbClr val="C0C0C0"/>
                  </a:outerShdw>
                </a:effectLst>
                <a:latin typeface="Arial" pitchFamily="34" charset="0"/>
                <a:cs typeface="Arial" pitchFamily="34" charset="0"/>
              </a:rPr>
              <a:t>le Fils, </a:t>
            </a: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
            </a:r>
            <a:br>
              <a:rPr lang="fr-BE" sz="4800" b="1" dirty="0" smtClean="0">
                <a:solidFill>
                  <a:srgbClr val="FFFF66"/>
                </a:solidFill>
                <a:effectLst>
                  <a:outerShdw blurRad="38100" dist="38100" dir="2700000" algn="tl">
                    <a:srgbClr val="C0C0C0"/>
                  </a:outerShdw>
                </a:effectLst>
                <a:latin typeface="Arial" pitchFamily="34" charset="0"/>
                <a:cs typeface="Arial" pitchFamily="34" charset="0"/>
              </a:rPr>
            </a:b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mais </a:t>
            </a:r>
            <a:r>
              <a:rPr lang="fr-BE" sz="4800" b="1" dirty="0">
                <a:solidFill>
                  <a:srgbClr val="FFFF66"/>
                </a:solidFill>
                <a:effectLst>
                  <a:outerShdw blurRad="38100" dist="38100" dir="2700000" algn="tl">
                    <a:srgbClr val="C0C0C0"/>
                  </a:outerShdw>
                </a:effectLst>
                <a:latin typeface="Arial" pitchFamily="34" charset="0"/>
                <a:cs typeface="Arial" pitchFamily="34" charset="0"/>
              </a:rPr>
              <a:t>le Père seul. </a:t>
            </a:r>
            <a:endParaRPr lang="en-GB" sz="4000" dirty="0"/>
          </a:p>
        </p:txBody>
      </p:sp>
    </p:spTree>
    <p:extLst>
      <p:ext uri="{BB962C8B-B14F-4D97-AF65-F5344CB8AC3E}">
        <p14:creationId xmlns:p14="http://schemas.microsoft.com/office/powerpoint/2010/main" val="2434440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347864" y="2780928"/>
            <a:ext cx="5491336" cy="1143000"/>
          </a:xfrm>
        </p:spPr>
        <p:txBody>
          <a:bodyPr/>
          <a:lstStyle/>
          <a:p>
            <a:r>
              <a:rPr lang="fr-BE" dirty="0" smtClean="0">
                <a:solidFill>
                  <a:schemeClr val="bg1"/>
                </a:solidFill>
                <a:latin typeface="Arial" pitchFamily="34" charset="0"/>
                <a:cs typeface="Arial" pitchFamily="34" charset="0"/>
              </a:rPr>
              <a:t>Matthieu 24:44</a:t>
            </a:r>
            <a:r>
              <a:rPr lang="fr-BE" dirty="0" smtClean="0">
                <a:latin typeface="Arial" pitchFamily="34" charset="0"/>
                <a:cs typeface="Arial" pitchFamily="34" charset="0"/>
              </a:rPr>
              <a:t> </a:t>
            </a:r>
            <a:r>
              <a:rPr lang="fr-BE" b="1" dirty="0">
                <a:effectLst>
                  <a:outerShdw blurRad="38100" dist="38100" dir="2700000" algn="tl">
                    <a:srgbClr val="C0C0C0"/>
                  </a:outerShdw>
                </a:effectLst>
                <a:latin typeface="Arial" pitchFamily="34" charset="0"/>
                <a:cs typeface="Arial" pitchFamily="34" charset="0"/>
              </a:rPr>
              <a:t/>
            </a:r>
            <a:br>
              <a:rPr lang="fr-BE" b="1" dirty="0">
                <a:effectLst>
                  <a:outerShdw blurRad="38100" dist="38100" dir="2700000" algn="tl">
                    <a:srgbClr val="C0C0C0"/>
                  </a:outerShdw>
                </a:effectLst>
                <a:latin typeface="Arial" pitchFamily="34" charset="0"/>
                <a:cs typeface="Arial" pitchFamily="34" charset="0"/>
              </a:rPr>
            </a:br>
            <a:r>
              <a:rPr lang="fr-BE" sz="1050" b="1" dirty="0">
                <a:effectLst>
                  <a:outerShdw blurRad="38100" dist="38100" dir="2700000" algn="tl">
                    <a:srgbClr val="C0C0C0"/>
                  </a:outerShdw>
                </a:effectLst>
                <a:latin typeface="Arial" pitchFamily="34" charset="0"/>
                <a:cs typeface="Arial" pitchFamily="34" charset="0"/>
              </a:rPr>
              <a:t/>
            </a:r>
            <a:br>
              <a:rPr lang="fr-BE" sz="1050" b="1" dirty="0">
                <a:effectLst>
                  <a:outerShdw blurRad="38100" dist="38100" dir="2700000" algn="tl">
                    <a:srgbClr val="C0C0C0"/>
                  </a:outerShdw>
                </a:effectLst>
                <a:latin typeface="Arial" pitchFamily="34" charset="0"/>
                <a:cs typeface="Arial" pitchFamily="34" charset="0"/>
              </a:rPr>
            </a:b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C’est </a:t>
            </a:r>
            <a:r>
              <a:rPr lang="fr-BE" sz="4800" b="1" dirty="0">
                <a:solidFill>
                  <a:srgbClr val="FFFF66"/>
                </a:solidFill>
                <a:effectLst>
                  <a:outerShdw blurRad="38100" dist="38100" dir="2700000" algn="tl">
                    <a:srgbClr val="C0C0C0"/>
                  </a:outerShdw>
                </a:effectLst>
                <a:latin typeface="Arial" pitchFamily="34" charset="0"/>
                <a:cs typeface="Arial" pitchFamily="34" charset="0"/>
              </a:rPr>
              <a:t>pourquoi, vous aussi, </a:t>
            </a: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
            </a:r>
            <a:br>
              <a:rPr lang="fr-BE" sz="4800" b="1" dirty="0" smtClean="0">
                <a:solidFill>
                  <a:srgbClr val="FFFF66"/>
                </a:solidFill>
                <a:effectLst>
                  <a:outerShdw blurRad="38100" dist="38100" dir="2700000" algn="tl">
                    <a:srgbClr val="C0C0C0"/>
                  </a:outerShdw>
                </a:effectLst>
                <a:latin typeface="Arial" pitchFamily="34" charset="0"/>
                <a:cs typeface="Arial" pitchFamily="34" charset="0"/>
              </a:rPr>
            </a:br>
            <a:r>
              <a:rPr lang="fr-BE" sz="4800" b="1" dirty="0" smtClean="0">
                <a:solidFill>
                  <a:srgbClr val="FFFF66"/>
                </a:solidFill>
                <a:effectLst>
                  <a:outerShdw blurRad="38100" dist="38100" dir="2700000" algn="tl">
                    <a:srgbClr val="C0C0C0"/>
                  </a:outerShdw>
                </a:effectLst>
                <a:latin typeface="Arial" pitchFamily="34" charset="0"/>
                <a:cs typeface="Arial" pitchFamily="34" charset="0"/>
              </a:rPr>
              <a:t>tenez-vous </a:t>
            </a:r>
            <a:r>
              <a:rPr lang="fr-BE" sz="4800" b="1" dirty="0">
                <a:solidFill>
                  <a:srgbClr val="FFFF66"/>
                </a:solidFill>
                <a:effectLst>
                  <a:outerShdw blurRad="38100" dist="38100" dir="2700000" algn="tl">
                    <a:srgbClr val="C0C0C0"/>
                  </a:outerShdw>
                </a:effectLst>
                <a:latin typeface="Arial" pitchFamily="34" charset="0"/>
                <a:cs typeface="Arial" pitchFamily="34" charset="0"/>
              </a:rPr>
              <a:t>prêts, car le Fils de l’homme viendra à l’heure où vous n’y penserez pas.</a:t>
            </a:r>
            <a:r>
              <a:rPr lang="fr-BE" sz="2800" i="1" dirty="0">
                <a:latin typeface="Times New Roman"/>
              </a:rPr>
              <a:t> </a:t>
            </a:r>
            <a:r>
              <a:rPr lang="en-GB" sz="2800" dirty="0"/>
              <a:t> </a:t>
            </a:r>
          </a:p>
        </p:txBody>
      </p:sp>
    </p:spTree>
    <p:extLst>
      <p:ext uri="{BB962C8B-B14F-4D97-AF65-F5344CB8AC3E}">
        <p14:creationId xmlns:p14="http://schemas.microsoft.com/office/powerpoint/2010/main" val="3944755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819400"/>
            <a:ext cx="9144000" cy="1143000"/>
          </a:xfrm>
        </p:spPr>
        <p:txBody>
          <a:bodyPr/>
          <a:lstStyle/>
          <a:p>
            <a:pPr algn="l"/>
            <a:r>
              <a:rPr lang="fr-BE" sz="2400" b="1" dirty="0">
                <a:solidFill>
                  <a:srgbClr val="FFFFCC"/>
                </a:solidFill>
                <a:effectLst>
                  <a:outerShdw blurRad="38100" dist="38100" dir="2700000" algn="tl">
                    <a:srgbClr val="C0C0C0"/>
                  </a:outerShdw>
                </a:effectLst>
                <a:latin typeface="Arial" pitchFamily="34" charset="0"/>
              </a:rPr>
              <a:t>   </a:t>
            </a:r>
            <a:r>
              <a:rPr lang="fr-BE" sz="2600" b="1" dirty="0">
                <a:solidFill>
                  <a:srgbClr val="FFFFCC"/>
                </a:solidFill>
                <a:effectLst>
                  <a:outerShdw blurRad="38100" dist="38100" dir="2700000" algn="tl">
                    <a:srgbClr val="C0C0C0"/>
                  </a:outerShdw>
                </a:effectLst>
                <a:latin typeface="Arial" pitchFamily="34" charset="0"/>
                <a:cs typeface="Arial" pitchFamily="34" charset="0"/>
              </a:rPr>
              <a:t>7 épîtres à 7 églises (</a:t>
            </a:r>
            <a:r>
              <a:rPr lang="fr-BE" sz="2600" b="1" dirty="0" err="1">
                <a:solidFill>
                  <a:srgbClr val="FFFFCC"/>
                </a:solidFill>
                <a:effectLst>
                  <a:outerShdw blurRad="38100" dist="38100" dir="2700000" algn="tl">
                    <a:srgbClr val="C0C0C0"/>
                  </a:outerShdw>
                </a:effectLst>
                <a:latin typeface="Arial" pitchFamily="34" charset="0"/>
                <a:cs typeface="Arial" pitchFamily="34" charset="0"/>
              </a:rPr>
              <a:t>chs</a:t>
            </a:r>
            <a:r>
              <a:rPr lang="fr-BE" sz="2600" b="1" dirty="0">
                <a:solidFill>
                  <a:srgbClr val="FFFFCC"/>
                </a:solidFill>
                <a:effectLst>
                  <a:outerShdw blurRad="38100" dist="38100" dir="2700000" algn="tl">
                    <a:srgbClr val="C0C0C0"/>
                  </a:outerShdw>
                </a:effectLst>
                <a:latin typeface="Arial" pitchFamily="34" charset="0"/>
                <a:cs typeface="Arial" pitchFamily="34" charset="0"/>
              </a:rPr>
              <a:t>. 2 et 3) </a:t>
            </a:r>
            <a:br>
              <a:rPr lang="fr-BE" sz="2600" b="1" dirty="0">
                <a:solidFill>
                  <a:srgbClr val="FFFFCC"/>
                </a:solidFill>
                <a:effectLst>
                  <a:outerShdw blurRad="38100" dist="38100" dir="2700000" algn="tl">
                    <a:srgbClr val="C0C0C0"/>
                  </a:outerShdw>
                </a:effectLst>
                <a:latin typeface="Arial" pitchFamily="34" charset="0"/>
                <a:cs typeface="Arial" pitchFamily="34" charset="0"/>
              </a:rPr>
            </a:br>
            <a:r>
              <a:rPr lang="fr-BE" sz="2600" b="1" dirty="0">
                <a:solidFill>
                  <a:srgbClr val="FFFFCC"/>
                </a:solidFill>
                <a:effectLst>
                  <a:outerShdw blurRad="38100" dist="38100" dir="2700000" algn="tl">
                    <a:srgbClr val="C0C0C0"/>
                  </a:outerShdw>
                </a:effectLst>
                <a:latin typeface="Arial" pitchFamily="34" charset="0"/>
                <a:cs typeface="Arial" pitchFamily="34" charset="0"/>
              </a:rPr>
              <a:t>     7 sceaux, 7 trompettes, et 7 coupes d’or (</a:t>
            </a:r>
            <a:r>
              <a:rPr lang="fr-BE" sz="2600" b="1" dirty="0" err="1">
                <a:solidFill>
                  <a:srgbClr val="FFFFCC"/>
                </a:solidFill>
                <a:effectLst>
                  <a:outerShdw blurRad="38100" dist="38100" dir="2700000" algn="tl">
                    <a:srgbClr val="C0C0C0"/>
                  </a:outerShdw>
                </a:effectLst>
                <a:latin typeface="Arial" pitchFamily="34" charset="0"/>
                <a:cs typeface="Arial" pitchFamily="34" charset="0"/>
              </a:rPr>
              <a:t>chs</a:t>
            </a:r>
            <a:r>
              <a:rPr lang="fr-BE" sz="2600" b="1" dirty="0">
                <a:solidFill>
                  <a:srgbClr val="FFFFCC"/>
                </a:solidFill>
                <a:effectLst>
                  <a:outerShdw blurRad="38100" dist="38100" dir="2700000" algn="tl">
                    <a:srgbClr val="C0C0C0"/>
                  </a:outerShdw>
                </a:effectLst>
                <a:latin typeface="Arial" pitchFamily="34" charset="0"/>
                <a:cs typeface="Arial" pitchFamily="34" charset="0"/>
              </a:rPr>
              <a:t>. 4-16) </a:t>
            </a:r>
            <a:br>
              <a:rPr lang="fr-BE" sz="2600" b="1" dirty="0">
                <a:solidFill>
                  <a:srgbClr val="FFFFCC"/>
                </a:solidFill>
                <a:effectLst>
                  <a:outerShdw blurRad="38100" dist="38100" dir="2700000" algn="tl">
                    <a:srgbClr val="C0C0C0"/>
                  </a:outerShdw>
                </a:effectLst>
                <a:latin typeface="Arial" pitchFamily="34" charset="0"/>
                <a:cs typeface="Arial" pitchFamily="34" charset="0"/>
              </a:rPr>
            </a:br>
            <a:r>
              <a:rPr lang="fr-BE" sz="2600" b="1" dirty="0">
                <a:solidFill>
                  <a:srgbClr val="FFFFCC"/>
                </a:solidFill>
                <a:effectLst>
                  <a:outerShdw blurRad="38100" dist="38100" dir="2700000" algn="tl">
                    <a:srgbClr val="C0C0C0"/>
                  </a:outerShdw>
                </a:effectLst>
                <a:latin typeface="Arial" pitchFamily="34" charset="0"/>
                <a:cs typeface="Arial" pitchFamily="34" charset="0"/>
              </a:rPr>
              <a:t>       7 chandeliers (1:12,20)</a:t>
            </a:r>
            <a:br>
              <a:rPr lang="fr-BE" sz="2600" b="1" dirty="0">
                <a:solidFill>
                  <a:srgbClr val="FFFFCC"/>
                </a:solidFill>
                <a:effectLst>
                  <a:outerShdw blurRad="38100" dist="38100" dir="2700000" algn="tl">
                    <a:srgbClr val="C0C0C0"/>
                  </a:outerShdw>
                </a:effectLst>
                <a:latin typeface="Arial" pitchFamily="34" charset="0"/>
                <a:cs typeface="Arial" pitchFamily="34" charset="0"/>
              </a:rPr>
            </a:br>
            <a:r>
              <a:rPr lang="fr-BE" sz="2600" b="1" dirty="0">
                <a:solidFill>
                  <a:srgbClr val="FFFFCC"/>
                </a:solidFill>
                <a:effectLst>
                  <a:outerShdw blurRad="38100" dist="38100" dir="2700000" algn="tl">
                    <a:srgbClr val="C0C0C0"/>
                  </a:outerShdw>
                </a:effectLst>
                <a:latin typeface="Arial" pitchFamily="34" charset="0"/>
                <a:cs typeface="Arial" pitchFamily="34" charset="0"/>
              </a:rPr>
              <a:t>         </a:t>
            </a:r>
            <a:r>
              <a:rPr lang="fr-BE" sz="2600" b="1" dirty="0">
                <a:solidFill>
                  <a:srgbClr val="D60093"/>
                </a:solidFill>
                <a:effectLst>
                  <a:outerShdw blurRad="38100" dist="38100" dir="2700000" algn="tl">
                    <a:srgbClr val="C0C0C0"/>
                  </a:outerShdw>
                </a:effectLst>
                <a:latin typeface="Arial" pitchFamily="34" charset="0"/>
                <a:cs typeface="Arial" pitchFamily="34" charset="0"/>
              </a:rPr>
              <a:t>7 étoiles (1:16,20) </a:t>
            </a:r>
            <a:br>
              <a:rPr lang="fr-BE" sz="2600" b="1" dirty="0">
                <a:solidFill>
                  <a:srgbClr val="D60093"/>
                </a:solidFill>
                <a:effectLst>
                  <a:outerShdw blurRad="38100" dist="38100" dir="2700000" algn="tl">
                    <a:srgbClr val="C0C0C0"/>
                  </a:outerShdw>
                </a:effectLst>
                <a:latin typeface="Arial" pitchFamily="34" charset="0"/>
                <a:cs typeface="Arial" pitchFamily="34" charset="0"/>
              </a:rPr>
            </a:br>
            <a:r>
              <a:rPr lang="fr-BE" sz="2600" b="1" dirty="0">
                <a:solidFill>
                  <a:srgbClr val="D60093"/>
                </a:solidFill>
                <a:effectLst>
                  <a:outerShdw blurRad="38100" dist="38100" dir="2700000" algn="tl">
                    <a:srgbClr val="C0C0C0"/>
                  </a:outerShdw>
                </a:effectLst>
                <a:latin typeface="Arial" pitchFamily="34" charset="0"/>
                <a:cs typeface="Arial" pitchFamily="34" charset="0"/>
              </a:rPr>
              <a:t>           7 anges (1:20) </a:t>
            </a:r>
            <a:br>
              <a:rPr lang="fr-BE" sz="2600" b="1" dirty="0">
                <a:solidFill>
                  <a:srgbClr val="D60093"/>
                </a:solidFill>
                <a:effectLst>
                  <a:outerShdw blurRad="38100" dist="38100" dir="2700000" algn="tl">
                    <a:srgbClr val="C0C0C0"/>
                  </a:outerShdw>
                </a:effectLst>
                <a:latin typeface="Arial" pitchFamily="34" charset="0"/>
                <a:cs typeface="Arial" pitchFamily="34" charset="0"/>
              </a:rPr>
            </a:br>
            <a:r>
              <a:rPr lang="fr-BE" sz="2600" b="1" dirty="0">
                <a:solidFill>
                  <a:srgbClr val="D60093"/>
                </a:solidFill>
                <a:effectLst>
                  <a:outerShdw blurRad="38100" dist="38100" dir="2700000" algn="tl">
                    <a:srgbClr val="C0C0C0"/>
                  </a:outerShdw>
                </a:effectLst>
                <a:latin typeface="Arial" pitchFamily="34" charset="0"/>
                <a:cs typeface="Arial" pitchFamily="34" charset="0"/>
              </a:rPr>
              <a:t>             7 esprits (1:4)</a:t>
            </a:r>
            <a:r>
              <a:rPr lang="fr-BE" sz="2600" b="1" dirty="0">
                <a:solidFill>
                  <a:srgbClr val="FFFFCC"/>
                </a:solidFill>
                <a:effectLst>
                  <a:outerShdw blurRad="38100" dist="38100" dir="2700000" algn="tl">
                    <a:srgbClr val="C0C0C0"/>
                  </a:outerShdw>
                </a:effectLst>
                <a:latin typeface="Arial" pitchFamily="34" charset="0"/>
                <a:cs typeface="Arial" pitchFamily="34" charset="0"/>
              </a:rPr>
              <a:t> </a:t>
            </a:r>
            <a:br>
              <a:rPr lang="fr-BE" sz="2600" b="1" dirty="0">
                <a:solidFill>
                  <a:srgbClr val="FFFFCC"/>
                </a:solidFill>
                <a:effectLst>
                  <a:outerShdw blurRad="38100" dist="38100" dir="2700000" algn="tl">
                    <a:srgbClr val="C0C0C0"/>
                  </a:outerShdw>
                </a:effectLst>
                <a:latin typeface="Arial" pitchFamily="34" charset="0"/>
                <a:cs typeface="Arial" pitchFamily="34" charset="0"/>
              </a:rPr>
            </a:br>
            <a:r>
              <a:rPr lang="fr-BE" sz="2600" b="1" dirty="0">
                <a:solidFill>
                  <a:srgbClr val="FFFFCC"/>
                </a:solidFill>
                <a:effectLst>
                  <a:outerShdw blurRad="38100" dist="38100" dir="2700000" algn="tl">
                    <a:srgbClr val="C0C0C0"/>
                  </a:outerShdw>
                </a:effectLst>
                <a:latin typeface="Arial" pitchFamily="34" charset="0"/>
                <a:cs typeface="Arial" pitchFamily="34" charset="0"/>
              </a:rPr>
              <a:t>               </a:t>
            </a:r>
            <a:r>
              <a:rPr lang="fr-BE" sz="2600" b="1" dirty="0">
                <a:solidFill>
                  <a:srgbClr val="FF0000"/>
                </a:solidFill>
                <a:effectLst>
                  <a:outerShdw blurRad="38100" dist="38100" dir="2700000" algn="tl">
                    <a:srgbClr val="C0C0C0"/>
                  </a:outerShdw>
                </a:effectLst>
                <a:latin typeface="Arial" pitchFamily="34" charset="0"/>
                <a:cs typeface="Arial" pitchFamily="34" charset="0"/>
              </a:rPr>
              <a:t>un Agneau avec 7 cornes et 7 yeux (5:6)</a:t>
            </a:r>
            <a:br>
              <a:rPr lang="fr-BE" sz="2600" b="1" dirty="0">
                <a:solidFill>
                  <a:srgbClr val="FF0000"/>
                </a:solidFill>
                <a:effectLst>
                  <a:outerShdw blurRad="38100" dist="38100" dir="2700000" algn="tl">
                    <a:srgbClr val="C0C0C0"/>
                  </a:outerShdw>
                </a:effectLst>
                <a:latin typeface="Arial" pitchFamily="34" charset="0"/>
                <a:cs typeface="Arial" pitchFamily="34" charset="0"/>
              </a:rPr>
            </a:br>
            <a:r>
              <a:rPr lang="fr-BE" sz="2600" b="1" dirty="0">
                <a:solidFill>
                  <a:srgbClr val="FF0000"/>
                </a:solidFill>
                <a:effectLst>
                  <a:outerShdw blurRad="38100" dist="38100" dir="2700000" algn="tl">
                    <a:srgbClr val="C0C0C0"/>
                  </a:outerShdw>
                </a:effectLst>
                <a:latin typeface="Arial" pitchFamily="34" charset="0"/>
                <a:cs typeface="Arial" pitchFamily="34" charset="0"/>
              </a:rPr>
              <a:t>                 7 lampes (4:5)</a:t>
            </a:r>
            <a:br>
              <a:rPr lang="fr-BE" sz="2600" b="1" dirty="0">
                <a:solidFill>
                  <a:srgbClr val="FF0000"/>
                </a:solidFill>
                <a:effectLst>
                  <a:outerShdw blurRad="38100" dist="38100" dir="2700000" algn="tl">
                    <a:srgbClr val="C0C0C0"/>
                  </a:outerShdw>
                </a:effectLst>
                <a:latin typeface="Arial" pitchFamily="34" charset="0"/>
                <a:cs typeface="Arial" pitchFamily="34" charset="0"/>
              </a:rPr>
            </a:br>
            <a:r>
              <a:rPr lang="fr-BE" sz="2600" b="1" dirty="0">
                <a:solidFill>
                  <a:srgbClr val="FF0000"/>
                </a:solidFill>
                <a:effectLst>
                  <a:outerShdw blurRad="38100" dist="38100" dir="2700000" algn="tl">
                    <a:srgbClr val="C0C0C0"/>
                  </a:outerShdw>
                </a:effectLst>
                <a:latin typeface="Arial" pitchFamily="34" charset="0"/>
                <a:cs typeface="Arial" pitchFamily="34" charset="0"/>
              </a:rPr>
              <a:t>                   7 tonnerres (10:3,4) </a:t>
            </a:r>
            <a:br>
              <a:rPr lang="fr-BE" sz="2600" b="1" dirty="0">
                <a:solidFill>
                  <a:srgbClr val="FF0000"/>
                </a:solidFill>
                <a:effectLst>
                  <a:outerShdw blurRad="38100" dist="38100" dir="2700000" algn="tl">
                    <a:srgbClr val="C0C0C0"/>
                  </a:outerShdw>
                </a:effectLst>
                <a:latin typeface="Arial" pitchFamily="34" charset="0"/>
                <a:cs typeface="Arial" pitchFamily="34" charset="0"/>
              </a:rPr>
            </a:br>
            <a:r>
              <a:rPr lang="fr-BE" sz="2600" b="1" dirty="0">
                <a:solidFill>
                  <a:srgbClr val="FFFFCC"/>
                </a:solidFill>
                <a:effectLst>
                  <a:outerShdw blurRad="38100" dist="38100" dir="2700000" algn="tl">
                    <a:srgbClr val="C0C0C0"/>
                  </a:outerShdw>
                </a:effectLst>
                <a:latin typeface="Arial" pitchFamily="34" charset="0"/>
                <a:cs typeface="Arial" pitchFamily="34" charset="0"/>
              </a:rPr>
              <a:t>                      </a:t>
            </a:r>
            <a:r>
              <a:rPr lang="fr-BE" sz="2600" b="1" dirty="0">
                <a:solidFill>
                  <a:srgbClr val="D60093"/>
                </a:solidFill>
                <a:effectLst>
                  <a:outerShdw blurRad="38100" dist="38100" dir="2700000" algn="tl">
                    <a:srgbClr val="C0C0C0"/>
                  </a:outerShdw>
                </a:effectLst>
                <a:latin typeface="Arial" pitchFamily="34" charset="0"/>
                <a:cs typeface="Arial" pitchFamily="34" charset="0"/>
              </a:rPr>
              <a:t>un dragon rouge avec 7 têtes et 7 diadèmes   </a:t>
            </a:r>
            <a:br>
              <a:rPr lang="fr-BE" sz="2600" b="1" dirty="0">
                <a:solidFill>
                  <a:srgbClr val="D60093"/>
                </a:solidFill>
                <a:effectLst>
                  <a:outerShdw blurRad="38100" dist="38100" dir="2700000" algn="tl">
                    <a:srgbClr val="C0C0C0"/>
                  </a:outerShdw>
                </a:effectLst>
                <a:latin typeface="Arial" pitchFamily="34" charset="0"/>
                <a:cs typeface="Arial" pitchFamily="34" charset="0"/>
              </a:rPr>
            </a:br>
            <a:r>
              <a:rPr lang="fr-BE" sz="2600" b="1" dirty="0">
                <a:solidFill>
                  <a:srgbClr val="D60093"/>
                </a:solidFill>
                <a:effectLst>
                  <a:outerShdw blurRad="38100" dist="38100" dir="2700000" algn="tl">
                    <a:srgbClr val="C0C0C0"/>
                  </a:outerShdw>
                </a:effectLst>
                <a:latin typeface="Arial" pitchFamily="34" charset="0"/>
                <a:cs typeface="Arial" pitchFamily="34" charset="0"/>
              </a:rPr>
              <a:t>                       </a:t>
            </a:r>
            <a:r>
              <a:rPr lang="fr-BE" sz="2600" b="1" dirty="0" smtClean="0">
                <a:solidFill>
                  <a:srgbClr val="D60093"/>
                </a:solidFill>
                <a:effectLst>
                  <a:outerShdw blurRad="38100" dist="38100" dir="2700000" algn="tl">
                    <a:srgbClr val="C0C0C0"/>
                  </a:outerShdw>
                </a:effectLst>
                <a:latin typeface="Arial" pitchFamily="34" charset="0"/>
                <a:cs typeface="Arial" pitchFamily="34" charset="0"/>
              </a:rPr>
              <a:t> (</a:t>
            </a:r>
            <a:r>
              <a:rPr lang="fr-BE" sz="2600" b="1" dirty="0">
                <a:solidFill>
                  <a:srgbClr val="D60093"/>
                </a:solidFill>
                <a:effectLst>
                  <a:outerShdw blurRad="38100" dist="38100" dir="2700000" algn="tl">
                    <a:srgbClr val="C0C0C0"/>
                  </a:outerShdw>
                </a:effectLst>
                <a:latin typeface="Arial" pitchFamily="34" charset="0"/>
                <a:cs typeface="Arial" pitchFamily="34" charset="0"/>
              </a:rPr>
              <a:t>12:1)</a:t>
            </a:r>
            <a:r>
              <a:rPr lang="fr-BE" sz="2600" b="1" dirty="0">
                <a:solidFill>
                  <a:srgbClr val="FFFFCC"/>
                </a:solidFill>
                <a:effectLst>
                  <a:outerShdw blurRad="38100" dist="38100" dir="2700000" algn="tl">
                    <a:srgbClr val="C0C0C0"/>
                  </a:outerShdw>
                </a:effectLst>
                <a:latin typeface="Arial" pitchFamily="34" charset="0"/>
                <a:cs typeface="Arial" pitchFamily="34" charset="0"/>
              </a:rPr>
              <a:t> </a:t>
            </a:r>
            <a:br>
              <a:rPr lang="fr-BE" sz="2600" b="1" dirty="0">
                <a:solidFill>
                  <a:srgbClr val="FFFFCC"/>
                </a:solidFill>
                <a:effectLst>
                  <a:outerShdw blurRad="38100" dist="38100" dir="2700000" algn="tl">
                    <a:srgbClr val="C0C0C0"/>
                  </a:outerShdw>
                </a:effectLst>
                <a:latin typeface="Arial" pitchFamily="34" charset="0"/>
                <a:cs typeface="Arial" pitchFamily="34" charset="0"/>
              </a:rPr>
            </a:br>
            <a:r>
              <a:rPr lang="fr-BE" sz="2600" b="1" dirty="0">
                <a:solidFill>
                  <a:srgbClr val="FFFFCC"/>
                </a:solidFill>
                <a:effectLst>
                  <a:outerShdw blurRad="38100" dist="38100" dir="2700000" algn="tl">
                    <a:srgbClr val="C0C0C0"/>
                  </a:outerShdw>
                </a:effectLst>
                <a:latin typeface="Arial" pitchFamily="34" charset="0"/>
                <a:cs typeface="Arial" pitchFamily="34" charset="0"/>
              </a:rPr>
              <a:t>                         </a:t>
            </a:r>
            <a:r>
              <a:rPr lang="fr-BE" sz="2600" b="1" dirty="0">
                <a:solidFill>
                  <a:srgbClr val="D60093"/>
                </a:solidFill>
                <a:effectLst>
                  <a:outerShdw blurRad="38100" dist="38100" dir="2700000" algn="tl">
                    <a:srgbClr val="C0C0C0"/>
                  </a:outerShdw>
                </a:effectLst>
                <a:latin typeface="Arial" pitchFamily="34" charset="0"/>
                <a:cs typeface="Arial" pitchFamily="34" charset="0"/>
              </a:rPr>
              <a:t>un léopard avec 7 têtes (13:1) </a:t>
            </a:r>
            <a:br>
              <a:rPr lang="fr-BE" sz="2600" b="1" dirty="0">
                <a:solidFill>
                  <a:srgbClr val="D60093"/>
                </a:solidFill>
                <a:effectLst>
                  <a:outerShdw blurRad="38100" dist="38100" dir="2700000" algn="tl">
                    <a:srgbClr val="C0C0C0"/>
                  </a:outerShdw>
                </a:effectLst>
                <a:latin typeface="Arial" pitchFamily="34" charset="0"/>
                <a:cs typeface="Arial" pitchFamily="34" charset="0"/>
              </a:rPr>
            </a:br>
            <a:r>
              <a:rPr lang="fr-BE" sz="2600" b="1" dirty="0">
                <a:solidFill>
                  <a:srgbClr val="D60093"/>
                </a:solidFill>
                <a:effectLst>
                  <a:outerShdw blurRad="38100" dist="38100" dir="2700000" algn="tl">
                    <a:srgbClr val="C0C0C0"/>
                  </a:outerShdw>
                </a:effectLst>
                <a:latin typeface="Arial" pitchFamily="34" charset="0"/>
                <a:cs typeface="Arial" pitchFamily="34" charset="0"/>
              </a:rPr>
              <a:t>                            une bête rouge avec 7 têtes (17:3,7)</a:t>
            </a:r>
            <a:r>
              <a:rPr lang="fr-BE" sz="2600" b="1" dirty="0">
                <a:solidFill>
                  <a:srgbClr val="FFFFCC"/>
                </a:solidFill>
                <a:effectLst>
                  <a:outerShdw blurRad="38100" dist="38100" dir="2700000" algn="tl">
                    <a:srgbClr val="C0C0C0"/>
                  </a:outerShdw>
                </a:effectLst>
                <a:latin typeface="Arial" pitchFamily="34" charset="0"/>
                <a:cs typeface="Arial" pitchFamily="34" charset="0"/>
              </a:rPr>
              <a:t> </a:t>
            </a:r>
            <a:br>
              <a:rPr lang="fr-BE" sz="2600" b="1" dirty="0">
                <a:solidFill>
                  <a:srgbClr val="FFFFCC"/>
                </a:solidFill>
                <a:effectLst>
                  <a:outerShdw blurRad="38100" dist="38100" dir="2700000" algn="tl">
                    <a:srgbClr val="C0C0C0"/>
                  </a:outerShdw>
                </a:effectLst>
                <a:latin typeface="Arial" pitchFamily="34" charset="0"/>
                <a:cs typeface="Arial" pitchFamily="34" charset="0"/>
              </a:rPr>
            </a:br>
            <a:r>
              <a:rPr lang="fr-BE" sz="2600" b="1" dirty="0">
                <a:solidFill>
                  <a:srgbClr val="FFFFCC"/>
                </a:solidFill>
                <a:effectLst>
                  <a:outerShdw blurRad="38100" dist="38100" dir="2700000" algn="tl">
                    <a:srgbClr val="C0C0C0"/>
                  </a:outerShdw>
                </a:effectLst>
                <a:latin typeface="Arial" pitchFamily="34" charset="0"/>
                <a:cs typeface="Arial" pitchFamily="34" charset="0"/>
              </a:rPr>
              <a:t>                               7 montagnes (17:9)</a:t>
            </a:r>
            <a:br>
              <a:rPr lang="fr-BE" sz="2600" b="1" dirty="0">
                <a:solidFill>
                  <a:srgbClr val="FFFFCC"/>
                </a:solidFill>
                <a:effectLst>
                  <a:outerShdw blurRad="38100" dist="38100" dir="2700000" algn="tl">
                    <a:srgbClr val="C0C0C0"/>
                  </a:outerShdw>
                </a:effectLst>
                <a:latin typeface="Arial" pitchFamily="34" charset="0"/>
                <a:cs typeface="Arial" pitchFamily="34" charset="0"/>
              </a:rPr>
            </a:br>
            <a:r>
              <a:rPr lang="fr-BE" sz="2600" b="1" dirty="0">
                <a:solidFill>
                  <a:srgbClr val="FFFFCC"/>
                </a:solidFill>
                <a:effectLst>
                  <a:outerShdw blurRad="38100" dist="38100" dir="2700000" algn="tl">
                    <a:srgbClr val="C0C0C0"/>
                  </a:outerShdw>
                </a:effectLst>
                <a:latin typeface="Arial" pitchFamily="34" charset="0"/>
                <a:cs typeface="Arial" pitchFamily="34" charset="0"/>
              </a:rPr>
              <a:t>                                 7 rois (17:10)</a:t>
            </a:r>
            <a:r>
              <a:rPr lang="en-GB" sz="2600" b="1" dirty="0">
                <a:effectLst>
                  <a:outerShdw blurRad="38100" dist="38100" dir="2700000" algn="tl">
                    <a:srgbClr val="C0C0C0"/>
                  </a:outerShdw>
                </a:effectLst>
                <a:latin typeface="Arial" pitchFamily="34" charset="0"/>
                <a:cs typeface="Arial" pitchFamily="34" charset="0"/>
              </a:rPr>
              <a:t> </a:t>
            </a:r>
          </a:p>
        </p:txBody>
      </p:sp>
    </p:spTree>
    <p:extLst>
      <p:ext uri="{BB962C8B-B14F-4D97-AF65-F5344CB8AC3E}">
        <p14:creationId xmlns:p14="http://schemas.microsoft.com/office/powerpoint/2010/main" val="202567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07504" y="2780928"/>
            <a:ext cx="9455968" cy="1143000"/>
          </a:xfrm>
        </p:spPr>
        <p:txBody>
          <a:bodyPr/>
          <a:lstStyle/>
          <a:p>
            <a:pPr algn="l">
              <a:buFont typeface="Wingdings" pitchFamily="2" charset="2"/>
              <a:buNone/>
            </a:pPr>
            <a:r>
              <a:rPr lang="fr-BE" sz="4800" b="1" dirty="0" smtClean="0">
                <a:solidFill>
                  <a:srgbClr val="CC3300"/>
                </a:solidFill>
                <a:effectLst>
                  <a:outerShdw blurRad="38100" dist="38100" dir="2700000" algn="tl">
                    <a:srgbClr val="C0C0C0"/>
                  </a:outerShdw>
                </a:effectLst>
                <a:latin typeface="Arial" pitchFamily="34" charset="0"/>
              </a:rPr>
              <a:t>7 </a:t>
            </a:r>
            <a:r>
              <a:rPr lang="fr-BE" sz="4800" b="1" dirty="0">
                <a:solidFill>
                  <a:srgbClr val="CC3300"/>
                </a:solidFill>
                <a:effectLst>
                  <a:outerShdw blurRad="38100" dist="38100" dir="2700000" algn="tl">
                    <a:srgbClr val="C0C0C0"/>
                  </a:outerShdw>
                </a:effectLst>
                <a:latin typeface="Arial" pitchFamily="34" charset="0"/>
              </a:rPr>
              <a:t>jours dans la semaine</a:t>
            </a:r>
            <a:br>
              <a:rPr lang="fr-BE" sz="4800" b="1" dirty="0">
                <a:solidFill>
                  <a:srgbClr val="CC3300"/>
                </a:solidFill>
                <a:effectLst>
                  <a:outerShdw blurRad="38100" dist="38100" dir="2700000" algn="tl">
                    <a:srgbClr val="C0C0C0"/>
                  </a:outerShdw>
                </a:effectLst>
                <a:latin typeface="Arial" pitchFamily="34" charset="0"/>
              </a:rPr>
            </a:br>
            <a:r>
              <a:rPr lang="fr-BE" sz="4800" b="1" dirty="0">
                <a:solidFill>
                  <a:srgbClr val="CC3300"/>
                </a:solidFill>
                <a:effectLst>
                  <a:outerShdw blurRad="38100" dist="38100" dir="2700000" algn="tl">
                    <a:srgbClr val="C0C0C0"/>
                  </a:outerShdw>
                </a:effectLst>
                <a:latin typeface="Arial" pitchFamily="34" charset="0"/>
              </a:rPr>
              <a:t>7 notes de musique</a:t>
            </a:r>
            <a:br>
              <a:rPr lang="fr-BE" sz="4800" b="1" dirty="0">
                <a:solidFill>
                  <a:srgbClr val="CC3300"/>
                </a:solidFill>
                <a:effectLst>
                  <a:outerShdw blurRad="38100" dist="38100" dir="2700000" algn="tl">
                    <a:srgbClr val="C0C0C0"/>
                  </a:outerShdw>
                </a:effectLst>
                <a:latin typeface="Arial" pitchFamily="34" charset="0"/>
              </a:rPr>
            </a:br>
            <a:r>
              <a:rPr lang="fr-BE" sz="4800" b="1" dirty="0">
                <a:solidFill>
                  <a:srgbClr val="CC3300"/>
                </a:solidFill>
                <a:effectLst>
                  <a:outerShdw blurRad="38100" dist="38100" dir="2700000" algn="tl">
                    <a:srgbClr val="C0C0C0"/>
                  </a:outerShdw>
                </a:effectLst>
                <a:latin typeface="Arial" pitchFamily="34" charset="0"/>
              </a:rPr>
              <a:t>7 couleurs dans </a:t>
            </a:r>
            <a:r>
              <a:rPr lang="fr-BE" sz="4800" b="1" dirty="0" smtClean="0">
                <a:solidFill>
                  <a:srgbClr val="CC3300"/>
                </a:solidFill>
                <a:effectLst>
                  <a:outerShdw blurRad="38100" dist="38100" dir="2700000" algn="tl">
                    <a:srgbClr val="C0C0C0"/>
                  </a:outerShdw>
                </a:effectLst>
                <a:latin typeface="Arial" pitchFamily="34" charset="0"/>
              </a:rPr>
              <a:t>un arc-en-ciel</a:t>
            </a:r>
            <a:r>
              <a:rPr lang="en-GB" sz="4800" b="1" dirty="0" smtClean="0">
                <a:effectLst>
                  <a:outerShdw blurRad="38100" dist="38100" dir="2700000" algn="tl">
                    <a:srgbClr val="C0C0C0"/>
                  </a:outerShdw>
                </a:effectLst>
              </a:rPr>
              <a:t> </a:t>
            </a:r>
            <a:endParaRPr lang="en-GB" sz="4800" b="1" dirty="0">
              <a:effectLst>
                <a:outerShdw blurRad="38100" dist="38100" dir="2700000" algn="tl">
                  <a:srgbClr val="C0C0C0"/>
                </a:outerShdw>
              </a:effectLst>
            </a:endParaRPr>
          </a:p>
        </p:txBody>
      </p:sp>
    </p:spTree>
    <p:extLst>
      <p:ext uri="{BB962C8B-B14F-4D97-AF65-F5344CB8AC3E}">
        <p14:creationId xmlns:p14="http://schemas.microsoft.com/office/powerpoint/2010/main" val="3924452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0" r="-5000"/>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 y="2743200"/>
            <a:ext cx="8991600" cy="1143000"/>
          </a:xfrm>
        </p:spPr>
        <p:txBody>
          <a:bodyPr/>
          <a:lstStyle/>
          <a:p>
            <a:pPr algn="l"/>
            <a:r>
              <a:rPr lang="fr-BE" sz="2400" dirty="0">
                <a:latin typeface="Arial" pitchFamily="34" charset="0"/>
              </a:rPr>
              <a:t>                            </a:t>
            </a:r>
            <a:r>
              <a:rPr lang="fr-BE"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7 BÉATITUDES DANS L’APOCALYPSE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nl-NL"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1</a:t>
            </a:r>
            <a:r>
              <a:rPr lang="fr-BE"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 1:3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fr-BE"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Heureux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celui qui lit et ceux qui entendent les paroles de </a:t>
            </a:r>
            <a:r>
              <a:rPr lang="fr-BE"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la 	   prophétie</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et qui gardent les choses qui y sont écrites ! </a:t>
            </a:r>
            <a: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2. 14:13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Heureux dès à présent les morts qui meurent dans le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fr-BE"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Seigneur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Oui, dit l’Esprit, afin qu’ils se reposent de leurs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fr-BE"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travaux</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car leurs </a:t>
            </a:r>
            <a:r>
              <a:rPr lang="fr-BE"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oeuvres</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les suivent. </a:t>
            </a:r>
            <a: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3. 16:15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Heureux celui qui veille, et qui garde ses vêtements, afin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fr-BE"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qu’il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ne marche pas nu et qu’on ne voie pas sa honte ! </a:t>
            </a:r>
            <a: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4. 19:9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Heureux ceux qui sont appelés au festin de noces de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l’agneau ! </a:t>
            </a:r>
            <a: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5. </a:t>
            </a:r>
            <a:r>
              <a:rPr lang="fr-BE"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20:6   </a:t>
            </a:r>
            <a:r>
              <a:rPr lang="fr-BE"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Heureux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et saints ceux qui ont part à la première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résurrection ! La seconde mort n’a point de pouvoir sur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eux ; mais ils seront sacrificateurs de Dieu et de Christ,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et ils régneront avec lui pendant mille ans. </a:t>
            </a:r>
            <a: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6. </a:t>
            </a:r>
            <a:r>
              <a:rPr lang="fr-BE"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22:7   </a:t>
            </a:r>
            <a:r>
              <a:rPr lang="fr-BE"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Heureux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celui qui garde les paroles de la prophétie de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ce livre ! </a:t>
            </a:r>
            <a: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nl-NL" sz="2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7. </a:t>
            </a:r>
            <a:r>
              <a:rPr lang="fr-BE"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22:14 </a:t>
            </a: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Heureux ceux qui lavent leurs robes, afin d’avoir droit à  </a:t>
            </a:r>
            <a:b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fr-BE"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l’arbre de vie, et d’entrer par les portes dans la ville ! </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p>
        </p:txBody>
      </p:sp>
    </p:spTree>
    <p:extLst>
      <p:ext uri="{BB962C8B-B14F-4D97-AF65-F5344CB8AC3E}">
        <p14:creationId xmlns:p14="http://schemas.microsoft.com/office/powerpoint/2010/main" val="1751269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79512" y="2743200"/>
            <a:ext cx="8784976" cy="1143000"/>
          </a:xfrm>
        </p:spPr>
        <p:txBody>
          <a:bodyPr/>
          <a:lstStyle/>
          <a:p>
            <a:r>
              <a:rPr lang="nl-BE" sz="4000" b="1" spc="50" dirty="0" err="1">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Apocalypse</a:t>
            </a:r>
            <a:r>
              <a:rPr lang="nl-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t>
            </a:r>
            <a:r>
              <a:rPr lang="nl-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1:1</a:t>
            </a:r>
            <a:r>
              <a:rPr lang="nl-BE" sz="2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nl-BE" sz="2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nl-BE" sz="105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nl-BE" sz="105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Révélation de Jésus-Christ, </a:t>
            </a: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que </a:t>
            </a:r>
            <a:r>
              <a:rPr lang="fr-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Dieu lui a donnée </a:t>
            </a: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pour </a:t>
            </a:r>
            <a:r>
              <a:rPr lang="fr-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montrer à ses serviteurs </a:t>
            </a: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les </a:t>
            </a:r>
            <a:r>
              <a:rPr lang="fr-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choses qui doivent </a:t>
            </a: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arriver </a:t>
            </a:r>
            <a:r>
              <a:rPr lang="fr-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bientôt, </a:t>
            </a: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et </a:t>
            </a:r>
            <a:r>
              <a:rPr lang="fr-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qu’il a fait connaître, </a:t>
            </a: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par </a:t>
            </a:r>
            <a:r>
              <a:rPr lang="fr-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l’envoi de son ange, </a:t>
            </a: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à </a:t>
            </a:r>
            <a:r>
              <a:rPr lang="fr-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son serviteur </a:t>
            </a:r>
            <a:r>
              <a:rPr lang="fr-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Jean</a:t>
            </a:r>
            <a:endParaRPr lang="en-GB" sz="2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3590551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79512" y="2743200"/>
            <a:ext cx="8784976" cy="1143000"/>
          </a:xfrm>
        </p:spPr>
        <p:txBody>
          <a:bodyPr/>
          <a:lstStyle/>
          <a:p>
            <a:r>
              <a:rPr lang="nl-BE" sz="4000" b="1" spc="50" dirty="0" err="1">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Apocalypse</a:t>
            </a:r>
            <a:r>
              <a:rPr lang="nl-BE"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t>
            </a:r>
            <a:r>
              <a:rPr lang="nl-BE"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1:2</a:t>
            </a:r>
            <a:r>
              <a:rPr lang="nl-BE" sz="2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nl-BE" sz="2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nl-BE" sz="105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
            </a:r>
            <a:br>
              <a:rPr lang="nl-BE" sz="105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br>
            <a:r>
              <a:rPr lang="fr-FR" sz="4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rPr>
              <a:t>lequel a attesté la parole de Dieu et le témoignage de Jésus-Christ, tout ce qu'il a vu. </a:t>
            </a:r>
            <a:endParaRPr lang="en-GB" sz="2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0304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9314" name="Rectangle 1026"/>
          <p:cNvSpPr>
            <a:spLocks noGrp="1" noChangeArrowheads="1"/>
          </p:cNvSpPr>
          <p:nvPr>
            <p:ph type="title" idx="4294967295"/>
          </p:nvPr>
        </p:nvSpPr>
        <p:spPr>
          <a:xfrm>
            <a:off x="467544" y="4293096"/>
            <a:ext cx="6192688" cy="1143000"/>
          </a:xfrm>
        </p:spPr>
        <p:txBody>
          <a:bodyPr/>
          <a:lstStyle/>
          <a:p>
            <a:pPr algn="l"/>
            <a:r>
              <a:rPr lang="fr-BE" sz="4800"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RÈGLES GÉNÉRALES </a:t>
            </a:r>
            <a:br>
              <a:rPr lang="fr-BE" sz="4800"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br>
            <a:r>
              <a:rPr lang="fr-BE" sz="4800"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POUR </a:t>
            </a:r>
            <a:r>
              <a:rPr lang="fr-BE" sz="4800" b="1" dirty="0" smtClean="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L’INTERPRÉTATION </a:t>
            </a:r>
            <a:r>
              <a:rPr lang="fr-BE" sz="4800"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
            </a:r>
            <a:br>
              <a:rPr lang="fr-BE" sz="4800"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br>
            <a:r>
              <a:rPr lang="fr-BE" sz="4800"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DE LA BIBLE</a:t>
            </a:r>
            <a:r>
              <a:rPr lang="fr-BE" sz="4000" b="1" dirty="0">
                <a:effectLst>
                  <a:outerShdw blurRad="38100" dist="38100" dir="2700000" algn="tl">
                    <a:srgbClr val="C0C0C0"/>
                  </a:outerShdw>
                </a:effectLst>
                <a:latin typeface="Arial" pitchFamily="34" charset="0"/>
              </a:rPr>
              <a:t/>
            </a:r>
            <a:br>
              <a:rPr lang="fr-BE" sz="4000" b="1" dirty="0">
                <a:effectLst>
                  <a:outerShdw blurRad="38100" dist="38100" dir="2700000" algn="tl">
                    <a:srgbClr val="C0C0C0"/>
                  </a:outerShdw>
                </a:effectLst>
                <a:latin typeface="Arial" pitchFamily="34" charset="0"/>
              </a:rPr>
            </a:br>
            <a:endParaRPr lang="en-GB" sz="4000" b="1" dirty="0">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639769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115616" y="2636912"/>
            <a:ext cx="6768752"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BE" b="1" spc="50" dirty="0" err="1">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Apocalypse</a:t>
            </a:r>
            <a:r>
              <a:rPr lang="nl-BE"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 1:3</a:t>
            </a:r>
            <a:br>
              <a:rPr lang="nl-BE"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br>
            <a:r>
              <a:rPr lang="nl-BE" sz="10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
            </a:r>
            <a:br>
              <a:rPr lang="nl-BE" sz="10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br>
            <a:r>
              <a:rPr lang="fr-BE"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Heureux celui qui lit </a:t>
            </a: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
            </a:r>
            <a:b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b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et </a:t>
            </a:r>
            <a:r>
              <a:rPr lang="fr-BE"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ceux qui entendent les paroles </a:t>
            </a: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
            </a:r>
            <a:b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b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de </a:t>
            </a:r>
            <a:r>
              <a:rPr lang="fr-BE"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la prophétie, </a:t>
            </a: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
            </a:r>
            <a:b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b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et </a:t>
            </a:r>
            <a:r>
              <a:rPr lang="fr-BE"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qui gardent </a:t>
            </a: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
            </a:r>
            <a:b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b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les </a:t>
            </a:r>
            <a:r>
              <a:rPr lang="fr-BE"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choses </a:t>
            </a: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
            </a:r>
            <a:b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br>
            <a:r>
              <a:rPr lang="fr-BE" b="1"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qui </a:t>
            </a:r>
            <a:r>
              <a:rPr lang="fr-BE"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y sont écrites !</a:t>
            </a:r>
            <a:r>
              <a:rPr lang="fr-BE" b="1" spc="50"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 </a:t>
            </a:r>
            <a:r>
              <a:rPr lang="en-GB" b="1" spc="50" dirty="0">
                <a:ln w="11430"/>
                <a:solidFill>
                  <a:srgbClr val="FF0000"/>
                </a:soli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3292672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100000">
              <a:srgbClr val="003300"/>
            </a:gs>
          </a:gsLst>
          <a:path path="rect">
            <a:fillToRect l="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7588" y="5013176"/>
            <a:ext cx="8791128" cy="1143000"/>
          </a:xfrm>
        </p:spPr>
        <p:txBody>
          <a:bodyPr/>
          <a:lstStyle/>
          <a:p>
            <a:pPr algn="l"/>
            <a:r>
              <a:rPr lang="nl-BE" sz="4000" dirty="0" err="1">
                <a:solidFill>
                  <a:schemeClr val="bg1"/>
                </a:solidFill>
                <a:latin typeface="Arial" pitchFamily="34" charset="0"/>
                <a:cs typeface="Arial" pitchFamily="34" charset="0"/>
              </a:rPr>
              <a:t>Apocalypse</a:t>
            </a:r>
            <a:r>
              <a:rPr lang="nl-BE" sz="4000" dirty="0">
                <a:solidFill>
                  <a:schemeClr val="bg1"/>
                </a:solidFill>
                <a:latin typeface="Arial" pitchFamily="34" charset="0"/>
                <a:cs typeface="Arial" pitchFamily="34" charset="0"/>
              </a:rPr>
              <a:t> </a:t>
            </a:r>
            <a:r>
              <a:rPr lang="nl-BE" sz="4000" dirty="0" smtClean="0">
                <a:solidFill>
                  <a:schemeClr val="bg1"/>
                </a:solidFill>
                <a:latin typeface="Arial" pitchFamily="34" charset="0"/>
                <a:cs typeface="Arial" pitchFamily="34" charset="0"/>
              </a:rPr>
              <a:t>1:4</a:t>
            </a:r>
            <a:r>
              <a:rPr lang="nl-BE" dirty="0">
                <a:solidFill>
                  <a:schemeClr val="bg1"/>
                </a:solidFill>
                <a:latin typeface="Arial" pitchFamily="34" charset="0"/>
                <a:cs typeface="Arial" pitchFamily="34" charset="0"/>
              </a:rPr>
              <a:t/>
            </a:r>
            <a:br>
              <a:rPr lang="nl-BE" dirty="0">
                <a:solidFill>
                  <a:schemeClr val="bg1"/>
                </a:solidFill>
                <a:latin typeface="Arial" pitchFamily="34" charset="0"/>
                <a:cs typeface="Arial" pitchFamily="34" charset="0"/>
              </a:rPr>
            </a:br>
            <a:r>
              <a:rPr lang="nl-BE" sz="1000" dirty="0">
                <a:solidFill>
                  <a:schemeClr val="bg1"/>
                </a:solidFill>
                <a:latin typeface="Arial" pitchFamily="34" charset="0"/>
                <a:cs typeface="Arial" pitchFamily="34" charset="0"/>
              </a:rPr>
              <a:t/>
            </a:r>
            <a:br>
              <a:rPr lang="nl-BE" sz="1000" dirty="0">
                <a:solidFill>
                  <a:schemeClr val="bg1"/>
                </a:solidFill>
                <a:latin typeface="Arial" pitchFamily="34" charset="0"/>
                <a:cs typeface="Arial" pitchFamily="34" charset="0"/>
              </a:rPr>
            </a:br>
            <a:r>
              <a:rPr lang="fr-BE" b="1" dirty="0">
                <a:solidFill>
                  <a:schemeClr val="bg1"/>
                </a:solidFill>
                <a:effectLst>
                  <a:outerShdw blurRad="38100" dist="38100" dir="2700000" algn="tl">
                    <a:srgbClr val="000000"/>
                  </a:outerShdw>
                </a:effectLst>
                <a:latin typeface="Arial" pitchFamily="34" charset="0"/>
                <a:cs typeface="Arial" pitchFamily="34" charset="0"/>
              </a:rPr>
              <a:t>Jean aux sept </a:t>
            </a:r>
            <a:r>
              <a:rPr lang="fr-BE" b="1" dirty="0" smtClean="0">
                <a:solidFill>
                  <a:schemeClr val="bg1"/>
                </a:solidFill>
                <a:effectLst>
                  <a:outerShdw blurRad="38100" dist="38100" dir="2700000" algn="tl">
                    <a:srgbClr val="000000"/>
                  </a:outerShdw>
                </a:effectLst>
                <a:latin typeface="Arial" pitchFamily="34" charset="0"/>
                <a:cs typeface="Arial" pitchFamily="34" charset="0"/>
              </a:rPr>
              <a:t>églises </a:t>
            </a:r>
            <a:br>
              <a:rPr lang="fr-BE" b="1" dirty="0" smtClean="0">
                <a:solidFill>
                  <a:schemeClr val="bg1"/>
                </a:solidFill>
                <a:effectLst>
                  <a:outerShdw blurRad="38100" dist="38100" dir="2700000" algn="tl">
                    <a:srgbClr val="000000"/>
                  </a:outerShdw>
                </a:effectLst>
                <a:latin typeface="Arial" pitchFamily="34" charset="0"/>
                <a:cs typeface="Arial" pitchFamily="34" charset="0"/>
              </a:rPr>
            </a:br>
            <a:r>
              <a:rPr lang="fr-BE" b="1" dirty="0" smtClean="0">
                <a:solidFill>
                  <a:schemeClr val="bg1"/>
                </a:solidFill>
                <a:effectLst>
                  <a:outerShdw blurRad="38100" dist="38100" dir="2700000" algn="tl">
                    <a:srgbClr val="000000"/>
                  </a:outerShdw>
                </a:effectLst>
                <a:latin typeface="Arial" pitchFamily="34" charset="0"/>
                <a:cs typeface="Arial" pitchFamily="34" charset="0"/>
              </a:rPr>
              <a:t>qui sont </a:t>
            </a:r>
            <a:r>
              <a:rPr lang="fr-BE" b="1" dirty="0">
                <a:solidFill>
                  <a:schemeClr val="bg1"/>
                </a:solidFill>
                <a:effectLst>
                  <a:outerShdw blurRad="38100" dist="38100" dir="2700000" algn="tl">
                    <a:srgbClr val="000000"/>
                  </a:outerShdw>
                </a:effectLst>
                <a:latin typeface="Arial" pitchFamily="34" charset="0"/>
                <a:cs typeface="Arial" pitchFamily="34" charset="0"/>
              </a:rPr>
              <a:t>en </a:t>
            </a:r>
            <a:r>
              <a:rPr lang="fr-BE" b="1" dirty="0" smtClean="0">
                <a:solidFill>
                  <a:schemeClr val="bg1"/>
                </a:solidFill>
                <a:effectLst>
                  <a:outerShdw blurRad="38100" dist="38100" dir="2700000" algn="tl">
                    <a:srgbClr val="000000"/>
                  </a:outerShdw>
                </a:effectLst>
                <a:latin typeface="Arial" pitchFamily="34" charset="0"/>
                <a:cs typeface="Arial" pitchFamily="34" charset="0"/>
              </a:rPr>
              <a:t>Asie</a:t>
            </a:r>
            <a:endParaRPr lang="en-GB" dirty="0"/>
          </a:p>
        </p:txBody>
      </p:sp>
      <p:pic>
        <p:nvPicPr>
          <p:cNvPr id="4" name="Picture 4" descr="E:\Bijbelstudies\Maps charts photos cliparts etc\Maps\7 Eglise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073" y="188639"/>
            <a:ext cx="5088567" cy="403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288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100000">
              <a:srgbClr val="003300"/>
            </a:gs>
          </a:gsLst>
          <a:path path="rect">
            <a:fillToRect l="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9512" y="2780928"/>
            <a:ext cx="8791128" cy="1143000"/>
          </a:xfrm>
        </p:spPr>
        <p:txBody>
          <a:bodyPr/>
          <a:lstStyle/>
          <a:p>
            <a:r>
              <a:rPr lang="nl-BE" sz="4800" dirty="0" err="1">
                <a:solidFill>
                  <a:schemeClr val="bg1"/>
                </a:solidFill>
                <a:latin typeface="Arial" pitchFamily="34" charset="0"/>
                <a:cs typeface="Arial" pitchFamily="34" charset="0"/>
              </a:rPr>
              <a:t>Apocalypse</a:t>
            </a:r>
            <a:r>
              <a:rPr lang="nl-BE" sz="4800" dirty="0">
                <a:solidFill>
                  <a:schemeClr val="bg1"/>
                </a:solidFill>
                <a:latin typeface="Arial" pitchFamily="34" charset="0"/>
                <a:cs typeface="Arial" pitchFamily="34" charset="0"/>
              </a:rPr>
              <a:t> </a:t>
            </a:r>
            <a:r>
              <a:rPr lang="nl-BE" sz="4800" dirty="0" smtClean="0">
                <a:solidFill>
                  <a:schemeClr val="bg1"/>
                </a:solidFill>
                <a:latin typeface="Arial" pitchFamily="34" charset="0"/>
                <a:cs typeface="Arial" pitchFamily="34" charset="0"/>
              </a:rPr>
              <a:t>1:4</a:t>
            </a:r>
            <a:r>
              <a:rPr lang="nl-BE" sz="4800" dirty="0">
                <a:solidFill>
                  <a:schemeClr val="bg1"/>
                </a:solidFill>
                <a:latin typeface="Arial" pitchFamily="34" charset="0"/>
                <a:cs typeface="Arial" pitchFamily="34" charset="0"/>
              </a:rPr>
              <a:t/>
            </a:r>
            <a:br>
              <a:rPr lang="nl-BE" sz="4800" dirty="0">
                <a:solidFill>
                  <a:schemeClr val="bg1"/>
                </a:solidFill>
                <a:latin typeface="Arial" pitchFamily="34" charset="0"/>
                <a:cs typeface="Arial" pitchFamily="34" charset="0"/>
              </a:rPr>
            </a:br>
            <a:r>
              <a:rPr lang="nl-BE" sz="1400" dirty="0">
                <a:solidFill>
                  <a:schemeClr val="bg1"/>
                </a:solidFill>
                <a:latin typeface="Arial" pitchFamily="34" charset="0"/>
                <a:cs typeface="Arial" pitchFamily="34" charset="0"/>
              </a:rPr>
              <a:t/>
            </a:r>
            <a:br>
              <a:rPr lang="nl-BE" sz="1400" dirty="0">
                <a:solidFill>
                  <a:schemeClr val="bg1"/>
                </a:solidFill>
                <a:latin typeface="Arial" pitchFamily="34" charset="0"/>
                <a:cs typeface="Arial" pitchFamily="34" charset="0"/>
              </a:rPr>
            </a:b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Que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grâce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paix vous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soient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données </a:t>
            </a:r>
            <a:b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part de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celui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qui est,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qui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était,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qui vient,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 la part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des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sept esprits qui sont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devant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son trône, </a:t>
            </a:r>
            <a:endParaRPr lang="en-GB" sz="6600" dirty="0">
              <a:effectLst>
                <a:glow rad="101600">
                  <a:schemeClr val="tx1">
                    <a:alpha val="60000"/>
                  </a:schemeClr>
                </a:glow>
                <a:outerShdw blurRad="38100" dist="38100" dir="2700000" algn="tl">
                  <a:srgbClr val="000000"/>
                </a:outerShdw>
              </a:effectLst>
            </a:endParaRPr>
          </a:p>
        </p:txBody>
      </p:sp>
    </p:spTree>
    <p:extLst>
      <p:ext uri="{BB962C8B-B14F-4D97-AF65-F5344CB8AC3E}">
        <p14:creationId xmlns:p14="http://schemas.microsoft.com/office/powerpoint/2010/main" val="1206711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100000">
              <a:srgbClr val="003300"/>
            </a:gs>
          </a:gsLst>
          <a:path path="rect">
            <a:fillToRect l="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9512" y="2780928"/>
            <a:ext cx="8791128" cy="1143000"/>
          </a:xfrm>
        </p:spPr>
        <p:txBody>
          <a:bodyPr/>
          <a:lstStyle/>
          <a:p>
            <a:r>
              <a:rPr lang="nl-BE" dirty="0" err="1">
                <a:solidFill>
                  <a:schemeClr val="bg1"/>
                </a:solidFill>
                <a:latin typeface="Arial" pitchFamily="34" charset="0"/>
                <a:cs typeface="Arial" pitchFamily="34" charset="0"/>
              </a:rPr>
              <a:t>Apocalypse</a:t>
            </a:r>
            <a:r>
              <a:rPr lang="nl-BE" dirty="0">
                <a:solidFill>
                  <a:schemeClr val="bg1"/>
                </a:solidFill>
                <a:latin typeface="Arial" pitchFamily="34" charset="0"/>
                <a:cs typeface="Arial" pitchFamily="34" charset="0"/>
              </a:rPr>
              <a:t> </a:t>
            </a:r>
            <a:r>
              <a:rPr lang="nl-BE" dirty="0" smtClean="0">
                <a:solidFill>
                  <a:schemeClr val="bg1"/>
                </a:solidFill>
                <a:latin typeface="Arial" pitchFamily="34" charset="0"/>
                <a:cs typeface="Arial" pitchFamily="34" charset="0"/>
              </a:rPr>
              <a:t>1:5</a:t>
            </a:r>
            <a:r>
              <a:rPr lang="nl-BE" dirty="0">
                <a:solidFill>
                  <a:schemeClr val="bg1"/>
                </a:solidFill>
                <a:latin typeface="Arial" pitchFamily="34" charset="0"/>
                <a:cs typeface="Arial" pitchFamily="34" charset="0"/>
              </a:rPr>
              <a:t/>
            </a:r>
            <a:br>
              <a:rPr lang="nl-BE" dirty="0">
                <a:solidFill>
                  <a:schemeClr val="bg1"/>
                </a:solidFill>
                <a:latin typeface="Arial" pitchFamily="34" charset="0"/>
                <a:cs typeface="Arial" pitchFamily="34" charset="0"/>
              </a:rPr>
            </a:br>
            <a:r>
              <a:rPr lang="nl-BE" sz="1200" dirty="0">
                <a:solidFill>
                  <a:schemeClr val="bg1"/>
                </a:solidFill>
                <a:latin typeface="Arial" pitchFamily="34" charset="0"/>
                <a:cs typeface="Arial" pitchFamily="34" charset="0"/>
              </a:rPr>
              <a:t/>
            </a:r>
            <a:br>
              <a:rPr lang="nl-BE" sz="1200" dirty="0">
                <a:solidFill>
                  <a:schemeClr val="bg1"/>
                </a:solidFill>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 la part de Jésus-Christ,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témoin fidèle,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premier-né des morts,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le prince des rois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terre !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À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celui qui nous aime,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qui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nous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a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délivrés de nos péchés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par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son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sang</a:t>
            </a:r>
            <a:endParaRPr lang="en-GB" dirty="0"/>
          </a:p>
        </p:txBody>
      </p:sp>
    </p:spTree>
    <p:extLst>
      <p:ext uri="{BB962C8B-B14F-4D97-AF65-F5344CB8AC3E}">
        <p14:creationId xmlns:p14="http://schemas.microsoft.com/office/powerpoint/2010/main" val="2070035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100000">
              <a:srgbClr val="003300"/>
            </a:gs>
          </a:gsLst>
          <a:path path="rect">
            <a:fillToRect l="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9512" y="2780928"/>
            <a:ext cx="8791128" cy="1143000"/>
          </a:xfrm>
        </p:spPr>
        <p:txBody>
          <a:bodyPr/>
          <a:lstStyle/>
          <a:p>
            <a:r>
              <a:rPr lang="nl-BE" sz="4800" dirty="0" err="1">
                <a:solidFill>
                  <a:schemeClr val="bg1"/>
                </a:solidFill>
                <a:latin typeface="Arial" pitchFamily="34" charset="0"/>
                <a:cs typeface="Arial" pitchFamily="34" charset="0"/>
              </a:rPr>
              <a:t>Apocalypse</a:t>
            </a:r>
            <a:r>
              <a:rPr lang="nl-BE" sz="4800" dirty="0">
                <a:solidFill>
                  <a:schemeClr val="bg1"/>
                </a:solidFill>
                <a:latin typeface="Arial" pitchFamily="34" charset="0"/>
                <a:cs typeface="Arial" pitchFamily="34" charset="0"/>
              </a:rPr>
              <a:t> </a:t>
            </a:r>
            <a:r>
              <a:rPr lang="nl-BE" sz="4800" dirty="0" smtClean="0">
                <a:solidFill>
                  <a:schemeClr val="bg1"/>
                </a:solidFill>
                <a:latin typeface="Arial" pitchFamily="34" charset="0"/>
                <a:cs typeface="Arial" pitchFamily="34" charset="0"/>
              </a:rPr>
              <a:t>1:4</a:t>
            </a:r>
            <a:r>
              <a:rPr lang="nl-BE" sz="4800" dirty="0">
                <a:solidFill>
                  <a:schemeClr val="bg1"/>
                </a:solidFill>
                <a:latin typeface="Arial" pitchFamily="34" charset="0"/>
                <a:cs typeface="Arial" pitchFamily="34" charset="0"/>
              </a:rPr>
              <a:t/>
            </a:r>
            <a:br>
              <a:rPr lang="nl-BE" sz="4800" dirty="0">
                <a:solidFill>
                  <a:schemeClr val="bg1"/>
                </a:solidFill>
                <a:latin typeface="Arial" pitchFamily="34" charset="0"/>
                <a:cs typeface="Arial" pitchFamily="34" charset="0"/>
              </a:rPr>
            </a:br>
            <a:r>
              <a:rPr lang="nl-BE" sz="1400" dirty="0">
                <a:solidFill>
                  <a:schemeClr val="bg1"/>
                </a:solidFill>
                <a:latin typeface="Arial" pitchFamily="34" charset="0"/>
                <a:cs typeface="Arial" pitchFamily="34" charset="0"/>
              </a:rPr>
              <a:t/>
            </a:r>
            <a:br>
              <a:rPr lang="nl-BE" sz="1400" dirty="0">
                <a:solidFill>
                  <a:schemeClr val="bg1"/>
                </a:solidFill>
                <a:latin typeface="Arial" pitchFamily="34" charset="0"/>
                <a:cs typeface="Arial" pitchFamily="34" charset="0"/>
              </a:rPr>
            </a:b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Que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grâce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paix vous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soient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données </a:t>
            </a:r>
            <a:b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part de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celui </a:t>
            </a:r>
            <a:r>
              <a:rPr lang="fr-BE" sz="5400" b="1" u="sng"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qui est, </a:t>
            </a:r>
            <a:r>
              <a:rPr lang="fr-BE" sz="5400" b="1" u="sng"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qui </a:t>
            </a:r>
            <a:r>
              <a:rPr lang="fr-BE" sz="5400" b="1" u="sng"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était, </a:t>
            </a:r>
            <a:r>
              <a:rPr lang="fr-BE" sz="5400" b="1" u="sng"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5400" b="1" u="sng"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qui vient</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 la part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des </a:t>
            </a:r>
            <a:r>
              <a:rPr lang="fr-BE" sz="5400" b="1" u="sng"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sept esprits</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qui sont </a:t>
            </a:r>
            <a:r>
              <a:rPr lang="fr-BE" sz="54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devant </a:t>
            </a:r>
            <a:r>
              <a:rPr lang="fr-BE" sz="54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son trône, </a:t>
            </a:r>
            <a:endParaRPr lang="en-GB" sz="6600" dirty="0">
              <a:effectLst>
                <a:glow rad="101600">
                  <a:schemeClr val="tx1">
                    <a:alpha val="60000"/>
                  </a:schemeClr>
                </a:glow>
                <a:outerShdw blurRad="38100" dist="38100" dir="2700000" algn="tl">
                  <a:srgbClr val="000000"/>
                </a:outerShdw>
              </a:effectLst>
            </a:endParaRPr>
          </a:p>
        </p:txBody>
      </p:sp>
    </p:spTree>
    <p:extLst>
      <p:ext uri="{BB962C8B-B14F-4D97-AF65-F5344CB8AC3E}">
        <p14:creationId xmlns:p14="http://schemas.microsoft.com/office/powerpoint/2010/main" val="3864040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323528" y="2837354"/>
            <a:ext cx="8496944" cy="3577903"/>
          </a:xfrm>
          <a:prstGeom prst="rect">
            <a:avLst/>
          </a:prstGeom>
        </p:spPr>
        <p:txBody>
          <a:bodyPr wrap="square">
            <a:spAutoFit/>
          </a:bodyPr>
          <a:lstStyle/>
          <a:p>
            <a:r>
              <a:rPr lang="fr-FR"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a:ea typeface="Times New Roman"/>
              </a:rPr>
              <a:t>Hébreux 1:13 </a:t>
            </a:r>
          </a:p>
          <a:p>
            <a:endParaRPr lang="fr-FR" sz="1050" b="1" i="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a:ea typeface="Times New Roman"/>
            </a:endParaRPr>
          </a:p>
          <a:p>
            <a:r>
              <a:rPr lang="fr-FR" sz="44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outerShdw blurRad="38100" dist="38100" dir="2700000" algn="tl">
                    <a:srgbClr val="000000">
                      <a:alpha val="43137"/>
                    </a:srgbClr>
                  </a:outerShdw>
                </a:effectLst>
                <a:latin typeface="Arial"/>
                <a:ea typeface="Times New Roman"/>
              </a:rPr>
              <a:t>Auquel des anges </a:t>
            </a:r>
            <a:r>
              <a:rPr lang="fr-FR" sz="4400" b="1" spc="50" dirty="0" err="1"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outerShdw blurRad="38100" dist="38100" dir="2700000" algn="tl">
                    <a:srgbClr val="000000">
                      <a:alpha val="43137"/>
                    </a:srgbClr>
                  </a:outerShdw>
                </a:effectLst>
                <a:latin typeface="Arial"/>
                <a:ea typeface="Times New Roman"/>
              </a:rPr>
              <a:t>a-t-il</a:t>
            </a:r>
            <a:r>
              <a:rPr lang="fr-FR" sz="44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outerShdw blurRad="38100" dist="38100" dir="2700000" algn="tl">
                    <a:srgbClr val="000000">
                      <a:alpha val="43137"/>
                    </a:srgbClr>
                  </a:outerShdw>
                </a:effectLst>
                <a:latin typeface="Arial"/>
                <a:ea typeface="Times New Roman"/>
              </a:rPr>
              <a:t> jamais dit : Assieds-toi à ma droite, jusqu’à ce que je fasse de tes ennemis ton marchepied ? </a:t>
            </a:r>
            <a:endParaRPr lang="nl-BE" sz="44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421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323528" y="2492896"/>
            <a:ext cx="8820472" cy="4255011"/>
          </a:xfrm>
          <a:prstGeom prst="rect">
            <a:avLst/>
          </a:prstGeom>
        </p:spPr>
        <p:txBody>
          <a:bodyPr wrap="square">
            <a:spAutoFit/>
          </a:bodyPr>
          <a:lstStyle/>
          <a:p>
            <a:r>
              <a:rPr lang="fr-FR" sz="4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a:ea typeface="Times New Roman"/>
              </a:rPr>
              <a:t>Hébreux 1:14 </a:t>
            </a:r>
          </a:p>
          <a:p>
            <a:endParaRPr lang="fr-FR" sz="1050" b="1" i="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a:ea typeface="Times New Roman"/>
            </a:endParaRPr>
          </a:p>
          <a:p>
            <a:r>
              <a:rPr lang="fr-FR" sz="44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outerShdw blurRad="38100" dist="38100" dir="2700000" algn="tl">
                    <a:srgbClr val="000000">
                      <a:alpha val="43137"/>
                    </a:srgbClr>
                  </a:outerShdw>
                </a:effectLst>
                <a:latin typeface="Arial"/>
                <a:ea typeface="Times New Roman"/>
              </a:rPr>
              <a:t>Ne sont-ils pas tous des esprits au service de Dieu, envoyés pour exercer un ministère </a:t>
            </a:r>
          </a:p>
          <a:p>
            <a:r>
              <a:rPr lang="fr-FR" sz="44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outerShdw blurRad="38100" dist="38100" dir="2700000" algn="tl">
                    <a:srgbClr val="000000">
                      <a:alpha val="43137"/>
                    </a:srgbClr>
                  </a:outerShdw>
                </a:effectLst>
                <a:latin typeface="Arial"/>
                <a:ea typeface="Times New Roman"/>
              </a:rPr>
              <a:t>en faveur de ceux qui doivent hériter du salut ? </a:t>
            </a:r>
            <a:endParaRPr lang="nl-BE" sz="44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432881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100000">
              <a:srgbClr val="003300"/>
            </a:gs>
          </a:gsLst>
          <a:path path="rect">
            <a:fillToRect l="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07504" y="2780928"/>
            <a:ext cx="9145016" cy="1143000"/>
          </a:xfrm>
        </p:spPr>
        <p:txBody>
          <a:bodyPr/>
          <a:lstStyle/>
          <a:p>
            <a:pPr algn="l"/>
            <a:r>
              <a:rPr lang="nl-BE" dirty="0" err="1">
                <a:solidFill>
                  <a:schemeClr val="bg1"/>
                </a:solidFill>
                <a:latin typeface="Arial" pitchFamily="34" charset="0"/>
                <a:cs typeface="Arial" pitchFamily="34" charset="0"/>
              </a:rPr>
              <a:t>Apocalypse</a:t>
            </a:r>
            <a:r>
              <a:rPr lang="nl-BE" dirty="0">
                <a:solidFill>
                  <a:schemeClr val="bg1"/>
                </a:solidFill>
                <a:latin typeface="Arial" pitchFamily="34" charset="0"/>
                <a:cs typeface="Arial" pitchFamily="34" charset="0"/>
              </a:rPr>
              <a:t> </a:t>
            </a:r>
            <a:r>
              <a:rPr lang="nl-BE" dirty="0" smtClean="0">
                <a:solidFill>
                  <a:schemeClr val="bg1"/>
                </a:solidFill>
                <a:latin typeface="Arial" pitchFamily="34" charset="0"/>
                <a:cs typeface="Arial" pitchFamily="34" charset="0"/>
              </a:rPr>
              <a:t>1:5</a:t>
            </a:r>
            <a:r>
              <a:rPr lang="nl-BE" dirty="0">
                <a:solidFill>
                  <a:schemeClr val="bg1"/>
                </a:solidFill>
                <a:latin typeface="Arial" pitchFamily="34" charset="0"/>
                <a:cs typeface="Arial" pitchFamily="34" charset="0"/>
              </a:rPr>
              <a:t/>
            </a:r>
            <a:br>
              <a:rPr lang="nl-BE" dirty="0">
                <a:solidFill>
                  <a:schemeClr val="bg1"/>
                </a:solidFill>
                <a:latin typeface="Arial" pitchFamily="34" charset="0"/>
                <a:cs typeface="Arial" pitchFamily="34" charset="0"/>
              </a:rPr>
            </a:br>
            <a:r>
              <a:rPr lang="nl-BE" sz="1200" dirty="0">
                <a:solidFill>
                  <a:schemeClr val="bg1"/>
                </a:solidFill>
                <a:latin typeface="Arial" pitchFamily="34" charset="0"/>
                <a:cs typeface="Arial" pitchFamily="34" charset="0"/>
              </a:rPr>
              <a:t/>
            </a:r>
            <a:br>
              <a:rPr lang="nl-BE" sz="1200" dirty="0">
                <a:solidFill>
                  <a:schemeClr val="bg1"/>
                </a:solidFill>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Jésus-Christ</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10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10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1. le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témoin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fidèle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2. le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premier-né des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morts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3. le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prince des rois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terre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t>
            </a: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outerShdw blurRad="38100" dist="38100" dir="2700000" algn="tl">
                    <a:srgbClr val="000000"/>
                  </a:outerShdw>
                </a:effectLst>
                <a:latin typeface="Arial" pitchFamily="34" charset="0"/>
                <a:cs typeface="Arial" pitchFamily="34" charset="0"/>
              </a:rPr>
            </a:br>
            <a:r>
              <a:rPr lang="fr-BE" sz="2800" i="1" dirty="0">
                <a:latin typeface="Times New Roman"/>
              </a:rPr>
              <a:t> </a:t>
            </a:r>
            <a:r>
              <a:rPr lang="en-GB" dirty="0"/>
              <a:t> </a:t>
            </a:r>
          </a:p>
        </p:txBody>
      </p:sp>
    </p:spTree>
    <p:extLst>
      <p:ext uri="{BB962C8B-B14F-4D97-AF65-F5344CB8AC3E}">
        <p14:creationId xmlns:p14="http://schemas.microsoft.com/office/powerpoint/2010/main" val="245043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100000">
              <a:srgbClr val="003300"/>
            </a:gs>
          </a:gsLst>
          <a:path path="rect">
            <a:fillToRect l="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07504" y="2780928"/>
            <a:ext cx="9145016" cy="1143000"/>
          </a:xfrm>
        </p:spPr>
        <p:txBody>
          <a:bodyPr/>
          <a:lstStyle/>
          <a:p>
            <a:pPr algn="l"/>
            <a:r>
              <a:rPr lang="nl-BE" dirty="0" err="1">
                <a:solidFill>
                  <a:schemeClr val="bg1"/>
                </a:solidFill>
                <a:latin typeface="Arial" pitchFamily="34" charset="0"/>
                <a:cs typeface="Arial" pitchFamily="34" charset="0"/>
              </a:rPr>
              <a:t>Apocalypse</a:t>
            </a:r>
            <a:r>
              <a:rPr lang="nl-BE" dirty="0">
                <a:solidFill>
                  <a:schemeClr val="bg1"/>
                </a:solidFill>
                <a:latin typeface="Arial" pitchFamily="34" charset="0"/>
                <a:cs typeface="Arial" pitchFamily="34" charset="0"/>
              </a:rPr>
              <a:t> </a:t>
            </a:r>
            <a:r>
              <a:rPr lang="nl-BE" dirty="0" smtClean="0">
                <a:solidFill>
                  <a:schemeClr val="bg1"/>
                </a:solidFill>
                <a:latin typeface="Arial" pitchFamily="34" charset="0"/>
                <a:cs typeface="Arial" pitchFamily="34" charset="0"/>
              </a:rPr>
              <a:t>1:5</a:t>
            </a:r>
            <a:r>
              <a:rPr lang="nl-BE" dirty="0">
                <a:solidFill>
                  <a:schemeClr val="bg1"/>
                </a:solidFill>
                <a:latin typeface="Arial" pitchFamily="34" charset="0"/>
                <a:cs typeface="Arial" pitchFamily="34" charset="0"/>
              </a:rPr>
              <a:t/>
            </a:r>
            <a:br>
              <a:rPr lang="nl-BE" dirty="0">
                <a:solidFill>
                  <a:schemeClr val="bg1"/>
                </a:solidFill>
                <a:latin typeface="Arial" pitchFamily="34" charset="0"/>
                <a:cs typeface="Arial" pitchFamily="34" charset="0"/>
              </a:rPr>
            </a:br>
            <a:r>
              <a:rPr lang="nl-BE" sz="1200" dirty="0">
                <a:solidFill>
                  <a:schemeClr val="bg1"/>
                </a:solidFill>
                <a:latin typeface="Arial" pitchFamily="34" charset="0"/>
                <a:cs typeface="Arial" pitchFamily="34" charset="0"/>
              </a:rPr>
              <a:t/>
            </a:r>
            <a:br>
              <a:rPr lang="nl-BE" sz="1200" dirty="0">
                <a:solidFill>
                  <a:schemeClr val="bg1"/>
                </a:solidFill>
                <a:latin typeface="Arial" pitchFamily="34" charset="0"/>
                <a:cs typeface="Arial" pitchFamily="34" charset="0"/>
              </a:rPr>
            </a:b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Jésus-Christ</a:t>
            </a:r>
            <a:r>
              <a:rPr lang="fr-BE" sz="4800" b="1" dirty="0">
                <a:solidFill>
                  <a:schemeClr val="bg1"/>
                </a:solidFill>
                <a:effectLst>
                  <a:outerShdw blurRad="38100" dist="38100" dir="2700000" algn="tl">
                    <a:srgbClr val="000000"/>
                  </a:outerShdw>
                </a:effectLst>
                <a:latin typeface="Arial" pitchFamily="34" charset="0"/>
                <a:cs typeface="Arial" pitchFamily="34" charset="0"/>
              </a:rPr>
              <a:t>, </a:t>
            </a: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outerShdw blurRad="38100" dist="38100" dir="2700000" algn="tl">
                    <a:srgbClr val="000000"/>
                  </a:outerShdw>
                </a:effectLst>
                <a:latin typeface="Arial" pitchFamily="34" charset="0"/>
                <a:cs typeface="Arial" pitchFamily="34" charset="0"/>
              </a:rPr>
            </a:br>
            <a:r>
              <a:rPr lang="fr-BE" sz="1000" b="1" dirty="0" smtClean="0">
                <a:solidFill>
                  <a:schemeClr val="bg1"/>
                </a:solidFill>
                <a:effectLst>
                  <a:outerShdw blurRad="38100" dist="38100" dir="2700000" algn="tl">
                    <a:srgbClr val="000000"/>
                  </a:outerShdw>
                </a:effectLst>
                <a:latin typeface="Arial" pitchFamily="34" charset="0"/>
                <a:cs typeface="Arial" pitchFamily="34" charset="0"/>
              </a:rPr>
              <a:t/>
            </a:r>
            <a:br>
              <a:rPr lang="fr-BE" sz="1000" b="1" dirty="0" smtClean="0">
                <a:solidFill>
                  <a:schemeClr val="bg1"/>
                </a:solidFill>
                <a:effectLst>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1. le </a:t>
            </a:r>
            <a:r>
              <a:rPr lang="fr-BE" sz="4800" b="1" dirty="0">
                <a:solidFill>
                  <a:schemeClr val="bg1"/>
                </a:solidFill>
                <a:effectLst>
                  <a:outerShdw blurRad="38100" dist="38100" dir="2700000" algn="tl">
                    <a:srgbClr val="000000"/>
                  </a:outerShdw>
                </a:effectLst>
                <a:latin typeface="Arial" pitchFamily="34" charset="0"/>
                <a:cs typeface="Arial" pitchFamily="34" charset="0"/>
              </a:rPr>
              <a:t>témoin fidèle, </a:t>
            </a: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outerShdw blurRad="38100" dist="38100" dir="2700000" algn="tl">
                    <a:srgbClr val="000000"/>
                  </a:outerShdw>
                </a:effectLst>
                <a:latin typeface="Arial" pitchFamily="34" charset="0"/>
                <a:cs typeface="Arial" pitchFamily="34" charset="0"/>
              </a:rPr>
            </a:br>
            <a:r>
              <a:rPr lang="fr-BE" sz="2800" i="1" dirty="0">
                <a:latin typeface="Times New Roman"/>
              </a:rPr>
              <a:t> </a:t>
            </a:r>
            <a:r>
              <a:rPr lang="en-GB" dirty="0"/>
              <a:t> </a:t>
            </a:r>
          </a:p>
        </p:txBody>
      </p:sp>
    </p:spTree>
    <p:extLst>
      <p:ext uri="{BB962C8B-B14F-4D97-AF65-F5344CB8AC3E}">
        <p14:creationId xmlns:p14="http://schemas.microsoft.com/office/powerpoint/2010/main" val="402570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77524" y="404664"/>
            <a:ext cx="7848872" cy="5986254"/>
          </a:xfrm>
          <a:prstGeom prst="rect">
            <a:avLst/>
          </a:prstGeom>
        </p:spPr>
        <p:txBody>
          <a:bodyPr wrap="square">
            <a:spAutoFit/>
          </a:bodyPr>
          <a:lstStyle/>
          <a:p>
            <a:pPr algn="ctr"/>
            <a:r>
              <a:rPr lang="fr-FR" sz="4800" dirty="0" smtClean="0">
                <a:effectLst/>
                <a:latin typeface="Arial"/>
                <a:ea typeface="Times New Roman"/>
              </a:rPr>
              <a:t>Jean 18:37</a:t>
            </a:r>
          </a:p>
          <a:p>
            <a:pPr algn="ctr"/>
            <a:endParaRPr lang="fr-FR" sz="1100" i="1" dirty="0">
              <a:latin typeface="Arial"/>
              <a:ea typeface="Times New Roman"/>
            </a:endParaRPr>
          </a:p>
          <a:p>
            <a:pPr algn="ctr"/>
            <a:r>
              <a:rPr lang="fr-FR" sz="5400" b="1" dirty="0" smtClean="0">
                <a:effectLst>
                  <a:glow rad="101600">
                    <a:schemeClr val="bg1">
                      <a:alpha val="60000"/>
                    </a:schemeClr>
                  </a:glow>
                  <a:outerShdw blurRad="38100" dist="38100" dir="2700000" algn="tl">
                    <a:srgbClr val="000000">
                      <a:alpha val="43137"/>
                    </a:srgbClr>
                  </a:outerShdw>
                </a:effectLst>
                <a:latin typeface="Arial"/>
                <a:ea typeface="Times New Roman"/>
              </a:rPr>
              <a:t>Je suis né et je suis venu dans le monde pour rendre témoignage à la vérité. Quiconque est de la vérité écoute ma voix.</a:t>
            </a:r>
            <a:r>
              <a:rPr lang="fr-FR" sz="4400" b="1" dirty="0" smtClean="0">
                <a:effectLst>
                  <a:outerShdw blurRad="38100" dist="38100" dir="2700000" algn="tl">
                    <a:srgbClr val="000000">
                      <a:alpha val="43137"/>
                    </a:srgbClr>
                  </a:outerShdw>
                </a:effectLst>
                <a:latin typeface="Arial"/>
                <a:ea typeface="Times New Roman"/>
              </a:rPr>
              <a:t> </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719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BIBLE</a:t>
            </a:r>
            <a:r>
              <a:rPr lang="fr-BE" sz="3200" b="1" dirty="0">
                <a:effectLst>
                  <a:outerShdw blurRad="38100" dist="38100" dir="2700000" algn="tl">
                    <a:srgbClr val="C0C0C0"/>
                  </a:outerShdw>
                </a:effectLst>
                <a:latin typeface="Arial" pitchFamily="34" charset="0"/>
                <a:cs typeface="Arial" pitchFamily="34" charset="0"/>
              </a:rPr>
              <a:t/>
            </a:r>
            <a:br>
              <a:rPr lang="fr-BE" sz="3200" b="1" dirty="0">
                <a:effectLst>
                  <a:outerShdw blurRad="38100" dist="38100" dir="2700000" algn="tl">
                    <a:srgbClr val="C0C0C0"/>
                  </a:outerShdw>
                </a:effectLst>
                <a:latin typeface="Arial" pitchFamily="34" charset="0"/>
                <a:cs typeface="Arial" pitchFamily="34" charset="0"/>
              </a:rPr>
            </a:br>
            <a:endParaRPr lang="en-GB" sz="3200" b="1" dirty="0">
              <a:effectLst>
                <a:outerShdw blurRad="38100" dist="38100" dir="2700000" algn="tl">
                  <a:srgbClr val="C0C0C0"/>
                </a:outerShdw>
              </a:effectLst>
              <a:latin typeface="Arial" pitchFamily="34" charset="0"/>
              <a:cs typeface="Arial" pitchFamily="34" charset="0"/>
            </a:endParaRPr>
          </a:p>
        </p:txBody>
      </p:sp>
      <p:sp>
        <p:nvSpPr>
          <p:cNvPr id="5123" name="Rectangle 3"/>
          <p:cNvSpPr>
            <a:spLocks noGrp="1" noChangeArrowheads="1"/>
          </p:cNvSpPr>
          <p:nvPr>
            <p:ph type="body" idx="1"/>
          </p:nvPr>
        </p:nvSpPr>
        <p:spPr>
          <a:xfrm>
            <a:off x="381000" y="1981200"/>
            <a:ext cx="4191000" cy="4114800"/>
          </a:xfrm>
        </p:spPr>
        <p:txBody>
          <a:bodyPr/>
          <a:lstStyle/>
          <a:p>
            <a:pPr marL="0" indent="0">
              <a:buNone/>
            </a:pPr>
            <a:r>
              <a:rPr lang="fr-BE" sz="4800" dirty="0" smtClean="0">
                <a:solidFill>
                  <a:srgbClr val="FFFFCC"/>
                </a:solidFill>
                <a:latin typeface="Arial" pitchFamily="34" charset="0"/>
              </a:rPr>
              <a:t>1. </a:t>
            </a:r>
            <a:r>
              <a:rPr lang="fr-BE" sz="4800" b="1" i="1" u="sng" dirty="0" smtClean="0">
                <a:solidFill>
                  <a:srgbClr val="FFFFCC"/>
                </a:solidFill>
                <a:effectLst>
                  <a:outerShdw blurRad="38100" dist="38100" dir="2700000" algn="tl">
                    <a:srgbClr val="C0C0C0"/>
                  </a:outerShdw>
                </a:effectLst>
                <a:latin typeface="Arial" pitchFamily="34" charset="0"/>
              </a:rPr>
              <a:t>Contexte</a:t>
            </a:r>
            <a:endParaRPr lang="fr-BE" sz="4800" b="1" i="1" dirty="0" smtClean="0">
              <a:solidFill>
                <a:srgbClr val="FFFFCC"/>
              </a:solidFill>
              <a:effectLst>
                <a:outerShdw blurRad="38100" dist="38100" dir="2700000" algn="tl">
                  <a:srgbClr val="C0C0C0"/>
                </a:outerShdw>
              </a:effectLst>
              <a:latin typeface="Arial" pitchFamily="34" charset="0"/>
            </a:endParaRPr>
          </a:p>
          <a:p>
            <a:pPr marL="0" indent="0">
              <a:buNone/>
            </a:pPr>
            <a:r>
              <a:rPr lang="fr-BE" sz="4800" dirty="0" smtClean="0">
                <a:solidFill>
                  <a:srgbClr val="FFFFCC"/>
                </a:solidFill>
                <a:effectLst>
                  <a:glow rad="228600">
                    <a:schemeClr val="accent4">
                      <a:satMod val="175000"/>
                      <a:alpha val="40000"/>
                    </a:schemeClr>
                  </a:glow>
                </a:effectLst>
                <a:latin typeface="Arial" pitchFamily="34" charset="0"/>
              </a:rPr>
              <a:t>Ne </a:t>
            </a:r>
            <a:r>
              <a:rPr lang="fr-BE" sz="4800" dirty="0">
                <a:solidFill>
                  <a:srgbClr val="FFFFCC"/>
                </a:solidFill>
                <a:effectLst>
                  <a:glow rad="228600">
                    <a:schemeClr val="accent4">
                      <a:satMod val="175000"/>
                      <a:alpha val="40000"/>
                    </a:schemeClr>
                  </a:glow>
                </a:effectLst>
                <a:latin typeface="Arial" pitchFamily="34" charset="0"/>
              </a:rPr>
              <a:t>jamais </a:t>
            </a:r>
            <a:r>
              <a:rPr lang="fr-BE" sz="4800" dirty="0" smtClean="0">
                <a:solidFill>
                  <a:srgbClr val="FFFFCC"/>
                </a:solidFill>
                <a:effectLst>
                  <a:glow rad="228600">
                    <a:schemeClr val="accent4">
                      <a:satMod val="175000"/>
                      <a:alpha val="40000"/>
                    </a:schemeClr>
                  </a:glow>
                </a:effectLst>
                <a:latin typeface="Arial" pitchFamily="34" charset="0"/>
              </a:rPr>
              <a:t>lire </a:t>
            </a:r>
            <a:r>
              <a:rPr lang="fr-BE" sz="4800" dirty="0">
                <a:solidFill>
                  <a:srgbClr val="FFFFCC"/>
                </a:solidFill>
                <a:effectLst>
                  <a:glow rad="228600">
                    <a:schemeClr val="accent4">
                      <a:satMod val="175000"/>
                      <a:alpha val="40000"/>
                    </a:schemeClr>
                  </a:glow>
                </a:effectLst>
                <a:latin typeface="Arial" pitchFamily="34" charset="0"/>
              </a:rPr>
              <a:t>un texte </a:t>
            </a:r>
            <a:r>
              <a:rPr lang="fr-BE" sz="4800" dirty="0" smtClean="0">
                <a:solidFill>
                  <a:srgbClr val="FFFFCC"/>
                </a:solidFill>
                <a:effectLst>
                  <a:glow rad="228600">
                    <a:schemeClr val="accent4">
                      <a:satMod val="175000"/>
                      <a:alpha val="40000"/>
                    </a:schemeClr>
                  </a:glow>
                </a:effectLst>
                <a:latin typeface="Arial" pitchFamily="34" charset="0"/>
              </a:rPr>
              <a:t>hors de son </a:t>
            </a:r>
            <a:r>
              <a:rPr lang="fr-BE" sz="4800" dirty="0">
                <a:solidFill>
                  <a:srgbClr val="FFFFCC"/>
                </a:solidFill>
                <a:effectLst>
                  <a:glow rad="228600">
                    <a:schemeClr val="accent4">
                      <a:satMod val="175000"/>
                      <a:alpha val="40000"/>
                    </a:schemeClr>
                  </a:glow>
                </a:effectLst>
                <a:latin typeface="Arial" pitchFamily="34" charset="0"/>
              </a:rPr>
              <a:t>contexte</a:t>
            </a:r>
            <a:endParaRPr lang="en-GB" sz="4800" dirty="0">
              <a:solidFill>
                <a:srgbClr val="FFFFCC"/>
              </a:solidFill>
              <a:effectLst>
                <a:glow rad="228600">
                  <a:schemeClr val="accent4">
                    <a:satMod val="175000"/>
                    <a:alpha val="40000"/>
                  </a:schemeClr>
                </a:glow>
              </a:effectLst>
              <a:latin typeface="Arial" pitchFamily="34" charset="0"/>
            </a:endParaRPr>
          </a:p>
        </p:txBody>
      </p:sp>
    </p:spTree>
    <p:extLst>
      <p:ext uri="{BB962C8B-B14F-4D97-AF65-F5344CB8AC3E}">
        <p14:creationId xmlns:p14="http://schemas.microsoft.com/office/powerpoint/2010/main" val="2244892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100000">
              <a:srgbClr val="003300"/>
            </a:gs>
          </a:gsLst>
          <a:path path="rect">
            <a:fillToRect l="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07504" y="2780928"/>
            <a:ext cx="9145016" cy="1143000"/>
          </a:xfrm>
        </p:spPr>
        <p:txBody>
          <a:bodyPr/>
          <a:lstStyle/>
          <a:p>
            <a:pPr algn="l"/>
            <a:r>
              <a:rPr lang="nl-BE" dirty="0" err="1">
                <a:solidFill>
                  <a:schemeClr val="bg1"/>
                </a:solidFill>
                <a:latin typeface="Arial" pitchFamily="34" charset="0"/>
                <a:cs typeface="Arial" pitchFamily="34" charset="0"/>
              </a:rPr>
              <a:t>Apocalypse</a:t>
            </a:r>
            <a:r>
              <a:rPr lang="nl-BE" dirty="0">
                <a:solidFill>
                  <a:schemeClr val="bg1"/>
                </a:solidFill>
                <a:latin typeface="Arial" pitchFamily="34" charset="0"/>
                <a:cs typeface="Arial" pitchFamily="34" charset="0"/>
              </a:rPr>
              <a:t> </a:t>
            </a:r>
            <a:r>
              <a:rPr lang="nl-BE" dirty="0" smtClean="0">
                <a:solidFill>
                  <a:schemeClr val="bg1"/>
                </a:solidFill>
                <a:latin typeface="Arial" pitchFamily="34" charset="0"/>
                <a:cs typeface="Arial" pitchFamily="34" charset="0"/>
              </a:rPr>
              <a:t>1:5</a:t>
            </a:r>
            <a:r>
              <a:rPr lang="nl-BE" dirty="0">
                <a:solidFill>
                  <a:schemeClr val="bg1"/>
                </a:solidFill>
                <a:latin typeface="Arial" pitchFamily="34" charset="0"/>
                <a:cs typeface="Arial" pitchFamily="34" charset="0"/>
              </a:rPr>
              <a:t/>
            </a:r>
            <a:br>
              <a:rPr lang="nl-BE" dirty="0">
                <a:solidFill>
                  <a:schemeClr val="bg1"/>
                </a:solidFill>
                <a:latin typeface="Arial" pitchFamily="34" charset="0"/>
                <a:cs typeface="Arial" pitchFamily="34" charset="0"/>
              </a:rPr>
            </a:br>
            <a:r>
              <a:rPr lang="nl-BE" sz="1200" dirty="0">
                <a:solidFill>
                  <a:schemeClr val="bg1"/>
                </a:solidFill>
                <a:latin typeface="Arial" pitchFamily="34" charset="0"/>
                <a:cs typeface="Arial" pitchFamily="34" charset="0"/>
              </a:rPr>
              <a:t/>
            </a:r>
            <a:br>
              <a:rPr lang="nl-BE" sz="1200" dirty="0">
                <a:solidFill>
                  <a:schemeClr val="bg1"/>
                </a:solidFill>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Jésus-Christ</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10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10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dirty="0" smtClean="0">
                <a:solidFill>
                  <a:schemeClr val="bg1"/>
                </a:solidFill>
                <a:effectLst>
                  <a:glow rad="101600">
                    <a:schemeClr val="tx1">
                      <a:alpha val="60000"/>
                    </a:schemeClr>
                  </a:glow>
                </a:effectLst>
                <a:latin typeface="Arial" pitchFamily="34" charset="0"/>
                <a:cs typeface="Arial" pitchFamily="34" charset="0"/>
              </a:rPr>
              <a:t>1. le </a:t>
            </a:r>
            <a:r>
              <a:rPr lang="fr-BE" sz="4800" dirty="0">
                <a:solidFill>
                  <a:schemeClr val="bg1"/>
                </a:solidFill>
                <a:effectLst>
                  <a:glow rad="101600">
                    <a:schemeClr val="tx1">
                      <a:alpha val="60000"/>
                    </a:schemeClr>
                  </a:glow>
                </a:effectLst>
                <a:latin typeface="Arial" pitchFamily="34" charset="0"/>
                <a:cs typeface="Arial" pitchFamily="34" charset="0"/>
              </a:rPr>
              <a:t>témoin </a:t>
            </a:r>
            <a:r>
              <a:rPr lang="fr-BE" sz="4800" dirty="0" smtClean="0">
                <a:solidFill>
                  <a:schemeClr val="bg1"/>
                </a:solidFill>
                <a:effectLst>
                  <a:glow rad="101600">
                    <a:schemeClr val="tx1">
                      <a:alpha val="60000"/>
                    </a:schemeClr>
                  </a:glow>
                </a:effectLst>
                <a:latin typeface="Arial" pitchFamily="34" charset="0"/>
                <a:cs typeface="Arial" pitchFamily="34" charset="0"/>
              </a:rPr>
              <a:t>fidèle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2. le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premier-né des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morts </a:t>
            </a: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  </a:t>
            </a:r>
            <a:br>
              <a:rPr lang="fr-BE" sz="4800" b="1" dirty="0" smtClean="0">
                <a:solidFill>
                  <a:schemeClr val="bg1"/>
                </a:solidFill>
                <a:effectLst>
                  <a:outerShdw blurRad="38100" dist="38100" dir="2700000" algn="tl">
                    <a:srgbClr val="000000"/>
                  </a:outerShdw>
                </a:effectLst>
                <a:latin typeface="Arial" pitchFamily="34" charset="0"/>
                <a:cs typeface="Arial" pitchFamily="34" charset="0"/>
              </a:rPr>
            </a:br>
            <a:r>
              <a:rPr lang="fr-BE" sz="2800" i="1" dirty="0">
                <a:latin typeface="Times New Roman"/>
              </a:rPr>
              <a:t> </a:t>
            </a:r>
            <a:r>
              <a:rPr lang="en-GB" dirty="0"/>
              <a:t> </a:t>
            </a:r>
          </a:p>
        </p:txBody>
      </p:sp>
    </p:spTree>
    <p:extLst>
      <p:ext uri="{BB962C8B-B14F-4D97-AF65-F5344CB8AC3E}">
        <p14:creationId xmlns:p14="http://schemas.microsoft.com/office/powerpoint/2010/main" val="626425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9997" y="1484784"/>
            <a:ext cx="7848872" cy="3493264"/>
          </a:xfrm>
          <a:prstGeom prst="rect">
            <a:avLst/>
          </a:prstGeom>
        </p:spPr>
        <p:txBody>
          <a:bodyPr wrap="square">
            <a:spAutoFit/>
          </a:bodyPr>
          <a:lstStyle/>
          <a:p>
            <a:pPr algn="ctr"/>
            <a:r>
              <a:rPr lang="fr-FR" sz="4800" dirty="0" smtClean="0">
                <a:effectLst/>
                <a:latin typeface="Arial"/>
                <a:ea typeface="Times New Roman"/>
              </a:rPr>
              <a:t>Colossiens 1:15</a:t>
            </a:r>
          </a:p>
          <a:p>
            <a:pPr algn="ctr"/>
            <a:endParaRPr lang="fr-FR" sz="1100" i="1" dirty="0">
              <a:latin typeface="Arial"/>
              <a:ea typeface="Times New Roman"/>
            </a:endParaRPr>
          </a:p>
          <a:p>
            <a:pPr algn="ctr"/>
            <a:r>
              <a:rPr lang="fr-FR" sz="5400" b="1" dirty="0" smtClean="0">
                <a:effectLst>
                  <a:glow rad="101600">
                    <a:schemeClr val="bg1">
                      <a:alpha val="60000"/>
                    </a:schemeClr>
                  </a:glow>
                  <a:outerShdw blurRad="38100" dist="38100" dir="2700000" algn="tl">
                    <a:srgbClr val="000000">
                      <a:alpha val="43137"/>
                    </a:srgbClr>
                  </a:outerShdw>
                </a:effectLst>
                <a:latin typeface="Arial"/>
                <a:ea typeface="Times New Roman"/>
              </a:rPr>
              <a:t>Il est l'image du Dieu invisible, le premier-né de toute la création. </a:t>
            </a:r>
            <a:r>
              <a:rPr lang="fr-FR" sz="4400" b="1" dirty="0" smtClean="0">
                <a:effectLst>
                  <a:outerShdw blurRad="38100" dist="38100" dir="2700000" algn="tl">
                    <a:srgbClr val="000000">
                      <a:alpha val="43137"/>
                    </a:srgbClr>
                  </a:outerShdw>
                </a:effectLst>
                <a:latin typeface="Arial"/>
                <a:ea typeface="Times New Roman"/>
              </a:rPr>
              <a:t> </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1172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9997" y="1196752"/>
            <a:ext cx="7848872" cy="4324261"/>
          </a:xfrm>
          <a:prstGeom prst="rect">
            <a:avLst/>
          </a:prstGeom>
        </p:spPr>
        <p:txBody>
          <a:bodyPr wrap="square">
            <a:spAutoFit/>
          </a:bodyPr>
          <a:lstStyle/>
          <a:p>
            <a:pPr algn="ctr"/>
            <a:r>
              <a:rPr lang="fr-FR" sz="4800" dirty="0" smtClean="0">
                <a:effectLst/>
                <a:latin typeface="Arial"/>
                <a:ea typeface="Times New Roman"/>
              </a:rPr>
              <a:t>Colossiens 1:17</a:t>
            </a:r>
          </a:p>
          <a:p>
            <a:pPr algn="ctr"/>
            <a:endParaRPr lang="fr-FR" sz="1100" i="1" dirty="0">
              <a:latin typeface="Arial"/>
              <a:ea typeface="Times New Roman"/>
            </a:endParaRPr>
          </a:p>
          <a:p>
            <a:pPr algn="ctr"/>
            <a:r>
              <a:rPr lang="fr-FR" sz="5400" b="1" dirty="0" smtClean="0">
                <a:effectLst>
                  <a:glow rad="101600">
                    <a:schemeClr val="bg1">
                      <a:alpha val="60000"/>
                    </a:schemeClr>
                  </a:glow>
                  <a:outerShdw blurRad="38100" dist="38100" dir="2700000" algn="tl">
                    <a:srgbClr val="000000">
                      <a:alpha val="43137"/>
                    </a:srgbClr>
                  </a:outerShdw>
                </a:effectLst>
                <a:latin typeface="Arial"/>
                <a:ea typeface="Times New Roman"/>
              </a:rPr>
              <a:t>Il est avant toutes choses, et toutes choses subsistent </a:t>
            </a:r>
          </a:p>
          <a:p>
            <a:pPr algn="ctr"/>
            <a:r>
              <a:rPr lang="fr-FR" sz="5400" b="1" dirty="0" smtClean="0">
                <a:effectLst>
                  <a:glow rad="101600">
                    <a:schemeClr val="bg1">
                      <a:alpha val="60000"/>
                    </a:schemeClr>
                  </a:glow>
                  <a:outerShdw blurRad="38100" dist="38100" dir="2700000" algn="tl">
                    <a:srgbClr val="000000">
                      <a:alpha val="43137"/>
                    </a:srgbClr>
                  </a:outerShdw>
                </a:effectLst>
                <a:latin typeface="Arial"/>
                <a:ea typeface="Times New Roman"/>
              </a:rPr>
              <a:t>en lui. </a:t>
            </a:r>
            <a:r>
              <a:rPr lang="fr-FR" sz="4400" b="1" dirty="0" smtClean="0">
                <a:effectLst>
                  <a:glow rad="101600">
                    <a:schemeClr val="bg1">
                      <a:alpha val="60000"/>
                    </a:schemeClr>
                  </a:glow>
                  <a:outerShdw blurRad="38100" dist="38100" dir="2700000" algn="tl">
                    <a:srgbClr val="000000">
                      <a:alpha val="43137"/>
                    </a:srgbClr>
                  </a:outerShdw>
                </a:effectLst>
                <a:latin typeface="Arial"/>
                <a:ea typeface="Times New Roman"/>
              </a:rPr>
              <a:t> </a:t>
            </a:r>
            <a:endParaRPr lang="nl-BE" sz="4400" b="1" dirty="0">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91914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67544" y="1196752"/>
            <a:ext cx="8287349" cy="4324261"/>
          </a:xfrm>
          <a:prstGeom prst="rect">
            <a:avLst/>
          </a:prstGeom>
        </p:spPr>
        <p:txBody>
          <a:bodyPr wrap="square">
            <a:spAutoFit/>
          </a:bodyPr>
          <a:lstStyle/>
          <a:p>
            <a:pPr algn="ctr"/>
            <a:r>
              <a:rPr lang="fr-FR" sz="4800" dirty="0" smtClean="0">
                <a:effectLst/>
                <a:latin typeface="Arial"/>
                <a:ea typeface="Times New Roman"/>
              </a:rPr>
              <a:t>Colossiens 1:18</a:t>
            </a:r>
          </a:p>
          <a:p>
            <a:pPr algn="ctr"/>
            <a:endParaRPr lang="fr-FR" sz="1100" i="1" dirty="0">
              <a:latin typeface="Arial"/>
              <a:ea typeface="Times New Roman"/>
            </a:endParaRPr>
          </a:p>
          <a:p>
            <a:pPr algn="ctr"/>
            <a:r>
              <a:rPr lang="fr-FR" sz="5400" b="1" dirty="0" smtClean="0">
                <a:effectLst>
                  <a:glow rad="101600">
                    <a:schemeClr val="bg1">
                      <a:alpha val="60000"/>
                    </a:schemeClr>
                  </a:glow>
                  <a:outerShdw blurRad="38100" dist="38100" dir="2700000" algn="tl">
                    <a:srgbClr val="000000">
                      <a:alpha val="43137"/>
                    </a:srgbClr>
                  </a:outerShdw>
                </a:effectLst>
                <a:latin typeface="Arial"/>
                <a:ea typeface="Times New Roman"/>
              </a:rPr>
              <a:t>Il est le commencement, le premier-né d'entre </a:t>
            </a:r>
          </a:p>
          <a:p>
            <a:pPr algn="ctr"/>
            <a:r>
              <a:rPr lang="fr-FR" sz="5400" b="1" dirty="0" smtClean="0">
                <a:effectLst>
                  <a:glow rad="101600">
                    <a:schemeClr val="bg1">
                      <a:alpha val="60000"/>
                    </a:schemeClr>
                  </a:glow>
                  <a:outerShdw blurRad="38100" dist="38100" dir="2700000" algn="tl">
                    <a:srgbClr val="000000">
                      <a:alpha val="43137"/>
                    </a:srgbClr>
                  </a:outerShdw>
                </a:effectLst>
                <a:latin typeface="Arial"/>
                <a:ea typeface="Times New Roman"/>
              </a:rPr>
              <a:t>les morts, afin d'être </a:t>
            </a:r>
          </a:p>
          <a:p>
            <a:pPr algn="ctr"/>
            <a:r>
              <a:rPr lang="fr-FR" sz="5400" b="1" dirty="0" smtClean="0">
                <a:effectLst>
                  <a:glow rad="101600">
                    <a:schemeClr val="bg1">
                      <a:alpha val="60000"/>
                    </a:schemeClr>
                  </a:glow>
                  <a:outerShdw blurRad="38100" dist="38100" dir="2700000" algn="tl">
                    <a:srgbClr val="000000">
                      <a:alpha val="43137"/>
                    </a:srgbClr>
                  </a:outerShdw>
                </a:effectLst>
                <a:latin typeface="Arial"/>
                <a:ea typeface="Times New Roman"/>
              </a:rPr>
              <a:t>en tout le premier. </a:t>
            </a:r>
            <a:r>
              <a:rPr lang="fr-FR" sz="4400" b="1" dirty="0" smtClean="0">
                <a:effectLst>
                  <a:outerShdw blurRad="38100" dist="38100" dir="2700000" algn="tl">
                    <a:srgbClr val="000000">
                      <a:alpha val="43137"/>
                    </a:srgbClr>
                  </a:outerShdw>
                </a:effectLst>
                <a:latin typeface="Arial"/>
                <a:ea typeface="Times New Roman"/>
              </a:rPr>
              <a:t> </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5806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100000">
              <a:srgbClr val="003300"/>
            </a:gs>
          </a:gsLst>
          <a:path path="rect">
            <a:fillToRect l="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07504" y="2780928"/>
            <a:ext cx="9145016" cy="1143000"/>
          </a:xfrm>
        </p:spPr>
        <p:txBody>
          <a:bodyPr/>
          <a:lstStyle/>
          <a:p>
            <a:pPr algn="l"/>
            <a:r>
              <a:rPr lang="nl-BE" dirty="0" err="1">
                <a:solidFill>
                  <a:schemeClr val="bg1"/>
                </a:solidFill>
                <a:latin typeface="Arial" pitchFamily="34" charset="0"/>
                <a:cs typeface="Arial" pitchFamily="34" charset="0"/>
              </a:rPr>
              <a:t>Apocalypse</a:t>
            </a:r>
            <a:r>
              <a:rPr lang="nl-BE" dirty="0">
                <a:solidFill>
                  <a:schemeClr val="bg1"/>
                </a:solidFill>
                <a:latin typeface="Arial" pitchFamily="34" charset="0"/>
                <a:cs typeface="Arial" pitchFamily="34" charset="0"/>
              </a:rPr>
              <a:t> </a:t>
            </a:r>
            <a:r>
              <a:rPr lang="nl-BE" dirty="0" smtClean="0">
                <a:solidFill>
                  <a:schemeClr val="bg1"/>
                </a:solidFill>
                <a:latin typeface="Arial" pitchFamily="34" charset="0"/>
                <a:cs typeface="Arial" pitchFamily="34" charset="0"/>
              </a:rPr>
              <a:t>1:5</a:t>
            </a:r>
            <a:r>
              <a:rPr lang="nl-BE" dirty="0">
                <a:solidFill>
                  <a:schemeClr val="bg1"/>
                </a:solidFill>
                <a:latin typeface="Arial" pitchFamily="34" charset="0"/>
                <a:cs typeface="Arial" pitchFamily="34" charset="0"/>
              </a:rPr>
              <a:t/>
            </a:r>
            <a:br>
              <a:rPr lang="nl-BE" dirty="0">
                <a:solidFill>
                  <a:schemeClr val="bg1"/>
                </a:solidFill>
                <a:latin typeface="Arial" pitchFamily="34" charset="0"/>
                <a:cs typeface="Arial" pitchFamily="34" charset="0"/>
              </a:rPr>
            </a:br>
            <a:r>
              <a:rPr lang="nl-BE" sz="1200" dirty="0">
                <a:solidFill>
                  <a:schemeClr val="bg1"/>
                </a:solidFill>
                <a:latin typeface="Arial" pitchFamily="34" charset="0"/>
                <a:cs typeface="Arial" pitchFamily="34" charset="0"/>
              </a:rPr>
              <a:t/>
            </a:r>
            <a:br>
              <a:rPr lang="nl-BE" sz="1200" dirty="0">
                <a:solidFill>
                  <a:schemeClr val="bg1"/>
                </a:solidFill>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Jésus-Christ</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10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10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dirty="0" smtClean="0">
                <a:solidFill>
                  <a:schemeClr val="bg1"/>
                </a:solidFill>
                <a:effectLst>
                  <a:glow rad="101600">
                    <a:schemeClr val="tx1">
                      <a:alpha val="60000"/>
                    </a:schemeClr>
                  </a:glow>
                </a:effectLst>
                <a:latin typeface="Arial" pitchFamily="34" charset="0"/>
                <a:cs typeface="Arial" pitchFamily="34" charset="0"/>
              </a:rPr>
              <a:t>1. le </a:t>
            </a:r>
            <a:r>
              <a:rPr lang="fr-BE" sz="4800" dirty="0">
                <a:solidFill>
                  <a:schemeClr val="bg1"/>
                </a:solidFill>
                <a:effectLst>
                  <a:glow rad="101600">
                    <a:schemeClr val="tx1">
                      <a:alpha val="60000"/>
                    </a:schemeClr>
                  </a:glow>
                </a:effectLst>
                <a:latin typeface="Arial" pitchFamily="34" charset="0"/>
                <a:cs typeface="Arial" pitchFamily="34" charset="0"/>
              </a:rPr>
              <a:t>témoin </a:t>
            </a:r>
            <a:r>
              <a:rPr lang="fr-BE" sz="4800" dirty="0" smtClean="0">
                <a:solidFill>
                  <a:schemeClr val="bg1"/>
                </a:solidFill>
                <a:effectLst>
                  <a:glow rad="101600">
                    <a:schemeClr val="tx1">
                      <a:alpha val="60000"/>
                    </a:schemeClr>
                  </a:glow>
                </a:effectLst>
                <a:latin typeface="Arial" pitchFamily="34" charset="0"/>
                <a:cs typeface="Arial" pitchFamily="34" charset="0"/>
              </a:rPr>
              <a:t>fidèle </a:t>
            </a:r>
            <a:br>
              <a:rPr lang="fr-BE" sz="4800" dirty="0" smtClean="0">
                <a:solidFill>
                  <a:schemeClr val="bg1"/>
                </a:solidFill>
                <a:effectLst>
                  <a:glow rad="101600">
                    <a:schemeClr val="tx1">
                      <a:alpha val="60000"/>
                    </a:schemeClr>
                  </a:glow>
                </a:effectLst>
                <a:latin typeface="Arial" pitchFamily="34" charset="0"/>
                <a:cs typeface="Arial" pitchFamily="34" charset="0"/>
              </a:rPr>
            </a:br>
            <a:r>
              <a:rPr lang="fr-BE" sz="4800" dirty="0" smtClean="0">
                <a:solidFill>
                  <a:schemeClr val="bg1"/>
                </a:solidFill>
                <a:effectLst>
                  <a:glow rad="101600">
                    <a:schemeClr val="tx1">
                      <a:alpha val="60000"/>
                    </a:schemeClr>
                  </a:glow>
                </a:effectLst>
                <a:latin typeface="Arial" pitchFamily="34" charset="0"/>
                <a:cs typeface="Arial" pitchFamily="34" charset="0"/>
              </a:rPr>
              <a:t>2. le </a:t>
            </a:r>
            <a:r>
              <a:rPr lang="fr-BE" sz="4800" dirty="0">
                <a:solidFill>
                  <a:schemeClr val="bg1"/>
                </a:solidFill>
                <a:effectLst>
                  <a:glow rad="101600">
                    <a:schemeClr val="tx1">
                      <a:alpha val="60000"/>
                    </a:schemeClr>
                  </a:glow>
                </a:effectLst>
                <a:latin typeface="Arial" pitchFamily="34" charset="0"/>
                <a:cs typeface="Arial" pitchFamily="34" charset="0"/>
              </a:rPr>
              <a:t>premier-né des </a:t>
            </a:r>
            <a:r>
              <a:rPr lang="fr-BE" sz="4800" dirty="0" smtClean="0">
                <a:solidFill>
                  <a:schemeClr val="bg1"/>
                </a:solidFill>
                <a:effectLst>
                  <a:glow rad="101600">
                    <a:schemeClr val="tx1">
                      <a:alpha val="60000"/>
                    </a:schemeClr>
                  </a:glow>
                </a:effectLst>
                <a:latin typeface="Arial" pitchFamily="34" charset="0"/>
                <a:cs typeface="Arial" pitchFamily="34" charset="0"/>
              </a:rPr>
              <a:t>morts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3. le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prince des rois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de </a:t>
            </a:r>
            <a:r>
              <a:rPr lang="fr-BE" sz="4800" b="1" dirty="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la terre </a:t>
            </a:r>
            <a:r>
              <a:rPr lang="fr-BE" sz="4800" b="1" dirty="0" smtClean="0">
                <a:solidFill>
                  <a:schemeClr val="bg1"/>
                </a:solidFill>
                <a:effectLst>
                  <a:glow rad="101600">
                    <a:schemeClr val="tx1">
                      <a:alpha val="60000"/>
                    </a:schemeClr>
                  </a:glow>
                  <a:outerShdw blurRad="38100" dist="38100" dir="2700000" algn="tl">
                    <a:srgbClr val="000000"/>
                  </a:outerShdw>
                </a:effectLst>
                <a:latin typeface="Arial" pitchFamily="34" charset="0"/>
                <a:cs typeface="Arial" pitchFamily="34" charset="0"/>
              </a:rPr>
              <a:t> </a:t>
            </a:r>
            <a:r>
              <a:rPr lang="fr-BE" sz="4800" b="1" dirty="0" smtClean="0">
                <a:solidFill>
                  <a:schemeClr val="bg1"/>
                </a:solidFill>
                <a:effectLst>
                  <a:outerShdw blurRad="38100" dist="38100" dir="2700000" algn="tl">
                    <a:srgbClr val="000000"/>
                  </a:outerShdw>
                </a:effectLst>
                <a:latin typeface="Arial" pitchFamily="34" charset="0"/>
                <a:cs typeface="Arial" pitchFamily="34" charset="0"/>
              </a:rPr>
              <a:t/>
            </a:r>
            <a:br>
              <a:rPr lang="fr-BE" sz="4800" b="1" dirty="0" smtClean="0">
                <a:solidFill>
                  <a:schemeClr val="bg1"/>
                </a:solidFill>
                <a:effectLst>
                  <a:outerShdw blurRad="38100" dist="38100" dir="2700000" algn="tl">
                    <a:srgbClr val="000000"/>
                  </a:outerShdw>
                </a:effectLst>
                <a:latin typeface="Arial" pitchFamily="34" charset="0"/>
                <a:cs typeface="Arial" pitchFamily="34" charset="0"/>
              </a:rPr>
            </a:br>
            <a:r>
              <a:rPr lang="fr-BE" sz="2800" i="1" dirty="0">
                <a:latin typeface="Times New Roman"/>
              </a:rPr>
              <a:t> </a:t>
            </a:r>
            <a:r>
              <a:rPr lang="en-GB" dirty="0"/>
              <a:t> </a:t>
            </a:r>
          </a:p>
        </p:txBody>
      </p:sp>
    </p:spTree>
    <p:extLst>
      <p:ext uri="{BB962C8B-B14F-4D97-AF65-F5344CB8AC3E}">
        <p14:creationId xmlns:p14="http://schemas.microsoft.com/office/powerpoint/2010/main" val="3409880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67544" y="1196752"/>
            <a:ext cx="8287349" cy="4324261"/>
          </a:xfrm>
          <a:prstGeom prst="rect">
            <a:avLst/>
          </a:prstGeom>
        </p:spPr>
        <p:txBody>
          <a:bodyPr wrap="square">
            <a:spAutoFit/>
          </a:bodyPr>
          <a:lstStyle/>
          <a:p>
            <a:pPr algn="ctr"/>
            <a:r>
              <a:rPr lang="fr-FR" sz="4800" dirty="0" smtClean="0">
                <a:effectLst/>
                <a:latin typeface="Arial"/>
                <a:ea typeface="Times New Roman"/>
              </a:rPr>
              <a:t>Psaume 89:28</a:t>
            </a:r>
          </a:p>
          <a:p>
            <a:pPr algn="ctr"/>
            <a:endParaRPr lang="fr-FR" sz="1100" i="1" dirty="0">
              <a:latin typeface="Arial"/>
              <a:ea typeface="Times New Roman"/>
            </a:endParaRPr>
          </a:p>
          <a:p>
            <a:pPr algn="ctr"/>
            <a:r>
              <a:rPr lang="fr-FR" sz="5400" b="1" dirty="0" smtClean="0">
                <a:effectLst>
                  <a:glow rad="101600">
                    <a:srgbClr val="000000">
                      <a:alpha val="60000"/>
                    </a:srgbClr>
                  </a:glow>
                  <a:outerShdw blurRad="38100" dist="38100" dir="2700000" algn="tl">
                    <a:srgbClr val="000000">
                      <a:alpha val="43137"/>
                    </a:srgbClr>
                  </a:outerShdw>
                </a:effectLst>
                <a:latin typeface="Arial"/>
                <a:ea typeface="Times New Roman"/>
              </a:rPr>
              <a:t>Et moi, je ferai de lui </a:t>
            </a:r>
          </a:p>
          <a:p>
            <a:pPr algn="ctr"/>
            <a:r>
              <a:rPr lang="fr-FR" sz="5400" b="1" dirty="0" smtClean="0">
                <a:effectLst>
                  <a:glow rad="101600">
                    <a:srgbClr val="000000">
                      <a:alpha val="60000"/>
                    </a:srgbClr>
                  </a:glow>
                  <a:outerShdw blurRad="38100" dist="38100" dir="2700000" algn="tl">
                    <a:srgbClr val="000000">
                      <a:alpha val="43137"/>
                    </a:srgbClr>
                  </a:outerShdw>
                </a:effectLst>
                <a:latin typeface="Arial"/>
                <a:ea typeface="Times New Roman"/>
              </a:rPr>
              <a:t>le premier-né, </a:t>
            </a:r>
          </a:p>
          <a:p>
            <a:pPr algn="ctr"/>
            <a:r>
              <a:rPr lang="fr-FR" sz="5400" b="1" dirty="0" smtClean="0">
                <a:effectLst>
                  <a:glow rad="101600">
                    <a:srgbClr val="000000">
                      <a:alpha val="60000"/>
                    </a:srgbClr>
                  </a:glow>
                  <a:outerShdw blurRad="38100" dist="38100" dir="2700000" algn="tl">
                    <a:srgbClr val="000000">
                      <a:alpha val="43137"/>
                    </a:srgbClr>
                  </a:outerShdw>
                </a:effectLst>
                <a:latin typeface="Arial"/>
                <a:ea typeface="Times New Roman"/>
              </a:rPr>
              <a:t>Le plus élevé </a:t>
            </a:r>
          </a:p>
          <a:p>
            <a:pPr algn="ctr"/>
            <a:r>
              <a:rPr lang="fr-FR" sz="5400" b="1" dirty="0" smtClean="0">
                <a:effectLst>
                  <a:glow rad="101600">
                    <a:srgbClr val="000000">
                      <a:alpha val="60000"/>
                    </a:srgbClr>
                  </a:glow>
                  <a:outerShdw blurRad="38100" dist="38100" dir="2700000" algn="tl">
                    <a:srgbClr val="000000">
                      <a:alpha val="43137"/>
                    </a:srgbClr>
                  </a:outerShdw>
                </a:effectLst>
                <a:latin typeface="Arial"/>
                <a:ea typeface="Times New Roman"/>
              </a:rPr>
              <a:t>des rois de la terre. </a:t>
            </a:r>
            <a:r>
              <a:rPr lang="fr-FR" sz="4400" b="1" dirty="0" smtClean="0">
                <a:effectLst>
                  <a:outerShdw blurRad="38100" dist="38100" dir="2700000" algn="tl">
                    <a:srgbClr val="000000">
                      <a:alpha val="43137"/>
                    </a:srgbClr>
                  </a:outerShdw>
                </a:effectLst>
                <a:latin typeface="Arial"/>
                <a:ea typeface="Times New Roman"/>
              </a:rPr>
              <a:t> </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2348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33"/>
            </a:gs>
            <a:gs pos="50000">
              <a:srgbClr val="993366"/>
            </a:gs>
            <a:gs pos="100000">
              <a:srgbClr val="660033"/>
            </a:gs>
          </a:gsLst>
          <a:lin ang="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04800" y="2667000"/>
            <a:ext cx="5486400" cy="1143000"/>
          </a:xfrm>
        </p:spPr>
        <p:txBody>
          <a:bodyPr/>
          <a:lstStyle/>
          <a:p>
            <a:r>
              <a:rPr lang="nl-BE" sz="4000" dirty="0" err="1">
                <a:solidFill>
                  <a:srgbClr val="FFFF66"/>
                </a:solidFill>
                <a:latin typeface="Arial" pitchFamily="34" charset="0"/>
                <a:cs typeface="Arial" pitchFamily="34" charset="0"/>
              </a:rPr>
              <a:t>Apocalypse</a:t>
            </a:r>
            <a:r>
              <a:rPr lang="nl-BE" sz="4000" dirty="0">
                <a:solidFill>
                  <a:srgbClr val="FFFF66"/>
                </a:solidFill>
                <a:latin typeface="Arial" pitchFamily="34" charset="0"/>
                <a:cs typeface="Arial" pitchFamily="34" charset="0"/>
              </a:rPr>
              <a:t> 1:6</a:t>
            </a:r>
            <a:br>
              <a:rPr lang="nl-BE" sz="4000" dirty="0">
                <a:solidFill>
                  <a:srgbClr val="FFFF66"/>
                </a:solidFill>
                <a:latin typeface="Arial" pitchFamily="34" charset="0"/>
                <a:cs typeface="Arial" pitchFamily="34" charset="0"/>
              </a:rPr>
            </a:br>
            <a:r>
              <a:rPr lang="nl-BE" sz="1000" dirty="0">
                <a:solidFill>
                  <a:srgbClr val="FFFF66"/>
                </a:solidFill>
                <a:latin typeface="Arial" pitchFamily="34" charset="0"/>
                <a:cs typeface="Arial" pitchFamily="34" charset="0"/>
              </a:rPr>
              <a:t/>
            </a:r>
            <a:br>
              <a:rPr lang="nl-BE" sz="1000" dirty="0">
                <a:solidFill>
                  <a:srgbClr val="FFFF66"/>
                </a:solidFill>
                <a:latin typeface="Arial" pitchFamily="34" charset="0"/>
                <a:cs typeface="Arial" pitchFamily="34" charset="0"/>
              </a:rPr>
            </a:br>
            <a:r>
              <a:rPr lang="nl-BE" sz="40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 </a:t>
            </a:r>
            <a:r>
              <a:rPr lang="fr-BE" sz="40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qui a fait de nous un royaume, </a:t>
            </a:r>
            <a: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des </a:t>
            </a:r>
            <a:r>
              <a:rPr lang="fr-BE" sz="40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sacrificateurs pour Dieu son Père, </a:t>
            </a:r>
            <a: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à </a:t>
            </a:r>
            <a:r>
              <a:rPr lang="fr-BE" sz="40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lui soient la gloire et la puissance, </a:t>
            </a:r>
            <a: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aux </a:t>
            </a:r>
            <a:r>
              <a:rPr lang="fr-BE" sz="40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siècles </a:t>
            </a:r>
            <a: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40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des </a:t>
            </a:r>
            <a:r>
              <a:rPr lang="fr-BE" sz="40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siècles ! Amen !</a:t>
            </a:r>
            <a:r>
              <a:rPr lang="fr-BE" sz="4000" b="1" dirty="0">
                <a:effectLst>
                  <a:glow rad="101600">
                    <a:schemeClr val="tx1">
                      <a:alpha val="60000"/>
                    </a:schemeClr>
                  </a:glow>
                  <a:outerShdw blurRad="38100" dist="38100" dir="2700000" algn="tl">
                    <a:srgbClr val="FFFFFF"/>
                  </a:outerShdw>
                </a:effectLst>
                <a:latin typeface="Arial" pitchFamily="34" charset="0"/>
                <a:cs typeface="Arial" pitchFamily="34" charset="0"/>
              </a:rPr>
              <a:t> </a:t>
            </a:r>
            <a:r>
              <a:rPr lang="en-GB" dirty="0">
                <a:effectLst>
                  <a:glow rad="101600">
                    <a:schemeClr val="tx1">
                      <a:alpha val="60000"/>
                    </a:schemeClr>
                  </a:glow>
                </a:effectLst>
                <a:latin typeface="Arial" pitchFamily="34" charset="0"/>
                <a:cs typeface="Arial" pitchFamily="34" charset="0"/>
              </a:rPr>
              <a:t> </a:t>
            </a:r>
          </a:p>
        </p:txBody>
      </p:sp>
      <p:pic>
        <p:nvPicPr>
          <p:cNvPr id="22532" name="Picture 4" descr="E:\Bijbelstudies\Maps charts photos cliparts etc\Temple &amp; tabernacle\Inside sanctuary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6130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26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1000">
              <a:srgbClr val="0A128C"/>
            </a:gs>
            <a:gs pos="47000">
              <a:srgbClr val="181CC7"/>
            </a:gs>
            <a:gs pos="60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563888" y="2743200"/>
            <a:ext cx="5427712" cy="1143000"/>
          </a:xfrm>
        </p:spPr>
        <p:txBody>
          <a:bodyPr/>
          <a:lstStyle/>
          <a:p>
            <a:r>
              <a:rPr lang="fr-BE" sz="5400" dirty="0" smtClean="0">
                <a:solidFill>
                  <a:srgbClr val="FFFFCC"/>
                </a:solidFill>
                <a:latin typeface="Arial" pitchFamily="34" charset="0"/>
                <a:cs typeface="Arial" pitchFamily="34" charset="0"/>
              </a:rPr>
              <a:t>Exode 19:6</a:t>
            </a:r>
            <a:r>
              <a:rPr lang="fr-BE" sz="6000" dirty="0" smtClean="0">
                <a:solidFill>
                  <a:srgbClr val="FFFFCC"/>
                </a:solidFill>
                <a:latin typeface="Arial" pitchFamily="34" charset="0"/>
                <a:cs typeface="Arial" pitchFamily="34" charset="0"/>
              </a:rPr>
              <a:t> </a:t>
            </a:r>
            <a:r>
              <a:rPr lang="fr-BE" sz="6000" dirty="0">
                <a:solidFill>
                  <a:srgbClr val="FFFFCC"/>
                </a:solidFill>
                <a:latin typeface="Arial" pitchFamily="34" charset="0"/>
                <a:cs typeface="Arial" pitchFamily="34" charset="0"/>
              </a:rPr>
              <a:t/>
            </a:r>
            <a:br>
              <a:rPr lang="fr-BE" sz="6000" dirty="0">
                <a:solidFill>
                  <a:srgbClr val="FFFFCC"/>
                </a:solidFill>
                <a:latin typeface="Arial" pitchFamily="34" charset="0"/>
                <a:cs typeface="Arial" pitchFamily="34" charset="0"/>
              </a:rPr>
            </a:br>
            <a:r>
              <a:rPr lang="fr-BE" sz="2000" dirty="0">
                <a:solidFill>
                  <a:srgbClr val="FFFFCC"/>
                </a:solidFill>
                <a:latin typeface="Arial" pitchFamily="34" charset="0"/>
                <a:cs typeface="Arial" pitchFamily="34" charset="0"/>
              </a:rPr>
              <a:t/>
            </a:r>
            <a:br>
              <a:rPr lang="fr-BE" sz="2000" dirty="0">
                <a:solidFill>
                  <a:srgbClr val="FFFFCC"/>
                </a:solidFill>
                <a:latin typeface="Arial" pitchFamily="34" charset="0"/>
                <a:cs typeface="Arial" pitchFamily="34" charset="0"/>
              </a:rPr>
            </a:br>
            <a:r>
              <a:rPr lang="fr-BE" sz="54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Vous </a:t>
            </a:r>
            <a:r>
              <a:rPr lang="fr-BE" sz="54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serez pour moi </a:t>
            </a:r>
            <a:r>
              <a:rPr lang="fr-BE" sz="54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54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54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un </a:t>
            </a:r>
            <a:r>
              <a:rPr lang="fr-BE" sz="54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royaume </a:t>
            </a:r>
            <a:r>
              <a:rPr lang="fr-BE" sz="54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de </a:t>
            </a:r>
            <a:r>
              <a:rPr lang="fr-BE" sz="54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sacrificateurs et une nation sainte</a:t>
            </a:r>
            <a:r>
              <a:rPr lang="fr-BE" sz="54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a:t>
            </a:r>
            <a:endParaRPr lang="en-GB" dirty="0">
              <a:latin typeface="Arial" pitchFamily="34" charset="0"/>
              <a:cs typeface="Arial" pitchFamily="34" charset="0"/>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0647"/>
            <a:ext cx="2952328" cy="6273697"/>
          </a:xfrm>
          <a:prstGeom prst="rect">
            <a:avLst/>
          </a:prstGeom>
        </p:spPr>
      </p:pic>
    </p:spTree>
    <p:extLst>
      <p:ext uri="{BB962C8B-B14F-4D97-AF65-F5344CB8AC3E}">
        <p14:creationId xmlns:p14="http://schemas.microsoft.com/office/powerpoint/2010/main" val="250249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1000">
              <a:srgbClr val="0A128C"/>
            </a:gs>
            <a:gs pos="47000">
              <a:srgbClr val="181CC7"/>
            </a:gs>
            <a:gs pos="60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79512" y="2743200"/>
            <a:ext cx="8812088" cy="1143000"/>
          </a:xfrm>
        </p:spPr>
        <p:txBody>
          <a:bodyPr/>
          <a:lstStyle/>
          <a:p>
            <a:r>
              <a:rPr lang="fr-BE" sz="4800" dirty="0" smtClean="0">
                <a:solidFill>
                  <a:srgbClr val="FFFFCC"/>
                </a:solidFill>
                <a:latin typeface="Arial" pitchFamily="34" charset="0"/>
                <a:cs typeface="Arial" pitchFamily="34" charset="0"/>
              </a:rPr>
              <a:t>1 Pierre 2:9</a:t>
            </a:r>
            <a:r>
              <a:rPr lang="fr-BE" sz="5400" dirty="0" smtClean="0">
                <a:solidFill>
                  <a:srgbClr val="FFFFCC"/>
                </a:solidFill>
                <a:latin typeface="Arial" pitchFamily="34" charset="0"/>
                <a:cs typeface="Arial" pitchFamily="34" charset="0"/>
              </a:rPr>
              <a:t> </a:t>
            </a:r>
            <a:r>
              <a:rPr lang="fr-BE" sz="5400" dirty="0">
                <a:solidFill>
                  <a:srgbClr val="FFFFCC"/>
                </a:solidFill>
                <a:latin typeface="Arial" pitchFamily="34" charset="0"/>
                <a:cs typeface="Arial" pitchFamily="34" charset="0"/>
              </a:rPr>
              <a:t/>
            </a:r>
            <a:br>
              <a:rPr lang="fr-BE" sz="5400" dirty="0">
                <a:solidFill>
                  <a:srgbClr val="FFFFCC"/>
                </a:solidFill>
                <a:latin typeface="Arial" pitchFamily="34" charset="0"/>
                <a:cs typeface="Arial" pitchFamily="34" charset="0"/>
              </a:rPr>
            </a:br>
            <a:r>
              <a:rPr lang="fr-BE" sz="200" dirty="0">
                <a:solidFill>
                  <a:srgbClr val="FFFFCC"/>
                </a:solidFill>
                <a:latin typeface="Arial" pitchFamily="34" charset="0"/>
                <a:cs typeface="Arial" pitchFamily="34" charset="0"/>
              </a:rPr>
              <a:t/>
            </a:r>
            <a:br>
              <a:rPr lang="fr-BE" sz="200" dirty="0">
                <a:solidFill>
                  <a:srgbClr val="FFFFCC"/>
                </a:solidFill>
                <a:latin typeface="Arial" pitchFamily="34" charset="0"/>
                <a:cs typeface="Arial" pitchFamily="34" charset="0"/>
              </a:rPr>
            </a:b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Vous </a:t>
            </a:r>
            <a:r>
              <a:rPr lang="fr-FR" sz="48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êtes une race élue, </a:t>
            </a: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un </a:t>
            </a:r>
            <a:r>
              <a:rPr lang="fr-FR" sz="48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sacerdoce royal, </a:t>
            </a: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une </a:t>
            </a:r>
            <a:r>
              <a:rPr lang="fr-FR" sz="48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nation sainte, </a:t>
            </a: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un </a:t>
            </a:r>
            <a:r>
              <a:rPr lang="fr-FR" sz="48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peuple acquis, </a:t>
            </a: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afin </a:t>
            </a:r>
            <a:r>
              <a:rPr lang="fr-FR" sz="48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que vous annonciez </a:t>
            </a: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les </a:t>
            </a:r>
            <a:r>
              <a:rPr lang="fr-FR" sz="48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vertus de celui qui vous </a:t>
            </a: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a </a:t>
            </a:r>
            <a:r>
              <a:rPr lang="fr-FR" sz="48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appelés des ténèbres </a:t>
            </a: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FR" sz="4800" b="1" dirty="0" smtClean="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à </a:t>
            </a:r>
            <a:r>
              <a:rPr lang="fr-FR" sz="4800" b="1" dirty="0">
                <a:solidFill>
                  <a:srgbClr val="FFFFCC"/>
                </a:solidFill>
                <a:effectLst>
                  <a:glow rad="101600">
                    <a:schemeClr val="tx1">
                      <a:alpha val="60000"/>
                    </a:schemeClr>
                  </a:glow>
                  <a:outerShdw blurRad="38100" dist="38100" dir="2700000" algn="tl">
                    <a:srgbClr val="000000"/>
                  </a:outerShdw>
                </a:effectLst>
                <a:latin typeface="Arial" pitchFamily="34" charset="0"/>
                <a:cs typeface="Arial" pitchFamily="34" charset="0"/>
              </a:rPr>
              <a:t>son admirable lumière </a:t>
            </a:r>
            <a:r>
              <a:rPr lang="en-GB" sz="4000" dirty="0" smtClean="0">
                <a:effectLst>
                  <a:glow rad="101600">
                    <a:schemeClr val="tx1">
                      <a:alpha val="60000"/>
                    </a:schemeClr>
                  </a:glow>
                </a:effectLst>
                <a:latin typeface="Arial" pitchFamily="34" charset="0"/>
                <a:cs typeface="Arial" pitchFamily="34" charset="0"/>
              </a:rPr>
              <a:t> </a:t>
            </a:r>
            <a:endParaRPr lang="en-GB" sz="4000" dirty="0">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1848951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9512" y="4653136"/>
            <a:ext cx="8688288" cy="1143000"/>
          </a:xfrm>
        </p:spPr>
        <p:txBody>
          <a:bodyPr/>
          <a:lstStyle/>
          <a:p>
            <a:pPr algn="l"/>
            <a:r>
              <a:rPr lang="fr-BE" sz="4000" dirty="0" smtClean="0">
                <a:latin typeface="Arial" pitchFamily="34" charset="0"/>
                <a:cs typeface="Arial" pitchFamily="34" charset="0"/>
              </a:rPr>
              <a:t>Apocalypse 1:7</a:t>
            </a:r>
            <a:r>
              <a:rPr lang="fr-BE" sz="4000" dirty="0">
                <a:latin typeface="Arial" pitchFamily="34" charset="0"/>
                <a:cs typeface="Arial" pitchFamily="34" charset="0"/>
              </a:rPr>
              <a:t/>
            </a:r>
            <a:br>
              <a:rPr lang="fr-BE" sz="4000" dirty="0">
                <a:latin typeface="Arial" pitchFamily="34" charset="0"/>
                <a:cs typeface="Arial" pitchFamily="34" charset="0"/>
              </a:rPr>
            </a:br>
            <a:r>
              <a:rPr lang="fr-BE" sz="1100" dirty="0">
                <a:latin typeface="Arial" pitchFamily="34" charset="0"/>
                <a:cs typeface="Arial" pitchFamily="34" charset="0"/>
              </a:rPr>
              <a:t/>
            </a:r>
            <a:br>
              <a:rPr lang="fr-BE" sz="1100" dirty="0">
                <a:latin typeface="Arial" pitchFamily="34" charset="0"/>
                <a:cs typeface="Arial" pitchFamily="34" charset="0"/>
              </a:rPr>
            </a:br>
            <a:r>
              <a:rPr lang="fr-FR" sz="6000" b="1" dirty="0">
                <a:effectLst>
                  <a:glow rad="101600">
                    <a:srgbClr val="000000">
                      <a:alpha val="60000"/>
                    </a:srgbClr>
                  </a:glow>
                  <a:outerShdw blurRad="38100" dist="38100" dir="2700000" algn="tl">
                    <a:srgbClr val="C0C0C0"/>
                  </a:outerShdw>
                </a:effectLst>
                <a:latin typeface="Arial" pitchFamily="34" charset="0"/>
                <a:cs typeface="Arial" pitchFamily="34" charset="0"/>
              </a:rPr>
              <a:t>Voici, il vient avec </a:t>
            </a:r>
            <a:r>
              <a:rPr lang="fr-FR" sz="6000" b="1" dirty="0" smtClean="0">
                <a:effectLst>
                  <a:glow rad="101600">
                    <a:srgbClr val="000000">
                      <a:alpha val="60000"/>
                    </a:srgbClr>
                  </a:glow>
                  <a:outerShdw blurRad="38100" dist="38100" dir="2700000" algn="tl">
                    <a:srgbClr val="C0C0C0"/>
                  </a:outerShdw>
                </a:effectLst>
                <a:latin typeface="Arial" pitchFamily="34" charset="0"/>
                <a:cs typeface="Arial" pitchFamily="34" charset="0"/>
              </a:rPr>
              <a:t/>
            </a:r>
            <a:br>
              <a:rPr lang="fr-FR" sz="6000" b="1" dirty="0" smtClean="0">
                <a:effectLst>
                  <a:glow rad="101600">
                    <a:srgbClr val="000000">
                      <a:alpha val="60000"/>
                    </a:srgbClr>
                  </a:glow>
                  <a:outerShdw blurRad="38100" dist="38100" dir="2700000" algn="tl">
                    <a:srgbClr val="C0C0C0"/>
                  </a:outerShdw>
                </a:effectLst>
                <a:latin typeface="Arial" pitchFamily="34" charset="0"/>
                <a:cs typeface="Arial" pitchFamily="34" charset="0"/>
              </a:rPr>
            </a:br>
            <a:r>
              <a:rPr lang="fr-FR" sz="6000" b="1" dirty="0" smtClean="0">
                <a:effectLst>
                  <a:glow rad="101600">
                    <a:srgbClr val="000000">
                      <a:alpha val="60000"/>
                    </a:srgbClr>
                  </a:glow>
                  <a:outerShdw blurRad="38100" dist="38100" dir="2700000" algn="tl">
                    <a:srgbClr val="C0C0C0"/>
                  </a:outerShdw>
                </a:effectLst>
                <a:latin typeface="Arial" pitchFamily="34" charset="0"/>
                <a:cs typeface="Arial" pitchFamily="34" charset="0"/>
              </a:rPr>
              <a:t>les </a:t>
            </a:r>
            <a:r>
              <a:rPr lang="fr-FR" sz="6000" b="1" dirty="0">
                <a:effectLst>
                  <a:glow rad="101600">
                    <a:srgbClr val="000000">
                      <a:alpha val="60000"/>
                    </a:srgbClr>
                  </a:glow>
                  <a:outerShdw blurRad="38100" dist="38100" dir="2700000" algn="tl">
                    <a:srgbClr val="C0C0C0"/>
                  </a:outerShdw>
                </a:effectLst>
                <a:latin typeface="Arial" pitchFamily="34" charset="0"/>
                <a:cs typeface="Arial" pitchFamily="34" charset="0"/>
              </a:rPr>
              <a:t>nuées.</a:t>
            </a:r>
            <a:r>
              <a:rPr lang="fr-FR" sz="6000" b="1" dirty="0">
                <a:effectLst>
                  <a:outerShdw blurRad="38100" dist="38100" dir="2700000" algn="tl">
                    <a:srgbClr val="C0C0C0"/>
                  </a:outerShdw>
                </a:effectLst>
                <a:latin typeface="Arial" pitchFamily="34" charset="0"/>
                <a:cs typeface="Arial" pitchFamily="34" charset="0"/>
              </a:rPr>
              <a:t> </a:t>
            </a:r>
            <a:r>
              <a:rPr lang="fr-BE" sz="4800" b="1" dirty="0">
                <a:effectLst>
                  <a:outerShdw blurRad="38100" dist="38100" dir="2700000" algn="tl">
                    <a:srgbClr val="C0C0C0"/>
                  </a:outerShdw>
                </a:effectLst>
                <a:latin typeface="Arial" pitchFamily="34" charset="0"/>
                <a:cs typeface="Arial" pitchFamily="34" charset="0"/>
              </a:rPr>
              <a:t> </a:t>
            </a:r>
            <a:r>
              <a:rPr lang="en-GB" sz="4800" dirty="0"/>
              <a:t> </a:t>
            </a:r>
          </a:p>
        </p:txBody>
      </p:sp>
    </p:spTree>
    <p:extLst>
      <p:ext uri="{BB962C8B-B14F-4D97-AF65-F5344CB8AC3E}">
        <p14:creationId xmlns:p14="http://schemas.microsoft.com/office/powerpoint/2010/main" val="315990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7266" name="Rectangle 1026"/>
          <p:cNvSpPr>
            <a:spLocks noGrp="1" noChangeArrowheads="1"/>
          </p:cNvSpPr>
          <p:nvPr>
            <p:ph type="title"/>
          </p:nvPr>
        </p:nvSpPr>
        <p:spPr/>
        <p:txBody>
          <a:bodyPr/>
          <a:lstStyle/>
          <a:p>
            <a:r>
              <a:rPr lang="fr-BE" sz="3200" b="1" dirty="0">
                <a:solidFill>
                  <a:schemeClr val="bg1"/>
                </a:solidFill>
                <a:effectLst>
                  <a:outerShdw blurRad="38100" dist="38100" dir="2700000" algn="tl">
                    <a:srgbClr val="C0C0C0"/>
                  </a:outerShdw>
                </a:effectLst>
                <a:latin typeface="Arial" pitchFamily="34" charset="0"/>
                <a:cs typeface="Arial" pitchFamily="34" charset="0"/>
              </a:rPr>
              <a:t>RÈGLES GÉNÉRALES POUR L’INTERPRÉTATION DE LA BIBLE</a:t>
            </a:r>
            <a:r>
              <a:rPr lang="fr-BE" sz="3200" b="1" dirty="0">
                <a:effectLst>
                  <a:outerShdw blurRad="38100" dist="38100" dir="2700000" algn="tl">
                    <a:srgbClr val="C0C0C0"/>
                  </a:outerShdw>
                </a:effectLst>
                <a:latin typeface="Arial" pitchFamily="34" charset="0"/>
              </a:rPr>
              <a:t/>
            </a:r>
            <a:br>
              <a:rPr lang="fr-BE" sz="3200" b="1" dirty="0">
                <a:effectLst>
                  <a:outerShdw blurRad="38100" dist="38100" dir="2700000" algn="tl">
                    <a:srgbClr val="C0C0C0"/>
                  </a:outerShdw>
                </a:effectLst>
                <a:latin typeface="Arial" pitchFamily="34" charset="0"/>
              </a:rPr>
            </a:br>
            <a:endParaRPr lang="en-GB" sz="3200" b="1" dirty="0">
              <a:effectLst>
                <a:outerShdw blurRad="38100" dist="38100" dir="2700000" algn="tl">
                  <a:srgbClr val="C0C0C0"/>
                </a:outerShdw>
              </a:effectLst>
              <a:latin typeface="Arial" pitchFamily="34" charset="0"/>
            </a:endParaRPr>
          </a:p>
        </p:txBody>
      </p:sp>
      <p:sp>
        <p:nvSpPr>
          <p:cNvPr id="267267" name="Rectangle 1027"/>
          <p:cNvSpPr>
            <a:spLocks noGrp="1" noChangeArrowheads="1"/>
          </p:cNvSpPr>
          <p:nvPr>
            <p:ph type="body" idx="1"/>
          </p:nvPr>
        </p:nvSpPr>
        <p:spPr>
          <a:xfrm>
            <a:off x="395536" y="1556792"/>
            <a:ext cx="4191000" cy="4114800"/>
          </a:xfrm>
        </p:spPr>
        <p:txBody>
          <a:bodyPr/>
          <a:lstStyle/>
          <a:p>
            <a:pPr marL="0" indent="0">
              <a:buNone/>
            </a:pPr>
            <a:r>
              <a:rPr lang="fr-BE" sz="4000" dirty="0" smtClean="0">
                <a:solidFill>
                  <a:srgbClr val="FFFFCC"/>
                </a:solidFill>
                <a:latin typeface="Arial" pitchFamily="34" charset="0"/>
                <a:cs typeface="Arial" pitchFamily="34" charset="0"/>
              </a:rPr>
              <a:t>2.</a:t>
            </a:r>
            <a:r>
              <a:rPr lang="fr-BE" sz="2400" dirty="0" smtClean="0">
                <a:solidFill>
                  <a:srgbClr val="FFFFCC"/>
                </a:solidFill>
                <a:latin typeface="Arial" pitchFamily="34" charset="0"/>
                <a:cs typeface="Arial" pitchFamily="34" charset="0"/>
              </a:rPr>
              <a:t> </a:t>
            </a:r>
            <a:r>
              <a:rPr lang="fr-BE" sz="4000" b="1" i="1" u="sng" dirty="0" smtClean="0">
                <a:solidFill>
                  <a:srgbClr val="FFFFCC"/>
                </a:solidFill>
                <a:effectLst>
                  <a:outerShdw blurRad="38100" dist="38100" dir="2700000" algn="tl">
                    <a:srgbClr val="C0C0C0"/>
                  </a:outerShdw>
                </a:effectLst>
                <a:latin typeface="Arial" pitchFamily="34" charset="0"/>
                <a:cs typeface="Arial" pitchFamily="34" charset="0"/>
              </a:rPr>
              <a:t>Littéral où symbolique ?</a:t>
            </a:r>
            <a:r>
              <a:rPr lang="fr-BE" sz="4000" b="1" i="1" dirty="0" smtClean="0">
                <a:solidFill>
                  <a:srgbClr val="FFFFCC"/>
                </a:solidFill>
                <a:effectLst>
                  <a:outerShdw blurRad="38100" dist="38100" dir="2700000" algn="tl">
                    <a:srgbClr val="C0C0C0"/>
                  </a:outerShdw>
                </a:effectLst>
                <a:latin typeface="Arial" pitchFamily="34" charset="0"/>
                <a:cs typeface="Arial" pitchFamily="34" charset="0"/>
              </a:rPr>
              <a:t> </a:t>
            </a:r>
          </a:p>
          <a:p>
            <a:pPr marL="0" indent="0">
              <a:buNone/>
            </a:pPr>
            <a:r>
              <a:rPr lang="fr-BE" sz="4000" dirty="0" smtClean="0">
                <a:solidFill>
                  <a:srgbClr val="FFFFCC"/>
                </a:solidFill>
                <a:effectLst>
                  <a:glow rad="228600">
                    <a:schemeClr val="accent4">
                      <a:satMod val="175000"/>
                      <a:alpha val="40000"/>
                    </a:schemeClr>
                  </a:glow>
                </a:effectLst>
                <a:latin typeface="Arial" pitchFamily="34" charset="0"/>
                <a:cs typeface="Arial" pitchFamily="34" charset="0"/>
              </a:rPr>
              <a:t>Un </a:t>
            </a:r>
            <a:r>
              <a:rPr lang="fr-BE" sz="4000" dirty="0">
                <a:solidFill>
                  <a:srgbClr val="FFFFCC"/>
                </a:solidFill>
                <a:effectLst>
                  <a:glow rad="228600">
                    <a:schemeClr val="accent4">
                      <a:satMod val="175000"/>
                      <a:alpha val="40000"/>
                    </a:schemeClr>
                  </a:glow>
                </a:effectLst>
                <a:latin typeface="Arial" pitchFamily="34" charset="0"/>
                <a:cs typeface="Arial" pitchFamily="34" charset="0"/>
              </a:rPr>
              <a:t>texte est </a:t>
            </a:r>
            <a:r>
              <a:rPr lang="fr-BE" sz="4000" dirty="0" smtClean="0">
                <a:solidFill>
                  <a:srgbClr val="FFFFCC"/>
                </a:solidFill>
                <a:effectLst>
                  <a:glow rad="228600">
                    <a:schemeClr val="accent4">
                      <a:satMod val="175000"/>
                      <a:alpha val="40000"/>
                    </a:schemeClr>
                  </a:glow>
                </a:effectLst>
                <a:latin typeface="Arial" pitchFamily="34" charset="0"/>
                <a:cs typeface="Arial" pitchFamily="34" charset="0"/>
              </a:rPr>
              <a:t>à </a:t>
            </a:r>
            <a:r>
              <a:rPr lang="fr-BE" sz="4000" dirty="0">
                <a:solidFill>
                  <a:srgbClr val="FFFFCC"/>
                </a:solidFill>
                <a:effectLst>
                  <a:glow rad="228600">
                    <a:schemeClr val="accent4">
                      <a:satMod val="175000"/>
                      <a:alpha val="40000"/>
                    </a:schemeClr>
                  </a:glow>
                </a:effectLst>
                <a:latin typeface="Arial" pitchFamily="34" charset="0"/>
                <a:cs typeface="Arial" pitchFamily="34" charset="0"/>
              </a:rPr>
              <a:t>comprendre littéralement, sauf s’il est indiqué autrement </a:t>
            </a:r>
            <a:endParaRPr lang="en-GB" sz="4000" dirty="0">
              <a:solidFill>
                <a:srgbClr val="FFFFCC"/>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066004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9512" y="3068960"/>
            <a:ext cx="8688288" cy="1143000"/>
          </a:xfrm>
        </p:spPr>
        <p:txBody>
          <a:bodyPr/>
          <a:lstStyle/>
          <a:p>
            <a:pPr algn="l"/>
            <a:r>
              <a:rPr lang="fr-BE" sz="4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Daniel 7:13</a:t>
            </a:r>
            <a:r>
              <a:rPr lang="fr-BE" sz="11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sz="11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sz="5400" dirty="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Je regardai pendant </a:t>
            </a:r>
            <a: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
            </a:r>
            <a:b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br>
            <a: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mes </a:t>
            </a:r>
            <a:r>
              <a:rPr lang="fr-FR" sz="5400" dirty="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visions nocturnes, </a:t>
            </a:r>
            <a: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
            </a:r>
            <a:b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br>
            <a: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et </a:t>
            </a:r>
            <a:r>
              <a:rPr lang="fr-FR" sz="5400" dirty="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voici, sur les nuées </a:t>
            </a:r>
            <a: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
            </a:r>
            <a:b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br>
            <a: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des </a:t>
            </a:r>
            <a:r>
              <a:rPr lang="fr-FR" sz="5400" dirty="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cieux arriva quelqu'un </a:t>
            </a:r>
            <a: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de semblable </a:t>
            </a:r>
            <a:b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br>
            <a:r>
              <a:rPr lang="fr-FR" sz="5400" dirty="0" smtClean="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à </a:t>
            </a:r>
            <a:r>
              <a:rPr lang="fr-FR" sz="5400" dirty="0">
                <a:ln w="18415" cmpd="sng">
                  <a:solidFill>
                    <a:srgbClr val="FFFFFF"/>
                  </a:solidFill>
                  <a:prstDash val="solid"/>
                </a:ln>
                <a:solidFill>
                  <a:srgbClr val="FFFFFF"/>
                </a:solidFill>
                <a:effectLst>
                  <a:glow rad="228600">
                    <a:srgbClr val="000000">
                      <a:alpha val="40000"/>
                    </a:srgbClr>
                  </a:glow>
                  <a:outerShdw blurRad="63500" dir="3600000" algn="tl" rotWithShape="0">
                    <a:srgbClr val="000000">
                      <a:alpha val="70000"/>
                    </a:srgbClr>
                  </a:outerShdw>
                </a:effectLst>
                <a:latin typeface="Arial" pitchFamily="34" charset="0"/>
                <a:cs typeface="Arial" pitchFamily="34" charset="0"/>
              </a:rPr>
              <a:t>un fils de l'homme</a:t>
            </a:r>
            <a:r>
              <a:rPr lang="fr-BE" sz="4800" b="1" dirty="0">
                <a:effectLst>
                  <a:outerShdw blurRad="38100" dist="38100" dir="2700000" algn="tl">
                    <a:srgbClr val="C0C0C0"/>
                  </a:outerShdw>
                </a:effectLst>
                <a:latin typeface="Arial" pitchFamily="34" charset="0"/>
                <a:cs typeface="Arial" pitchFamily="34" charset="0"/>
              </a:rPr>
              <a:t> </a:t>
            </a:r>
            <a:r>
              <a:rPr lang="en-GB" sz="4800" dirty="0"/>
              <a:t> </a:t>
            </a:r>
          </a:p>
        </p:txBody>
      </p:sp>
    </p:spTree>
    <p:extLst>
      <p:ext uri="{BB962C8B-B14F-4D97-AF65-F5344CB8AC3E}">
        <p14:creationId xmlns:p14="http://schemas.microsoft.com/office/powerpoint/2010/main" val="3858250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9512" y="3789040"/>
            <a:ext cx="8688288" cy="1143000"/>
          </a:xfrm>
        </p:spPr>
        <p:txBody>
          <a:bodyPr/>
          <a:lstStyle/>
          <a:p>
            <a:pPr algn="l"/>
            <a:r>
              <a:rPr lang="fr-BE" sz="4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Marc 13:26</a:t>
            </a:r>
            <a:r>
              <a:rPr lang="fr-BE" sz="11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sz="11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sz="5400"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Alors on verra le Fils de l'homme venant sur les nuées avec une grande puissance et avec gloire.</a:t>
            </a:r>
            <a:r>
              <a:rPr lang="fr-BE" sz="4800" b="1" dirty="0">
                <a:effectLst>
                  <a:glow rad="101600">
                    <a:srgbClr val="000000">
                      <a:alpha val="60000"/>
                    </a:srgbClr>
                  </a:glow>
                  <a:outerShdw blurRad="38100" dist="38100" dir="2700000" algn="tl">
                    <a:srgbClr val="C0C0C0"/>
                  </a:outerShdw>
                </a:effectLst>
                <a:latin typeface="Arial" pitchFamily="34" charset="0"/>
                <a:cs typeface="Arial" pitchFamily="34" charset="0"/>
              </a:rPr>
              <a:t> </a:t>
            </a:r>
            <a:r>
              <a:rPr lang="en-GB" sz="4800" dirty="0"/>
              <a:t> </a:t>
            </a:r>
          </a:p>
        </p:txBody>
      </p:sp>
    </p:spTree>
    <p:extLst>
      <p:ext uri="{BB962C8B-B14F-4D97-AF65-F5344CB8AC3E}">
        <p14:creationId xmlns:p14="http://schemas.microsoft.com/office/powerpoint/2010/main" val="4029352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9512" y="3789040"/>
            <a:ext cx="8688288" cy="1143000"/>
          </a:xfrm>
        </p:spPr>
        <p:txBody>
          <a:bodyPr/>
          <a:lstStyle/>
          <a:p>
            <a:pPr algn="l"/>
            <a:r>
              <a:rPr lang="fr-BE" sz="4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Marc 14:62</a:t>
            </a:r>
            <a:r>
              <a:rPr lang="fr-BE" sz="11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sz="11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Vous </a:t>
            </a:r>
            <a:r>
              <a:rPr lang="fr-FR" sz="5400"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verrez le Fils </a:t>
            </a:r>
            <a: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
            </a:r>
            <a:b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br>
            <a: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de </a:t>
            </a:r>
            <a:r>
              <a:rPr lang="fr-FR" sz="5400"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l'homme assis à la droite de la puissance de Dieu, </a:t>
            </a:r>
            <a: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
            </a:r>
            <a:b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br>
            <a: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et </a:t>
            </a:r>
            <a:r>
              <a:rPr lang="fr-FR" sz="5400"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venant sur les nuées </a:t>
            </a:r>
            <a: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
            </a:r>
            <a:b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br>
            <a:r>
              <a:rPr lang="fr-FR" sz="54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du </a:t>
            </a:r>
            <a:r>
              <a:rPr lang="fr-FR" sz="5400"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ciel.</a:t>
            </a:r>
            <a:r>
              <a:rPr lang="fr-BE" sz="4800" b="1" dirty="0">
                <a:effectLst>
                  <a:glow rad="101600">
                    <a:srgbClr val="000000">
                      <a:alpha val="60000"/>
                    </a:srgbClr>
                  </a:glow>
                  <a:outerShdw blurRad="38100" dist="38100" dir="2700000" algn="tl">
                    <a:srgbClr val="C0C0C0"/>
                  </a:outerShdw>
                </a:effectLst>
                <a:latin typeface="Arial" pitchFamily="34" charset="0"/>
                <a:cs typeface="Arial" pitchFamily="34" charset="0"/>
              </a:rPr>
              <a:t> </a:t>
            </a:r>
            <a:r>
              <a:rPr lang="en-GB" sz="4800" dirty="0">
                <a:effectLst>
                  <a:glow rad="101600">
                    <a:srgbClr val="000000">
                      <a:alpha val="60000"/>
                    </a:srgbClr>
                  </a:glow>
                </a:effectLst>
              </a:rPr>
              <a:t> </a:t>
            </a:r>
          </a:p>
        </p:txBody>
      </p:sp>
    </p:spTree>
    <p:extLst>
      <p:ext uri="{BB962C8B-B14F-4D97-AF65-F5344CB8AC3E}">
        <p14:creationId xmlns:p14="http://schemas.microsoft.com/office/powerpoint/2010/main" val="1989045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9512" y="2780928"/>
            <a:ext cx="8688288"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BE" sz="4800" b="1"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pitchFamily="34" charset="0"/>
                <a:cs typeface="Arial" pitchFamily="34" charset="0"/>
              </a:rPr>
              <a:t>Actes 1:11 </a:t>
            </a:r>
            <a:br>
              <a:rPr lang="fr-BE" sz="4800" b="1"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BE" sz="1400" b="1"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sz="1400" b="1"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BE" sz="48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Hommes Galiléens, </a:t>
            </a: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pourquoi </a:t>
            </a:r>
            <a:r>
              <a:rPr lang="fr-BE" sz="48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vous </a:t>
            </a: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arrêtez-vous </a:t>
            </a:r>
            <a:r>
              <a:rPr lang="fr-BE" sz="48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à </a:t>
            </a: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regarder </a:t>
            </a:r>
            <a:r>
              <a:rPr lang="fr-BE" sz="48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au ciel ? </a:t>
            </a: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Ce </a:t>
            </a:r>
            <a:r>
              <a:rPr lang="fr-BE" sz="48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Jésus, qui a été </a:t>
            </a: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
            </a:r>
            <a:b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b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enlevé </a:t>
            </a:r>
            <a:r>
              <a:rPr lang="fr-BE" sz="48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au ciel du milieu </a:t>
            </a: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
            </a:r>
            <a:b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b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de </a:t>
            </a:r>
            <a:r>
              <a:rPr lang="fr-BE" sz="48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vous, viendra de la même manière que vous l’avez </a:t>
            </a: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
            </a:r>
            <a:b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br>
            <a:r>
              <a:rPr lang="fr-BE" sz="4800" b="1"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vu </a:t>
            </a:r>
            <a:r>
              <a:rPr lang="fr-BE" sz="48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allant au ciel.</a:t>
            </a:r>
            <a:r>
              <a:rPr lang="fr-BE" sz="5400" b="1"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Arial" pitchFamily="34" charset="0"/>
                <a:cs typeface="Arial" pitchFamily="34" charset="0"/>
              </a:rPr>
              <a:t> </a:t>
            </a:r>
            <a:r>
              <a:rPr lang="en-GB" sz="48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00000">
                      <a:alpha val="60000"/>
                    </a:srgbClr>
                  </a:glow>
                  <a:outerShdw blurRad="50800" dist="39000" dir="5460000" algn="tl">
                    <a:srgbClr val="000000">
                      <a:alpha val="38000"/>
                    </a:srgbClr>
                  </a:outerShdw>
                </a:effectLst>
              </a:rPr>
              <a:t> </a:t>
            </a:r>
          </a:p>
        </p:txBody>
      </p:sp>
    </p:spTree>
    <p:extLst>
      <p:ext uri="{BB962C8B-B14F-4D97-AF65-F5344CB8AC3E}">
        <p14:creationId xmlns:p14="http://schemas.microsoft.com/office/powerpoint/2010/main" val="3830812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39552" y="2060848"/>
            <a:ext cx="8134672" cy="1143000"/>
          </a:xfrm>
        </p:spPr>
        <p:txBody>
          <a:bodyPr/>
          <a:lstStyle/>
          <a:p>
            <a:r>
              <a:rPr lang="fr-BE" sz="25000" b="1" dirty="0">
                <a:solidFill>
                  <a:schemeClr val="hlink"/>
                </a:solidFill>
                <a:effectLst>
                  <a:outerShdw blurRad="38100" dist="38100" dir="2700000" algn="tl">
                    <a:srgbClr val="C0C0C0"/>
                  </a:outerShdw>
                </a:effectLst>
                <a:latin typeface="Arial" pitchFamily="34" charset="0"/>
              </a:rPr>
              <a:t>α</a:t>
            </a:r>
            <a:r>
              <a:rPr lang="fr-BE" sz="2800" dirty="0">
                <a:solidFill>
                  <a:schemeClr val="hlink"/>
                </a:solidFill>
                <a:latin typeface="Arial" pitchFamily="34" charset="0"/>
              </a:rPr>
              <a:t>      </a:t>
            </a:r>
            <a:r>
              <a:rPr lang="fr-BE" sz="10000" b="1" dirty="0">
                <a:solidFill>
                  <a:schemeClr val="hlink"/>
                </a:solidFill>
                <a:effectLst>
                  <a:outerShdw blurRad="38100" dist="38100" dir="2700000" algn="tl">
                    <a:srgbClr val="C0C0C0"/>
                  </a:outerShdw>
                </a:effectLst>
                <a:latin typeface="Arial" pitchFamily="34" charset="0"/>
              </a:rPr>
              <a:t>&amp; </a:t>
            </a:r>
            <a:r>
              <a:rPr lang="fr-BE" sz="2800" dirty="0">
                <a:solidFill>
                  <a:schemeClr val="hlink"/>
                </a:solidFill>
                <a:latin typeface="Arial" pitchFamily="34" charset="0"/>
              </a:rPr>
              <a:t> </a:t>
            </a:r>
            <a:r>
              <a:rPr lang="fr-BE" sz="19000" b="1" dirty="0">
                <a:solidFill>
                  <a:schemeClr val="hlink"/>
                </a:solidFill>
                <a:effectLst>
                  <a:outerShdw blurRad="38100" dist="38100" dir="2700000" algn="tl">
                    <a:srgbClr val="C0C0C0"/>
                  </a:outerShdw>
                </a:effectLst>
                <a:latin typeface="Arial" pitchFamily="34" charset="0"/>
              </a:rPr>
              <a:t>Ω</a:t>
            </a:r>
            <a:r>
              <a:rPr lang="fr-BE" sz="2800" dirty="0">
                <a:latin typeface="Arial" pitchFamily="34" charset="0"/>
              </a:rPr>
              <a:t> </a:t>
            </a:r>
            <a:br>
              <a:rPr lang="fr-BE" sz="2800" dirty="0">
                <a:latin typeface="Arial" pitchFamily="34" charset="0"/>
              </a:rPr>
            </a:br>
            <a:r>
              <a:rPr lang="fr-BE" sz="2800" dirty="0">
                <a:latin typeface="Arial" pitchFamily="34" charset="0"/>
              </a:rPr>
              <a:t/>
            </a:r>
            <a:br>
              <a:rPr lang="fr-BE" sz="2800" dirty="0">
                <a:latin typeface="Arial" pitchFamily="34" charset="0"/>
              </a:rPr>
            </a:br>
            <a:r>
              <a:rPr lang="fr-BE" sz="3600" dirty="0">
                <a:solidFill>
                  <a:schemeClr val="bg1"/>
                </a:solidFill>
                <a:latin typeface="Arial" pitchFamily="34" charset="0"/>
                <a:cs typeface="Arial" pitchFamily="34" charset="0"/>
              </a:rPr>
              <a:t>Apocalypse 1:8 </a:t>
            </a:r>
            <a:br>
              <a:rPr lang="fr-BE" sz="3600" dirty="0">
                <a:solidFill>
                  <a:schemeClr val="bg1"/>
                </a:solidFill>
                <a:latin typeface="Arial" pitchFamily="34" charset="0"/>
                <a:cs typeface="Arial" pitchFamily="34" charset="0"/>
              </a:rPr>
            </a:br>
            <a:r>
              <a:rPr lang="fr-BE" sz="1100" dirty="0">
                <a:solidFill>
                  <a:schemeClr val="bg1"/>
                </a:solidFill>
                <a:latin typeface="Arial" pitchFamily="34" charset="0"/>
                <a:cs typeface="Arial" pitchFamily="34" charset="0"/>
              </a:rPr>
              <a:t/>
            </a:r>
            <a:br>
              <a:rPr lang="fr-BE" sz="1100" dirty="0">
                <a:solidFill>
                  <a:schemeClr val="bg1"/>
                </a:solidFill>
                <a:latin typeface="Arial" pitchFamily="34" charset="0"/>
                <a:cs typeface="Arial" pitchFamily="34" charset="0"/>
              </a:rPr>
            </a:br>
            <a:r>
              <a:rPr lang="fr-BE"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Je suis l’alpha et l’oméga, dit le Seigneur Dieu, </a:t>
            </a:r>
            <a:r>
              <a:rPr lang="fr-BE" b="1" dirty="0" smtClean="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
            </a:r>
            <a:br>
              <a:rPr lang="fr-BE" b="1" dirty="0" smtClean="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br>
            <a:r>
              <a:rPr lang="fr-BE" b="1" dirty="0" smtClean="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celui </a:t>
            </a:r>
            <a:r>
              <a:rPr lang="fr-BE"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qui est, qui était, </a:t>
            </a:r>
            <a:r>
              <a:rPr lang="fr-BE" b="1" dirty="0" smtClean="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
            </a:r>
            <a:br>
              <a:rPr lang="fr-BE" b="1" dirty="0" smtClean="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br>
            <a:r>
              <a:rPr lang="fr-BE" b="1" dirty="0" smtClean="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et </a:t>
            </a:r>
            <a:r>
              <a:rPr lang="fr-BE" b="1" dirty="0">
                <a:solidFill>
                  <a:schemeClr val="bg1"/>
                </a:solidFill>
                <a:effectLst>
                  <a:glow rad="101600">
                    <a:schemeClr val="tx1">
                      <a:alpha val="60000"/>
                    </a:schemeClr>
                  </a:glow>
                  <a:outerShdw blurRad="38100" dist="38100" dir="2700000" algn="tl">
                    <a:srgbClr val="C0C0C0"/>
                  </a:outerShdw>
                </a:effectLst>
                <a:latin typeface="Arial" pitchFamily="34" charset="0"/>
                <a:cs typeface="Arial" pitchFamily="34" charset="0"/>
              </a:rPr>
              <a:t>qui vient, le Tout-Puissant.</a:t>
            </a:r>
            <a:r>
              <a:rPr lang="fr-BE" sz="2800" i="1" dirty="0">
                <a:solidFill>
                  <a:schemeClr val="bg1"/>
                </a:solidFill>
                <a:latin typeface="Times New Roman"/>
              </a:rPr>
              <a:t> </a:t>
            </a:r>
            <a:r>
              <a:rPr lang="en-GB" sz="2800" dirty="0"/>
              <a:t> </a:t>
            </a:r>
          </a:p>
        </p:txBody>
      </p:sp>
    </p:spTree>
    <p:extLst>
      <p:ext uri="{BB962C8B-B14F-4D97-AF65-F5344CB8AC3E}">
        <p14:creationId xmlns:p14="http://schemas.microsoft.com/office/powerpoint/2010/main" val="3002464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3568" y="2852936"/>
            <a:ext cx="7772400" cy="1143000"/>
          </a:xfrm>
        </p:spPr>
        <p:txBody>
          <a:bodyPr/>
          <a:lstStyle/>
          <a:p>
            <a:r>
              <a:rPr lang="nl-BE" sz="4000" b="1" dirty="0" err="1">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Apocalypse</a:t>
            </a:r>
            <a:r>
              <a:rPr lang="nl-BE" sz="40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 1:10</a:t>
            </a:r>
            <a:br>
              <a:rPr lang="nl-BE" sz="40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br>
            <a:r>
              <a:rPr lang="nl-BE" sz="10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
            </a:r>
            <a:br>
              <a:rPr lang="nl-BE" sz="10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br>
            <a:r>
              <a:rPr lang="fr-FR" sz="54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Je fus ravi en esprit au jour du Seigneur, et j’entendis derrière moi une voix forte, comme le son d’une trompette</a:t>
            </a:r>
            <a:r>
              <a:rPr lang="fr-FR" sz="5400" b="1" dirty="0">
                <a:ln w="19050">
                  <a:solidFill>
                    <a:srgbClr val="C00000"/>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r>
              <a:rPr lang="fr-BE" sz="2800" i="1" dirty="0">
                <a:latin typeface="Times New Roman"/>
              </a:rPr>
              <a:t> </a:t>
            </a:r>
            <a:r>
              <a:rPr lang="en-GB" sz="2800" dirty="0"/>
              <a:t> </a:t>
            </a:r>
          </a:p>
        </p:txBody>
      </p:sp>
    </p:spTree>
    <p:extLst>
      <p:ext uri="{BB962C8B-B14F-4D97-AF65-F5344CB8AC3E}">
        <p14:creationId xmlns:p14="http://schemas.microsoft.com/office/powerpoint/2010/main" val="3518018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620688"/>
            <a:ext cx="7704856" cy="5724644"/>
          </a:xfrm>
          <a:prstGeom prst="rect">
            <a:avLst/>
          </a:prstGeom>
        </p:spPr>
        <p:txBody>
          <a:bodyPr wrap="square">
            <a:spAutoFit/>
          </a:bodyPr>
          <a:lstStyle/>
          <a:p>
            <a:pPr algn="ctr"/>
            <a:r>
              <a:rPr lang="fr-FR" sz="4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2 Corinthiens 2:12</a:t>
            </a:r>
          </a:p>
          <a:p>
            <a:pPr algn="ctr"/>
            <a:endParaRPr lang="fr-FR" i="1"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Je connais un homme </a:t>
            </a:r>
          </a:p>
          <a:p>
            <a:pPr algn="ctr"/>
            <a:r>
              <a:rPr lang="fr-FR" sz="4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en Christ, qui fut, il y a quatorze ans, ravi jusqu'au troisième ciel (si ce fut dans son corps je ne sais, si ce fut hors de son corps je ne sais, Dieu le sait)</a:t>
            </a:r>
            <a:endParaRPr lang="nl-BE" sz="44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24519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23528" y="2852936"/>
            <a:ext cx="8352928" cy="1143000"/>
          </a:xfrm>
        </p:spPr>
        <p:txBody>
          <a:bodyPr/>
          <a:lstStyle/>
          <a:p>
            <a:r>
              <a:rPr lang="nl-BE" sz="4000" b="1" dirty="0" err="1">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Apocalypse</a:t>
            </a:r>
            <a:r>
              <a:rPr lang="nl-BE" sz="40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 1:10</a:t>
            </a:r>
            <a:br>
              <a:rPr lang="nl-BE" sz="40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br>
            <a:r>
              <a:rPr lang="nl-BE" sz="10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
            </a:r>
            <a:br>
              <a:rPr lang="nl-BE" sz="10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br>
            <a:r>
              <a:rPr lang="fr-FR" sz="54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Je fus ravi en esprit </a:t>
            </a:r>
            <a: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
            </a:r>
            <a:b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br>
            <a: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au </a:t>
            </a:r>
            <a:r>
              <a:rPr lang="fr-FR" sz="54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jour du Seigneur, </a:t>
            </a:r>
            <a: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
            </a:r>
            <a:b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br>
            <a: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et </a:t>
            </a:r>
            <a:r>
              <a:rPr lang="fr-FR" sz="54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j’entendis derrière moi une voix forte, </a:t>
            </a:r>
            <a: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
            </a:r>
            <a:b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br>
            <a: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comme </a:t>
            </a:r>
            <a:r>
              <a:rPr lang="fr-FR" sz="54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le son </a:t>
            </a:r>
            <a: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
            </a:r>
            <a:b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br>
            <a:r>
              <a:rPr lang="fr-FR" sz="5400" b="1" dirty="0" smtClean="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d’une </a:t>
            </a:r>
            <a:r>
              <a:rPr lang="fr-FR" sz="5400" b="1" dirty="0">
                <a:ln w="19050">
                  <a:solidFill>
                    <a:srgbClr val="C0000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cs typeface="Arial" pitchFamily="34" charset="0"/>
              </a:rPr>
              <a:t>trompette</a:t>
            </a:r>
            <a:r>
              <a:rPr lang="fr-FR" sz="5400" b="1" dirty="0">
                <a:ln w="19050">
                  <a:solidFill>
                    <a:srgbClr val="C00000"/>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r>
              <a:rPr lang="fr-BE" sz="2800" i="1" dirty="0">
                <a:latin typeface="Times New Roman"/>
              </a:rPr>
              <a:t> </a:t>
            </a:r>
            <a:r>
              <a:rPr lang="en-GB" sz="2800" dirty="0"/>
              <a:t> </a:t>
            </a:r>
          </a:p>
        </p:txBody>
      </p:sp>
    </p:spTree>
    <p:extLst>
      <p:ext uri="{BB962C8B-B14F-4D97-AF65-F5344CB8AC3E}">
        <p14:creationId xmlns:p14="http://schemas.microsoft.com/office/powerpoint/2010/main" val="35339888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path path="rect">
            <a:fillToRect l="100000" b="100000"/>
          </a:path>
        </a:gra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idx="4294967295"/>
          </p:nvPr>
        </p:nvSpPr>
        <p:spPr>
          <a:xfrm>
            <a:off x="152400" y="2819400"/>
            <a:ext cx="3352800" cy="1143000"/>
          </a:xfrm>
        </p:spPr>
        <p:txBody>
          <a:bodyPr/>
          <a:lstStyle/>
          <a:p>
            <a:pPr algn="l"/>
            <a:r>
              <a:rPr lang="nl-BE" sz="3200" dirty="0" err="1">
                <a:solidFill>
                  <a:srgbClr val="FFFF66"/>
                </a:solidFill>
                <a:latin typeface="Arial" pitchFamily="34" charset="0"/>
                <a:cs typeface="Arial" pitchFamily="34" charset="0"/>
              </a:rPr>
              <a:t>Apocalypse</a:t>
            </a:r>
            <a:r>
              <a:rPr lang="nl-BE" sz="3200" dirty="0">
                <a:solidFill>
                  <a:srgbClr val="FFFF66"/>
                </a:solidFill>
                <a:latin typeface="Arial" pitchFamily="34" charset="0"/>
                <a:cs typeface="Arial" pitchFamily="34" charset="0"/>
              </a:rPr>
              <a:t> 1:</a:t>
            </a:r>
            <a:r>
              <a:rPr lang="fr-BE" sz="3200" dirty="0">
                <a:solidFill>
                  <a:srgbClr val="FFFF66"/>
                </a:solidFill>
                <a:latin typeface="Arial" pitchFamily="34" charset="0"/>
                <a:cs typeface="Arial" pitchFamily="34" charset="0"/>
              </a:rPr>
              <a:t>11  </a:t>
            </a:r>
            <a:br>
              <a:rPr lang="fr-BE" sz="3200" dirty="0">
                <a:solidFill>
                  <a:srgbClr val="FFFF66"/>
                </a:solidFill>
                <a:latin typeface="Arial" pitchFamily="34" charset="0"/>
                <a:cs typeface="Arial" pitchFamily="34" charset="0"/>
              </a:rPr>
            </a:br>
            <a:r>
              <a:rPr lang="fr-BE" sz="1050" dirty="0">
                <a:solidFill>
                  <a:srgbClr val="FFFF66"/>
                </a:solidFill>
                <a:latin typeface="Arial" pitchFamily="34" charset="0"/>
                <a:cs typeface="Arial" pitchFamily="34" charset="0"/>
              </a:rPr>
              <a:t/>
            </a:r>
            <a:br>
              <a:rPr lang="fr-BE" sz="1050" dirty="0">
                <a:solidFill>
                  <a:srgbClr val="FFFF66"/>
                </a:solidFill>
                <a:latin typeface="Arial" pitchFamily="34" charset="0"/>
                <a:cs typeface="Arial" pitchFamily="34" charset="0"/>
              </a:rPr>
            </a:br>
            <a:r>
              <a:rPr lang="fr-BE" sz="32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Ce </a:t>
            </a: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que tu vois, écris-le dans un livre, et envoie-le aux sept Églises, </a:t>
            </a:r>
            <a:b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à Éphèse, </a:t>
            </a:r>
            <a:b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à Smyrne, </a:t>
            </a:r>
            <a:b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à Pergame, </a:t>
            </a:r>
            <a:b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à </a:t>
            </a:r>
            <a:r>
              <a:rPr lang="fr-BE" sz="3200" b="1" dirty="0" err="1">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Thyatire</a:t>
            </a: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 </a:t>
            </a:r>
            <a:b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à Sardes, </a:t>
            </a:r>
            <a:b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à Philadelphie, </a:t>
            </a:r>
            <a:r>
              <a:rPr lang="fr-BE" sz="32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
            </a:r>
            <a:br>
              <a:rPr lang="fr-BE" sz="32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br>
            <a:r>
              <a:rPr lang="fr-BE" sz="3200" b="1" dirty="0" smtClean="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et </a:t>
            </a:r>
            <a:r>
              <a:rPr lang="fr-BE" sz="3200" b="1" dirty="0">
                <a:solidFill>
                  <a:srgbClr val="FFFF66"/>
                </a:solidFill>
                <a:effectLst>
                  <a:glow rad="101600">
                    <a:schemeClr val="tx1">
                      <a:alpha val="60000"/>
                    </a:schemeClr>
                  </a:glow>
                  <a:outerShdw blurRad="38100" dist="38100" dir="2700000" algn="tl">
                    <a:srgbClr val="000000"/>
                  </a:outerShdw>
                </a:effectLst>
                <a:latin typeface="Arial" pitchFamily="34" charset="0"/>
                <a:cs typeface="Arial" pitchFamily="34" charset="0"/>
              </a:rPr>
              <a:t>à Laodicée.</a:t>
            </a:r>
            <a:r>
              <a:rPr lang="fr-BE" sz="3600" b="1" dirty="0">
                <a:solidFill>
                  <a:srgbClr val="FFFF66"/>
                </a:solidFill>
                <a:effectLst>
                  <a:outerShdw blurRad="38100" dist="38100" dir="2700000" algn="tl">
                    <a:srgbClr val="000000"/>
                  </a:outerShdw>
                </a:effectLst>
                <a:latin typeface="Arial" pitchFamily="34" charset="0"/>
                <a:cs typeface="Arial" pitchFamily="34" charset="0"/>
              </a:rPr>
              <a:t> </a:t>
            </a:r>
            <a:r>
              <a:rPr lang="en-GB" sz="3200" dirty="0">
                <a:latin typeface="Arial" pitchFamily="34" charset="0"/>
                <a:cs typeface="Arial" pitchFamily="34" charset="0"/>
              </a:rPr>
              <a:t> </a:t>
            </a:r>
          </a:p>
        </p:txBody>
      </p:sp>
      <p:pic>
        <p:nvPicPr>
          <p:cNvPr id="32772" name="Picture 4" descr="E:\Bijbelstudies\Maps charts photos cliparts etc\Maps\7 Eglise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340" y="188640"/>
            <a:ext cx="527030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744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title" idx="4294967295"/>
          </p:nvPr>
        </p:nvSpPr>
        <p:spPr>
          <a:xfrm>
            <a:off x="107504" y="4149080"/>
            <a:ext cx="8884096" cy="1143000"/>
          </a:xfrm>
        </p:spPr>
        <p:txBody>
          <a:bodyPr/>
          <a:lstStyle/>
          <a:p>
            <a:pPr algn="r"/>
            <a:r>
              <a:rPr lang="nl-BE" dirty="0" err="1">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Apocalypse</a:t>
            </a:r>
            <a:r>
              <a:rPr lang="nl-BE"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 1:</a:t>
            </a:r>
            <a: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12 </a:t>
            </a:r>
            <a:r>
              <a:rPr lang="fr-BE"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
            </a:r>
            <a:br>
              <a:rPr lang="fr-BE"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br>
            <a:r>
              <a:rPr lang="fr-BE" sz="12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
            </a:r>
            <a:br>
              <a:rPr lang="fr-BE" sz="12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br>
            <a:r>
              <a:rPr lang="fr-BE"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Je me retournai pour connaître </a:t>
            </a:r>
            <a: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
            </a:r>
            <a:b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br>
            <a: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quelle </a:t>
            </a:r>
            <a:r>
              <a:rPr lang="fr-BE"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était la voix qui me parlait. </a:t>
            </a:r>
            <a: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
            </a:r>
            <a:b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br>
            <a: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Et</a:t>
            </a:r>
            <a:r>
              <a:rPr lang="fr-BE"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 après m’être retourné, </a:t>
            </a:r>
            <a: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
            </a:r>
            <a:b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br>
            <a: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je </a:t>
            </a:r>
            <a:r>
              <a:rPr lang="fr-BE"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vis sept chandeliers </a:t>
            </a:r>
            <a:r>
              <a:rPr lang="fr-BE"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pitchFamily="34" charset="0"/>
                <a:cs typeface="Arial" pitchFamily="34" charset="0"/>
              </a:rPr>
              <a:t>d’or</a:t>
            </a:r>
            <a:endParaRPr lang="en-GB" dirty="0">
              <a:effectLst>
                <a:glow rad="228600">
                  <a:schemeClr val="tx1">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5992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294530" y="476672"/>
            <a:ext cx="3384376"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endParaRPr lang="fr-BE" sz="3200" b="1" dirty="0">
              <a:solidFill>
                <a:srgbClr val="D60093"/>
              </a:solidFill>
              <a:effectLst>
                <a:outerShdw blurRad="38100" dist="38100" dir="2700000" algn="tl">
                  <a:srgbClr val="C0C0C0"/>
                </a:outerShdw>
              </a:effectLst>
              <a:latin typeface="Arial" pitchFamily="34" charset="0"/>
            </a:endParaRPr>
          </a:p>
          <a:p>
            <a:pPr fontAlgn="base">
              <a:spcBef>
                <a:spcPct val="0"/>
              </a:spcBef>
              <a:spcAft>
                <a:spcPct val="0"/>
              </a:spcAft>
            </a:pPr>
            <a:endParaRPr lang="fr-BE" sz="3200" b="1" dirty="0">
              <a:solidFill>
                <a:srgbClr val="D60093"/>
              </a:solidFill>
              <a:effectLst>
                <a:outerShdw blurRad="38100" dist="38100" dir="2700000" algn="tl">
                  <a:srgbClr val="C0C0C0"/>
                </a:outerShdw>
              </a:effectLst>
              <a:latin typeface="Arial" pitchFamily="34" charset="0"/>
            </a:endParaRPr>
          </a:p>
          <a:p>
            <a:pPr fontAlgn="base">
              <a:spcBef>
                <a:spcPct val="0"/>
              </a:spcBef>
              <a:spcAft>
                <a:spcPct val="0"/>
              </a:spcAft>
            </a:pPr>
            <a:endParaRPr lang="fr-BE" sz="1000" b="1" dirty="0">
              <a:solidFill>
                <a:srgbClr val="D60093"/>
              </a:solidFill>
              <a:effectLst>
                <a:outerShdw blurRad="38100" dist="38100" dir="2700000" algn="tl">
                  <a:srgbClr val="C0C0C0"/>
                </a:outerShdw>
              </a:effectLst>
              <a:latin typeface="Arial" pitchFamily="34" charset="0"/>
            </a:endParaRPr>
          </a:p>
          <a:p>
            <a:pPr algn="r" fontAlgn="base">
              <a:spcBef>
                <a:spcPct val="0"/>
              </a:spcBef>
              <a:spcAft>
                <a:spcPct val="0"/>
              </a:spcAft>
            </a:pPr>
            <a:endParaRPr lang="fr-BE" sz="1000" b="1" dirty="0">
              <a:solidFill>
                <a:srgbClr val="D60093"/>
              </a:solidFill>
              <a:effectLst>
                <a:outerShdw blurRad="38100" dist="38100" dir="2700000" algn="tl">
                  <a:srgbClr val="000000">
                    <a:alpha val="43137"/>
                  </a:srgbClr>
                </a:outerShdw>
              </a:effectLst>
              <a:latin typeface="Arial" pitchFamily="34" charset="0"/>
              <a:cs typeface="Arial" pitchFamily="34" charset="0"/>
            </a:endParaRPr>
          </a:p>
          <a:p>
            <a:pPr algn="r" fontAlgn="base">
              <a:spcBef>
                <a:spcPct val="0"/>
              </a:spcBef>
              <a:spcAft>
                <a:spcPct val="0"/>
              </a:spcAft>
            </a:pPr>
            <a:r>
              <a:rPr lang="fr-BE" sz="4400" b="1" dirty="0">
                <a:solidFill>
                  <a:srgbClr val="D60093"/>
                </a:solidFill>
                <a:effectLst>
                  <a:outerShdw blurRad="38100" dist="38100" dir="2700000" algn="tl">
                    <a:srgbClr val="000000">
                      <a:alpha val="43137"/>
                    </a:srgbClr>
                  </a:outerShdw>
                </a:effectLst>
                <a:latin typeface="Arial" pitchFamily="34" charset="0"/>
                <a:cs typeface="Arial" pitchFamily="34" charset="0"/>
              </a:rPr>
              <a:t>En vérité, en vérité, je vous le dis, </a:t>
            </a:r>
          </a:p>
          <a:p>
            <a:pPr algn="r" fontAlgn="base">
              <a:spcBef>
                <a:spcPct val="0"/>
              </a:spcBef>
              <a:spcAft>
                <a:spcPct val="0"/>
              </a:spcAft>
            </a:pPr>
            <a:r>
              <a:rPr lang="fr-BE" sz="4400" b="1" dirty="0">
                <a:solidFill>
                  <a:srgbClr val="D60093"/>
                </a:solidFill>
                <a:effectLst>
                  <a:outerShdw blurRad="38100" dist="38100" dir="2700000" algn="tl">
                    <a:srgbClr val="000000">
                      <a:alpha val="43137"/>
                    </a:srgbClr>
                  </a:outerShdw>
                </a:effectLst>
                <a:latin typeface="Arial" pitchFamily="34" charset="0"/>
                <a:cs typeface="Arial" pitchFamily="34" charset="0"/>
              </a:rPr>
              <a:t>je suis </a:t>
            </a:r>
          </a:p>
          <a:p>
            <a:pPr algn="r" fontAlgn="base">
              <a:spcBef>
                <a:spcPct val="0"/>
              </a:spcBef>
              <a:spcAft>
                <a:spcPct val="0"/>
              </a:spcAft>
            </a:pPr>
            <a:r>
              <a:rPr lang="fr-BE" sz="4400" b="1" dirty="0">
                <a:solidFill>
                  <a:srgbClr val="D60093"/>
                </a:solidFill>
                <a:effectLst>
                  <a:outerShdw blurRad="38100" dist="38100" dir="2700000" algn="tl">
                    <a:srgbClr val="000000">
                      <a:alpha val="43137"/>
                    </a:srgbClr>
                  </a:outerShdw>
                </a:effectLst>
                <a:latin typeface="Arial" pitchFamily="34" charset="0"/>
                <a:cs typeface="Arial" pitchFamily="34" charset="0"/>
              </a:rPr>
              <a:t>la porte des brebis.</a:t>
            </a:r>
            <a:r>
              <a:rPr lang="en-GB" sz="4400" b="1" dirty="0">
                <a:solidFill>
                  <a:srgbClr val="D60093"/>
                </a:solidFill>
                <a:effectLst>
                  <a:outerShdw blurRad="38100" dist="38100" dir="2700000" algn="tl">
                    <a:srgbClr val="000000">
                      <a:alpha val="43137"/>
                    </a:srgbClr>
                  </a:outerShdw>
                </a:effectLst>
                <a:latin typeface="Arial" pitchFamily="34" charset="0"/>
                <a:cs typeface="Arial" pitchFamily="34" charset="0"/>
              </a:rPr>
              <a:t> </a:t>
            </a:r>
          </a:p>
        </p:txBody>
      </p:sp>
      <p:sp>
        <p:nvSpPr>
          <p:cNvPr id="6148" name="Rectangle 4"/>
          <p:cNvSpPr>
            <a:spLocks noGrp="1" noChangeArrowheads="1"/>
          </p:cNvSpPr>
          <p:nvPr>
            <p:ph type="title" idx="4294967295"/>
          </p:nvPr>
        </p:nvSpPr>
        <p:spPr>
          <a:xfrm>
            <a:off x="614411" y="620688"/>
            <a:ext cx="7990656" cy="1143000"/>
          </a:xfrm>
        </p:spPr>
        <p:txBody>
          <a:bodyPr/>
          <a:lstStyle/>
          <a:p>
            <a:pPr algn="r"/>
            <a:r>
              <a:rPr lang="nl-BE" dirty="0"/>
              <a:t>				    </a:t>
            </a:r>
            <a:r>
              <a:rPr lang="nl-BE" sz="4000" b="1" dirty="0">
                <a:solidFill>
                  <a:srgbClr val="CC66FF"/>
                </a:solidFill>
                <a:effectLst>
                  <a:outerShdw blurRad="38100" dist="38100" dir="2700000" algn="tl">
                    <a:srgbClr val="C0C0C0"/>
                  </a:outerShdw>
                </a:effectLst>
                <a:latin typeface="Arial" pitchFamily="34" charset="0"/>
                <a:cs typeface="Arial" pitchFamily="34" charset="0"/>
              </a:rPr>
              <a:t>Jean 10:7</a:t>
            </a:r>
            <a:endParaRPr lang="en-GB" sz="4000" b="1" dirty="0">
              <a:solidFill>
                <a:srgbClr val="CC66FF"/>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1526447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title" idx="4294967295"/>
          </p:nvPr>
        </p:nvSpPr>
        <p:spPr>
          <a:xfrm>
            <a:off x="107504" y="4581128"/>
            <a:ext cx="8884096" cy="1143000"/>
          </a:xfrm>
        </p:spPr>
        <p:txBody>
          <a:bodyPr/>
          <a:lstStyle/>
          <a:p>
            <a:pPr algn="r"/>
            <a:r>
              <a:rPr lang="nl-BE"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Apocalypse</a:t>
            </a:r>
            <a:r>
              <a:rPr 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1:</a:t>
            </a:r>
            <a: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13 </a:t>
            </a:r>
            <a:r>
              <a:rPr lang="fr-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BE" sz="1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sz="1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et, au milieu des sept chandeliers, quelqu'un qui ressemblait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à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un fils d'homme</a:t>
            </a:r>
            <a:endParaRPr lang="en-GB" dirty="0">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94781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title" idx="4294967295"/>
          </p:nvPr>
        </p:nvSpPr>
        <p:spPr>
          <a:xfrm>
            <a:off x="107504" y="4581128"/>
            <a:ext cx="8884096" cy="1143000"/>
          </a:xfrm>
        </p:spPr>
        <p:txBody>
          <a:bodyPr/>
          <a:lstStyle/>
          <a:p>
            <a:pPr algn="r"/>
            <a:r>
              <a:rPr lang="nl-BE"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Apocalypse</a:t>
            </a:r>
            <a:r>
              <a:rPr 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1:20</a:t>
            </a:r>
            <a: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fr-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BE" sz="1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sz="1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Les sept étoiles sont les anges des sept Églises, et les sept chandeliers sont les sept Églises.</a:t>
            </a:r>
            <a:endParaRPr lang="en-GB" dirty="0">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573201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4597400" y="2708920"/>
            <a:ext cx="4546600" cy="1143000"/>
          </a:xfrm>
        </p:spPr>
        <p:txBody>
          <a:bodyPr/>
          <a:lstStyle/>
          <a:p>
            <a:r>
              <a:rPr lang="nl-BE" sz="3600" dirty="0" err="1" smtClean="0">
                <a:solidFill>
                  <a:schemeClr val="bg1"/>
                </a:solidFill>
                <a:latin typeface="Arial" pitchFamily="34" charset="0"/>
                <a:cs typeface="Arial" pitchFamily="34" charset="0"/>
              </a:rPr>
              <a:t>Ephésiens</a:t>
            </a:r>
            <a:r>
              <a:rPr lang="nl-BE" sz="3600" dirty="0" smtClean="0">
                <a:solidFill>
                  <a:schemeClr val="bg1"/>
                </a:solidFill>
                <a:latin typeface="Arial" pitchFamily="34" charset="0"/>
                <a:cs typeface="Arial" pitchFamily="34" charset="0"/>
              </a:rPr>
              <a:t> 1:22</a:t>
            </a:r>
            <a:r>
              <a:rPr lang="fr-BE" sz="3600" dirty="0" smtClean="0">
                <a:solidFill>
                  <a:schemeClr val="bg1"/>
                </a:solidFill>
                <a:latin typeface="Arial" pitchFamily="34" charset="0"/>
                <a:cs typeface="Arial" pitchFamily="34" charset="0"/>
              </a:rPr>
              <a:t> </a:t>
            </a: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3600" dirty="0" smtClean="0">
                <a:solidFill>
                  <a:schemeClr val="bg1"/>
                </a:solidFill>
                <a:latin typeface="Arial" pitchFamily="34" charset="0"/>
                <a:cs typeface="Arial" pitchFamily="34" charset="0"/>
              </a:rPr>
              <a:t/>
            </a:r>
            <a:br>
              <a:rPr lang="fr-BE" sz="3600" dirty="0" smtClean="0">
                <a:solidFill>
                  <a:schemeClr val="bg1"/>
                </a:solidFill>
                <a:latin typeface="Arial" pitchFamily="34" charset="0"/>
                <a:cs typeface="Arial" pitchFamily="34" charset="0"/>
              </a:rPr>
            </a:b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Il l</a:t>
            </a: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’a </a:t>
            </a: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donné pour chef suprême </a:t>
            </a: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à </a:t>
            </a: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l’Église </a:t>
            </a:r>
            <a:endParaRPr lang="en-GB" sz="3600" dirty="0">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292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756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4597400" y="2708920"/>
            <a:ext cx="4546600" cy="1143000"/>
          </a:xfrm>
        </p:spPr>
        <p:txBody>
          <a:bodyPr/>
          <a:lstStyle/>
          <a:p>
            <a:r>
              <a:rPr lang="nl-BE" sz="3600" dirty="0" err="1" smtClean="0">
                <a:solidFill>
                  <a:schemeClr val="bg1"/>
                </a:solidFill>
                <a:latin typeface="Arial" pitchFamily="34" charset="0"/>
                <a:cs typeface="Arial" pitchFamily="34" charset="0"/>
              </a:rPr>
              <a:t>Ephésiens</a:t>
            </a:r>
            <a:r>
              <a:rPr lang="nl-BE" sz="3600" dirty="0" smtClean="0">
                <a:solidFill>
                  <a:schemeClr val="bg1"/>
                </a:solidFill>
                <a:latin typeface="Arial" pitchFamily="34" charset="0"/>
                <a:cs typeface="Arial" pitchFamily="34" charset="0"/>
              </a:rPr>
              <a:t> 5:23</a:t>
            </a:r>
            <a:r>
              <a:rPr lang="fr-BE" sz="3600" dirty="0" smtClean="0">
                <a:solidFill>
                  <a:schemeClr val="bg1"/>
                </a:solidFill>
                <a:latin typeface="Arial" pitchFamily="34" charset="0"/>
                <a:cs typeface="Arial" pitchFamily="34" charset="0"/>
              </a:rPr>
              <a:t> </a:t>
            </a: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3600" dirty="0" smtClean="0">
                <a:solidFill>
                  <a:schemeClr val="bg1"/>
                </a:solidFill>
                <a:latin typeface="Arial" pitchFamily="34" charset="0"/>
                <a:cs typeface="Arial" pitchFamily="34" charset="0"/>
              </a:rPr>
              <a:t/>
            </a:r>
            <a:br>
              <a:rPr lang="fr-BE" sz="3600" dirty="0" smtClean="0">
                <a:solidFill>
                  <a:schemeClr val="bg1"/>
                </a:solidFill>
                <a:latin typeface="Arial" pitchFamily="34" charset="0"/>
                <a:cs typeface="Arial" pitchFamily="34" charset="0"/>
              </a:rPr>
            </a:b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Christ est </a:t>
            </a: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le </a:t>
            </a: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chef </a:t>
            </a: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de </a:t>
            </a: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l’Église, </a:t>
            </a: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qui </a:t>
            </a: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est </a:t>
            </a: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son </a:t>
            </a: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corps </a:t>
            </a:r>
            <a:endParaRPr lang="en-GB" sz="3600" dirty="0">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292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15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4597400" y="2708920"/>
            <a:ext cx="4546600" cy="1143000"/>
          </a:xfrm>
        </p:spPr>
        <p:txBody>
          <a:bodyPr/>
          <a:lstStyle/>
          <a:p>
            <a:r>
              <a:rPr lang="nl-BE" sz="3600" dirty="0" smtClean="0">
                <a:solidFill>
                  <a:schemeClr val="bg1"/>
                </a:solidFill>
                <a:latin typeface="Arial" pitchFamily="34" charset="0"/>
                <a:cs typeface="Arial" pitchFamily="34" charset="0"/>
              </a:rPr>
              <a:t>Matthieu 18:20</a:t>
            </a: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1200" dirty="0" smtClean="0">
                <a:solidFill>
                  <a:schemeClr val="bg1"/>
                </a:solidFill>
                <a:latin typeface="Arial" pitchFamily="34" charset="0"/>
                <a:cs typeface="Arial" pitchFamily="34" charset="0"/>
              </a:rPr>
              <a:t/>
            </a:r>
            <a:br>
              <a:rPr lang="fr-BE" sz="1200" dirty="0" smtClean="0">
                <a:solidFill>
                  <a:schemeClr val="bg1"/>
                </a:solidFill>
                <a:latin typeface="Arial" pitchFamily="34" charset="0"/>
                <a:cs typeface="Arial" pitchFamily="34" charset="0"/>
              </a:rPr>
            </a:br>
            <a:r>
              <a:rPr lang="fr-FR"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Là </a:t>
            </a: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où deux ou trois sont assemblés en mon nom, je suis </a:t>
            </a:r>
            <a:r>
              <a:rPr lang="fr-FR" sz="5400" b="1" u="sng"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au milieu</a:t>
            </a:r>
            <a:r>
              <a:rPr lang="fr-FR"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d’eux.</a:t>
            </a:r>
            <a:endParaRPr lang="en-GB" sz="3600" dirty="0">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292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364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4597400" y="2708920"/>
            <a:ext cx="4546600" cy="1143000"/>
          </a:xfrm>
        </p:spPr>
        <p:txBody>
          <a:bodyPr/>
          <a:lstStyle/>
          <a:p>
            <a:r>
              <a:rPr lang="nl-BE" sz="3600" dirty="0" err="1">
                <a:solidFill>
                  <a:schemeClr val="bg1"/>
                </a:solidFill>
                <a:latin typeface="Arial" pitchFamily="34" charset="0"/>
                <a:cs typeface="Arial" pitchFamily="34" charset="0"/>
              </a:rPr>
              <a:t>Apocalypse</a:t>
            </a:r>
            <a:r>
              <a:rPr lang="nl-BE" sz="3600" dirty="0">
                <a:solidFill>
                  <a:schemeClr val="bg1"/>
                </a:solidFill>
                <a:latin typeface="Arial" pitchFamily="34" charset="0"/>
                <a:cs typeface="Arial" pitchFamily="34" charset="0"/>
              </a:rPr>
              <a:t> 1:</a:t>
            </a:r>
            <a:r>
              <a:rPr lang="fr-BE" sz="3600" dirty="0">
                <a:solidFill>
                  <a:schemeClr val="bg1"/>
                </a:solidFill>
                <a:latin typeface="Arial" pitchFamily="34" charset="0"/>
                <a:cs typeface="Arial" pitchFamily="34" charset="0"/>
              </a:rPr>
              <a:t>13 </a:t>
            </a:r>
            <a:br>
              <a:rPr lang="fr-BE" sz="3600" dirty="0">
                <a:solidFill>
                  <a:schemeClr val="bg1"/>
                </a:solidFill>
                <a:latin typeface="Arial" pitchFamily="34" charset="0"/>
                <a:cs typeface="Arial" pitchFamily="34" charset="0"/>
              </a:rPr>
            </a:br>
            <a:r>
              <a:rPr lang="fr-BE" sz="3600" dirty="0" smtClean="0">
                <a:solidFill>
                  <a:schemeClr val="bg1"/>
                </a:solidFill>
                <a:latin typeface="Arial" pitchFamily="34" charset="0"/>
                <a:cs typeface="Arial" pitchFamily="34" charset="0"/>
              </a:rPr>
              <a:t/>
            </a:r>
            <a:br>
              <a:rPr lang="fr-BE" sz="3600" dirty="0" smtClean="0">
                <a:solidFill>
                  <a:schemeClr val="bg1"/>
                </a:solidFill>
                <a:latin typeface="Arial" pitchFamily="34" charset="0"/>
                <a:cs typeface="Arial" pitchFamily="34" charset="0"/>
              </a:rPr>
            </a:br>
            <a:r>
              <a:rPr lang="fr-BE"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Quelqu’un </a:t>
            </a:r>
            <a:r>
              <a:rPr lang="fr-BE" sz="54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qui ressemblait à un fils </a:t>
            </a:r>
            <a:r>
              <a:rPr lang="fr-BE" sz="54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d’homme </a:t>
            </a:r>
            <a:endParaRPr lang="en-GB" sz="3600" dirty="0">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292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0862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0471"/>
            <a:ext cx="8784976" cy="6955750"/>
          </a:xfrm>
          <a:prstGeom prst="rect">
            <a:avLst/>
          </a:prstGeom>
        </p:spPr>
        <p:txBody>
          <a:bodyPr wrap="square">
            <a:spAutoFit/>
          </a:bodyPr>
          <a:lstStyle/>
          <a:p>
            <a:pPr algn="r"/>
            <a:r>
              <a:rPr lang="fr-FR" sz="4000" dirty="0" smtClean="0">
                <a:solidFill>
                  <a:srgbClr val="C00000"/>
                </a:solidFill>
                <a:effectLst/>
                <a:latin typeface="Arial"/>
                <a:ea typeface="Times New Roman"/>
              </a:rPr>
              <a:t>1 Jean 3:2 </a:t>
            </a:r>
          </a:p>
          <a:p>
            <a:pPr algn="r"/>
            <a:endParaRPr lang="fr-FR" sz="300" i="1" dirty="0">
              <a:solidFill>
                <a:srgbClr val="C00000"/>
              </a:solidFill>
              <a:latin typeface="Arial"/>
              <a:ea typeface="Times New Roman"/>
            </a:endParaRPr>
          </a:p>
          <a:p>
            <a:pPr algn="r"/>
            <a:r>
              <a:rPr lang="fr-FR" sz="4400" b="1" dirty="0" smtClean="0">
                <a:solidFill>
                  <a:srgbClr val="C00000"/>
                </a:solidFill>
                <a:effectLst>
                  <a:outerShdw blurRad="38100" dist="38100" dir="2700000" algn="tl">
                    <a:srgbClr val="000000">
                      <a:alpha val="43137"/>
                    </a:srgbClr>
                  </a:outerShdw>
                </a:effectLst>
                <a:latin typeface="Arial"/>
                <a:ea typeface="Times New Roman"/>
              </a:rPr>
              <a:t>Bien-aimés, nous sommes maintenant enfants de Dieu, </a:t>
            </a:r>
          </a:p>
          <a:p>
            <a:pPr algn="r"/>
            <a:r>
              <a:rPr lang="fr-FR" sz="4400" b="1" dirty="0" smtClean="0">
                <a:solidFill>
                  <a:srgbClr val="C00000"/>
                </a:solidFill>
                <a:effectLst>
                  <a:outerShdw blurRad="38100" dist="38100" dir="2700000" algn="tl">
                    <a:srgbClr val="000000">
                      <a:alpha val="43137"/>
                    </a:srgbClr>
                  </a:outerShdw>
                </a:effectLst>
                <a:latin typeface="Arial"/>
                <a:ea typeface="Times New Roman"/>
              </a:rPr>
              <a:t>et ce que nous serons n'a pas encore été manifesté ; </a:t>
            </a:r>
          </a:p>
          <a:p>
            <a:pPr algn="r"/>
            <a:r>
              <a:rPr lang="fr-FR" sz="4400" b="1" dirty="0" smtClean="0">
                <a:solidFill>
                  <a:srgbClr val="C00000"/>
                </a:solidFill>
                <a:effectLst>
                  <a:outerShdw blurRad="38100" dist="38100" dir="2700000" algn="tl">
                    <a:srgbClr val="000000">
                      <a:alpha val="43137"/>
                    </a:srgbClr>
                  </a:outerShdw>
                </a:effectLst>
                <a:latin typeface="Arial"/>
                <a:ea typeface="Times New Roman"/>
              </a:rPr>
              <a:t>mais nous savons que, </a:t>
            </a:r>
          </a:p>
          <a:p>
            <a:pPr algn="r"/>
            <a:r>
              <a:rPr lang="fr-FR" sz="4400" b="1" dirty="0" smtClean="0">
                <a:solidFill>
                  <a:srgbClr val="C00000"/>
                </a:solidFill>
                <a:effectLst>
                  <a:outerShdw blurRad="38100" dist="38100" dir="2700000" algn="tl">
                    <a:srgbClr val="000000">
                      <a:alpha val="43137"/>
                    </a:srgbClr>
                  </a:outerShdw>
                </a:effectLst>
                <a:latin typeface="Arial"/>
                <a:ea typeface="Times New Roman"/>
              </a:rPr>
              <a:t>lorsque cela sera manifesté, </a:t>
            </a:r>
          </a:p>
          <a:p>
            <a:pPr algn="r"/>
            <a:r>
              <a:rPr lang="fr-FR" sz="4400" b="1" dirty="0" smtClean="0">
                <a:solidFill>
                  <a:srgbClr val="C00000"/>
                </a:solidFill>
                <a:effectLst>
                  <a:outerShdw blurRad="38100" dist="38100" dir="2700000" algn="tl">
                    <a:srgbClr val="000000">
                      <a:alpha val="43137"/>
                    </a:srgbClr>
                  </a:outerShdw>
                </a:effectLst>
                <a:latin typeface="Arial"/>
                <a:ea typeface="Times New Roman"/>
              </a:rPr>
              <a:t>nous serons semblables à lui, parce que nous le verrons </a:t>
            </a:r>
          </a:p>
          <a:p>
            <a:pPr algn="r"/>
            <a:r>
              <a:rPr lang="fr-FR" sz="4400" b="1" dirty="0" smtClean="0">
                <a:solidFill>
                  <a:srgbClr val="C00000"/>
                </a:solidFill>
                <a:effectLst>
                  <a:outerShdw blurRad="38100" dist="38100" dir="2700000" algn="tl">
                    <a:srgbClr val="000000">
                      <a:alpha val="43137"/>
                    </a:srgbClr>
                  </a:outerShdw>
                </a:effectLst>
                <a:latin typeface="Arial"/>
                <a:ea typeface="Times New Roman"/>
              </a:rPr>
              <a:t>tel qu'il est.</a:t>
            </a:r>
            <a:r>
              <a:rPr lang="fr-FR" i="1" dirty="0" smtClean="0">
                <a:effectLst/>
                <a:latin typeface="Arial"/>
                <a:ea typeface="Times New Roman"/>
              </a:rPr>
              <a:t> </a:t>
            </a:r>
            <a:endParaRPr lang="nl-BE" dirty="0"/>
          </a:p>
        </p:txBody>
      </p:sp>
    </p:spTree>
    <p:extLst>
      <p:ext uri="{BB962C8B-B14F-4D97-AF65-F5344CB8AC3E}">
        <p14:creationId xmlns:p14="http://schemas.microsoft.com/office/powerpoint/2010/main" val="3214357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4860032" y="2708920"/>
            <a:ext cx="3962400" cy="1143000"/>
          </a:xfrm>
        </p:spPr>
        <p:txBody>
          <a:bodyPr/>
          <a:lstStyle/>
          <a:p>
            <a:r>
              <a:rPr lang="nl-BE" sz="3600" dirty="0" err="1">
                <a:solidFill>
                  <a:schemeClr val="bg1"/>
                </a:solidFill>
                <a:latin typeface="Arial" pitchFamily="34" charset="0"/>
                <a:cs typeface="Arial" pitchFamily="34" charset="0"/>
              </a:rPr>
              <a:t>Apocalypse</a:t>
            </a:r>
            <a:r>
              <a:rPr lang="nl-BE" sz="3600" dirty="0">
                <a:solidFill>
                  <a:schemeClr val="bg1"/>
                </a:solidFill>
                <a:latin typeface="Arial" pitchFamily="34" charset="0"/>
                <a:cs typeface="Arial" pitchFamily="34" charset="0"/>
              </a:rPr>
              <a:t> 1:</a:t>
            </a:r>
            <a:r>
              <a:rPr lang="fr-BE" sz="3600" dirty="0">
                <a:solidFill>
                  <a:schemeClr val="bg1"/>
                </a:solidFill>
                <a:latin typeface="Arial" pitchFamily="34" charset="0"/>
                <a:cs typeface="Arial" pitchFamily="34" charset="0"/>
              </a:rPr>
              <a:t>13 </a:t>
            </a:r>
            <a:br>
              <a:rPr lang="fr-BE" sz="3600" dirty="0">
                <a:solidFill>
                  <a:schemeClr val="bg1"/>
                </a:solidFill>
                <a:latin typeface="Arial" pitchFamily="34" charset="0"/>
                <a:cs typeface="Arial" pitchFamily="34" charset="0"/>
              </a:rPr>
            </a:b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vêtu </a:t>
            </a:r>
            <a:r>
              <a:rPr lang="fr-BE"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d’une longue </a:t>
            </a:r>
            <a:r>
              <a:rPr lang="fr-BE"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robe</a:t>
            </a:r>
            <a:endParaRPr lang="en-GB" sz="3600" dirty="0">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292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1763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4860032" y="2708920"/>
            <a:ext cx="3962400" cy="1143000"/>
          </a:xfrm>
        </p:spPr>
        <p:txBody>
          <a:bodyPr/>
          <a:lstStyle/>
          <a:p>
            <a:r>
              <a:rPr lang="nl-BE" sz="3600" dirty="0" err="1">
                <a:solidFill>
                  <a:schemeClr val="bg1"/>
                </a:solidFill>
                <a:latin typeface="Arial" pitchFamily="34" charset="0"/>
                <a:cs typeface="Arial" pitchFamily="34" charset="0"/>
              </a:rPr>
              <a:t>Apocalypse</a:t>
            </a:r>
            <a:r>
              <a:rPr lang="nl-BE" sz="3600" dirty="0">
                <a:solidFill>
                  <a:schemeClr val="bg1"/>
                </a:solidFill>
                <a:latin typeface="Arial" pitchFamily="34" charset="0"/>
                <a:cs typeface="Arial" pitchFamily="34" charset="0"/>
              </a:rPr>
              <a:t> 1:</a:t>
            </a:r>
            <a:r>
              <a:rPr lang="fr-BE" sz="3600" dirty="0">
                <a:solidFill>
                  <a:schemeClr val="bg1"/>
                </a:solidFill>
                <a:latin typeface="Arial" pitchFamily="34" charset="0"/>
                <a:cs typeface="Arial" pitchFamily="34" charset="0"/>
              </a:rPr>
              <a:t>13 </a:t>
            </a:r>
            <a:br>
              <a:rPr lang="fr-BE" sz="3600" dirty="0">
                <a:solidFill>
                  <a:schemeClr val="bg1"/>
                </a:solidFill>
                <a:latin typeface="Arial" pitchFamily="34" charset="0"/>
                <a:cs typeface="Arial" pitchFamily="34" charset="0"/>
              </a:rPr>
            </a:b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ayant </a:t>
            </a:r>
            <a:r>
              <a:rPr lang="fr-BE"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une ceinture d’or sur la poitrine.</a:t>
            </a:r>
            <a:r>
              <a:rPr lang="en-GB" sz="4800" dirty="0">
                <a:effectLst>
                  <a:glow rad="228600">
                    <a:schemeClr val="accent4">
                      <a:satMod val="175000"/>
                      <a:alpha val="40000"/>
                    </a:schemeClr>
                  </a:glow>
                </a:effectLst>
                <a:latin typeface="Arial" pitchFamily="34" charset="0"/>
                <a:cs typeface="Arial" pitchFamily="34" charset="0"/>
              </a:rPr>
              <a:t> </a:t>
            </a:r>
            <a:endParaRPr lang="en-GB" sz="3600" dirty="0">
              <a:effectLst>
                <a:glow rad="228600">
                  <a:schemeClr val="accent4">
                    <a:satMod val="175000"/>
                    <a:alpha val="40000"/>
                  </a:schemeClr>
                </a:glo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292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12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91312" y="404664"/>
            <a:ext cx="7848872" cy="5986254"/>
          </a:xfrm>
          <a:prstGeom prst="rect">
            <a:avLst/>
          </a:prstGeom>
        </p:spPr>
        <p:txBody>
          <a:bodyPr wrap="square">
            <a:spAutoFit/>
          </a:bodyPr>
          <a:lstStyle/>
          <a:p>
            <a:pPr algn="ctr"/>
            <a:r>
              <a:rPr lang="fr-FR" sz="4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Daniel 10:5</a:t>
            </a:r>
          </a:p>
          <a:p>
            <a:pPr algn="ctr"/>
            <a:endParaRPr lang="fr-FR" sz="1100" i="1"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endParaRPr>
          </a:p>
          <a:p>
            <a:pPr algn="ctr"/>
            <a:r>
              <a:rPr lang="fr-FR"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Je levai les yeux, </a:t>
            </a:r>
          </a:p>
          <a:p>
            <a:pPr algn="ctr"/>
            <a:r>
              <a:rPr lang="fr-FR"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je regardai, et voici, </a:t>
            </a:r>
          </a:p>
          <a:p>
            <a:pPr algn="ctr"/>
            <a:r>
              <a:rPr lang="fr-FR"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il y avait un homme vêtu de lin, et ayant </a:t>
            </a:r>
          </a:p>
          <a:p>
            <a:pPr algn="ctr"/>
            <a:r>
              <a:rPr lang="fr-FR"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sur les reins une ceinture d'or d'</a:t>
            </a:r>
            <a:r>
              <a:rPr lang="fr-FR" sz="54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Uphaz</a:t>
            </a:r>
            <a:r>
              <a:rPr lang="fr-FR"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a:t>
            </a:r>
            <a:r>
              <a:rPr lang="fr-FR" sz="4400" b="1" dirty="0" smtClean="0">
                <a:effectLst>
                  <a:outerShdw blurRad="38100" dist="38100" dir="2700000" algn="tl">
                    <a:srgbClr val="000000">
                      <a:alpha val="43137"/>
                    </a:srgbClr>
                  </a:outerShdw>
                </a:effectLst>
                <a:latin typeface="Arial"/>
                <a:ea typeface="Times New Roman"/>
              </a:rPr>
              <a:t> </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916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2590800"/>
            <a:ext cx="8991600" cy="1143000"/>
          </a:xfrm>
        </p:spPr>
        <p:txBody>
          <a:bodyPr/>
          <a:lstStyle/>
          <a:p>
            <a:r>
              <a:rPr lang="fr-BE" sz="2800" b="1" dirty="0">
                <a:effectLst>
                  <a:outerShdw blurRad="38100" dist="38100" dir="2700000" algn="tl">
                    <a:srgbClr val="C0C0C0"/>
                  </a:outerShdw>
                </a:effectLst>
                <a:latin typeface="Arial" pitchFamily="34" charset="0"/>
              </a:rPr>
              <a:t/>
            </a:r>
            <a:br>
              <a:rPr lang="fr-BE" sz="2800" b="1" dirty="0">
                <a:effectLst>
                  <a:outerShdw blurRad="38100" dist="38100" dir="2700000" algn="tl">
                    <a:srgbClr val="C0C0C0"/>
                  </a:outerShdw>
                </a:effectLst>
                <a:latin typeface="Arial" pitchFamily="34" charset="0"/>
              </a:rPr>
            </a:br>
            <a:r>
              <a:rPr lang="fr-BE"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Apocalypse </a:t>
            </a: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1:10</a:t>
            </a:r>
            <a:r>
              <a:rPr lang="fr-BE"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1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1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Je </a:t>
            </a:r>
            <a:r>
              <a:rPr lang="fr-BE"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fus ravi en esprit </a:t>
            </a: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au </a:t>
            </a:r>
            <a:r>
              <a:rPr lang="fr-BE"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jour du Seigneur, </a:t>
            </a: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et </a:t>
            </a:r>
            <a:r>
              <a:rPr lang="fr-BE"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j’entendis derrière moi une voix forte, </a:t>
            </a: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r>
            <a:b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br>
            <a:r>
              <a:rPr lang="fr-BE" sz="5400" b="1" u="sng"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comme</a:t>
            </a: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a:t>
            </a:r>
            <a:r>
              <a:rPr lang="fr-BE"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le son d’une </a:t>
            </a:r>
            <a:r>
              <a:rPr lang="fr-BE" sz="5400" b="1" spc="50" dirty="0" smtClean="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trompette</a:t>
            </a:r>
            <a:endParaRPr lang="en-GB"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4283034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63509" y="1196752"/>
            <a:ext cx="7848872" cy="4324261"/>
          </a:xfrm>
          <a:prstGeom prst="rect">
            <a:avLst/>
          </a:prstGeom>
        </p:spPr>
        <p:txBody>
          <a:bodyPr wrap="square">
            <a:spAutoFit/>
          </a:bodyPr>
          <a:lstStyle/>
          <a:p>
            <a:pPr algn="ctr"/>
            <a:r>
              <a:rPr lang="fr-FR" sz="4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Jean 5:27</a:t>
            </a:r>
          </a:p>
          <a:p>
            <a:pPr algn="ctr"/>
            <a:endParaRPr lang="fr-FR" sz="1100" i="1"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endParaRPr>
          </a:p>
          <a:p>
            <a:pPr algn="ctr"/>
            <a:r>
              <a:rPr lang="fr-FR"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Et il lui a donné </a:t>
            </a:r>
          </a:p>
          <a:p>
            <a:pPr algn="ctr"/>
            <a:r>
              <a:rPr lang="fr-FR"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le pouvoir de juger, parce qu'il est </a:t>
            </a:r>
          </a:p>
          <a:p>
            <a:pPr algn="ctr"/>
            <a:r>
              <a:rPr lang="fr-FR"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a:ea typeface="Times New Roman"/>
              </a:rPr>
              <a:t>Fils de l'homme. </a:t>
            </a:r>
            <a:r>
              <a:rPr lang="fr-FR" sz="4400" b="1" dirty="0" smtClean="0">
                <a:effectLst>
                  <a:outerShdw blurRad="38100" dist="38100" dir="2700000" algn="tl">
                    <a:srgbClr val="000000">
                      <a:alpha val="43137"/>
                    </a:srgbClr>
                  </a:outerShdw>
                </a:effectLst>
                <a:latin typeface="Arial"/>
                <a:ea typeface="Times New Roman"/>
              </a:rPr>
              <a:t> </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38440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39999">
              <a:srgbClr val="0A128C"/>
            </a:gs>
            <a:gs pos="70000">
              <a:srgbClr val="181CC7"/>
            </a:gs>
            <a:gs pos="88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2987824" y="2852936"/>
            <a:ext cx="6081525" cy="1143000"/>
          </a:xfrm>
        </p:spPr>
        <p:txBody>
          <a:bodyPr/>
          <a:lstStyle/>
          <a:p>
            <a:r>
              <a:rPr lang="nl-BE" sz="3600" dirty="0" err="1">
                <a:solidFill>
                  <a:schemeClr val="bg1"/>
                </a:solidFill>
                <a:latin typeface="Arial" pitchFamily="34" charset="0"/>
                <a:cs typeface="Arial" pitchFamily="34" charset="0"/>
              </a:rPr>
              <a:t>Apocalypse</a:t>
            </a:r>
            <a:r>
              <a:rPr lang="nl-BE" sz="3600" dirty="0">
                <a:solidFill>
                  <a:schemeClr val="bg1"/>
                </a:solidFill>
                <a:latin typeface="Arial" pitchFamily="34" charset="0"/>
                <a:cs typeface="Arial" pitchFamily="34" charset="0"/>
              </a:rPr>
              <a:t> 1:</a:t>
            </a:r>
            <a:r>
              <a:rPr lang="fr-BE" sz="3600" dirty="0" smtClean="0">
                <a:solidFill>
                  <a:schemeClr val="bg1"/>
                </a:solidFill>
                <a:latin typeface="Arial" pitchFamily="34" charset="0"/>
                <a:cs typeface="Arial" pitchFamily="34" charset="0"/>
              </a:rPr>
              <a:t>14 </a:t>
            </a: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1000" dirty="0">
                <a:solidFill>
                  <a:schemeClr val="bg1"/>
                </a:solidFill>
                <a:latin typeface="Arial" pitchFamily="34" charset="0"/>
                <a:cs typeface="Arial" pitchFamily="34" charset="0"/>
              </a:rPr>
              <a:t/>
            </a:r>
            <a:br>
              <a:rPr lang="fr-BE" sz="1000" dirty="0">
                <a:solidFill>
                  <a:schemeClr val="bg1"/>
                </a:solidFill>
                <a:latin typeface="Arial" pitchFamily="34" charset="0"/>
                <a:cs typeface="Arial" pitchFamily="34" charset="0"/>
              </a:rPr>
            </a:b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Sa tête et ses cheveux étaient blancs comme </a:t>
            </a: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de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la laine blanche, comme de la neige ; ses yeux étaient comme une flamme de feu</a:t>
            </a:r>
            <a:endParaRPr lang="en-GB" sz="3600" dirty="0">
              <a:effectLst>
                <a:glow rad="228600">
                  <a:schemeClr val="accent4">
                    <a:satMod val="175000"/>
                    <a:alpha val="40000"/>
                  </a:schemeClr>
                </a:glo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7"/>
            <a:ext cx="2592288" cy="376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27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39999">
              <a:srgbClr val="0A128C"/>
            </a:gs>
            <a:gs pos="70000">
              <a:srgbClr val="181CC7"/>
            </a:gs>
            <a:gs pos="88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2987824" y="2852936"/>
            <a:ext cx="6081525" cy="1143000"/>
          </a:xfrm>
        </p:spPr>
        <p:txBody>
          <a:bodyPr/>
          <a:lstStyle/>
          <a:p>
            <a:r>
              <a:rPr lang="nl-BE" sz="3600" dirty="0" err="1">
                <a:solidFill>
                  <a:schemeClr val="bg1"/>
                </a:solidFill>
                <a:latin typeface="Arial" pitchFamily="34" charset="0"/>
                <a:cs typeface="Arial" pitchFamily="34" charset="0"/>
              </a:rPr>
              <a:t>Apocalypse</a:t>
            </a:r>
            <a:r>
              <a:rPr lang="nl-BE" sz="3600" dirty="0">
                <a:solidFill>
                  <a:schemeClr val="bg1"/>
                </a:solidFill>
                <a:latin typeface="Arial" pitchFamily="34" charset="0"/>
                <a:cs typeface="Arial" pitchFamily="34" charset="0"/>
              </a:rPr>
              <a:t> 1:</a:t>
            </a:r>
            <a:r>
              <a:rPr lang="fr-BE" sz="3600" dirty="0" smtClean="0">
                <a:solidFill>
                  <a:schemeClr val="bg1"/>
                </a:solidFill>
                <a:latin typeface="Arial" pitchFamily="34" charset="0"/>
                <a:cs typeface="Arial" pitchFamily="34" charset="0"/>
              </a:rPr>
              <a:t>15 </a:t>
            </a: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1000" dirty="0">
                <a:solidFill>
                  <a:schemeClr val="bg1"/>
                </a:solidFill>
                <a:latin typeface="Arial" pitchFamily="34" charset="0"/>
                <a:cs typeface="Arial" pitchFamily="34" charset="0"/>
              </a:rPr>
              <a:t/>
            </a:r>
            <a:br>
              <a:rPr lang="fr-BE" sz="1000" dirty="0">
                <a:solidFill>
                  <a:schemeClr val="bg1"/>
                </a:solidFill>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Ses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pieds étaient semblables </a:t>
            </a: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à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de l’airain ardent, comme s’il eût </a:t>
            </a: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été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embrasé </a:t>
            </a: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dans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une fournaise </a:t>
            </a:r>
            <a:endParaRPr lang="en-GB" sz="3600" dirty="0">
              <a:effectLst>
                <a:glow rad="228600">
                  <a:schemeClr val="accent4">
                    <a:satMod val="175000"/>
                    <a:alpha val="40000"/>
                  </a:schemeClr>
                </a:glo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7"/>
            <a:ext cx="2592288" cy="376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9660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39999">
              <a:srgbClr val="0A128C"/>
            </a:gs>
            <a:gs pos="70000">
              <a:srgbClr val="181CC7"/>
            </a:gs>
            <a:gs pos="88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4932040" y="2884480"/>
            <a:ext cx="3849277" cy="1143000"/>
          </a:xfrm>
        </p:spPr>
        <p:txBody>
          <a:bodyPr/>
          <a:lstStyle/>
          <a:p>
            <a:r>
              <a:rPr lang="nl-BE" sz="3600" dirty="0" err="1">
                <a:solidFill>
                  <a:schemeClr val="bg1"/>
                </a:solidFill>
                <a:latin typeface="Arial" pitchFamily="34" charset="0"/>
                <a:cs typeface="Arial" pitchFamily="34" charset="0"/>
              </a:rPr>
              <a:t>Apocalypse</a:t>
            </a:r>
            <a:r>
              <a:rPr lang="nl-BE" sz="3600" dirty="0">
                <a:solidFill>
                  <a:schemeClr val="bg1"/>
                </a:solidFill>
                <a:latin typeface="Arial" pitchFamily="34" charset="0"/>
                <a:cs typeface="Arial" pitchFamily="34" charset="0"/>
              </a:rPr>
              <a:t> 1:</a:t>
            </a:r>
            <a:r>
              <a:rPr lang="fr-BE" sz="3600" dirty="0" smtClean="0">
                <a:solidFill>
                  <a:schemeClr val="bg1"/>
                </a:solidFill>
                <a:latin typeface="Arial" pitchFamily="34" charset="0"/>
                <a:cs typeface="Arial" pitchFamily="34" charset="0"/>
              </a:rPr>
              <a:t>15 </a:t>
            </a: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1000" dirty="0">
                <a:solidFill>
                  <a:schemeClr val="bg1"/>
                </a:solidFill>
                <a:latin typeface="Arial" pitchFamily="34" charset="0"/>
                <a:cs typeface="Arial" pitchFamily="34" charset="0"/>
              </a:rPr>
              <a:t/>
            </a:r>
            <a:br>
              <a:rPr lang="fr-BE" sz="1000" dirty="0">
                <a:solidFill>
                  <a:schemeClr val="bg1"/>
                </a:solidFill>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Sa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voix était comme </a:t>
            </a: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le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bruit </a:t>
            </a: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de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grandes eaux </a:t>
            </a:r>
            <a:endParaRPr lang="en-GB" sz="3600" dirty="0">
              <a:effectLst>
                <a:glow rad="228600">
                  <a:schemeClr val="accent4">
                    <a:satMod val="175000"/>
                    <a:alpha val="40000"/>
                  </a:schemeClr>
                </a:glo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7"/>
            <a:ext cx="4320480" cy="627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061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2B2B2"/>
            </a:gs>
            <a:gs pos="39999">
              <a:srgbClr val="0A128C"/>
            </a:gs>
            <a:gs pos="70000">
              <a:srgbClr val="181CC7"/>
            </a:gs>
            <a:gs pos="88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3347864" y="2884480"/>
            <a:ext cx="5433453" cy="1143000"/>
          </a:xfrm>
        </p:spPr>
        <p:txBody>
          <a:bodyPr/>
          <a:lstStyle/>
          <a:p>
            <a:r>
              <a:rPr lang="nl-BE" sz="3200" dirty="0" err="1">
                <a:solidFill>
                  <a:schemeClr val="bg1"/>
                </a:solidFill>
                <a:latin typeface="Arial" pitchFamily="34" charset="0"/>
                <a:cs typeface="Arial" pitchFamily="34" charset="0"/>
              </a:rPr>
              <a:t>Apocalypse</a:t>
            </a:r>
            <a:r>
              <a:rPr lang="nl-BE" sz="3200" dirty="0">
                <a:solidFill>
                  <a:schemeClr val="bg1"/>
                </a:solidFill>
                <a:latin typeface="Arial" pitchFamily="34" charset="0"/>
                <a:cs typeface="Arial" pitchFamily="34" charset="0"/>
              </a:rPr>
              <a:t> 1:</a:t>
            </a:r>
            <a:r>
              <a:rPr lang="fr-BE" sz="3200" dirty="0" smtClean="0">
                <a:solidFill>
                  <a:schemeClr val="bg1"/>
                </a:solidFill>
                <a:latin typeface="Arial" pitchFamily="34" charset="0"/>
                <a:cs typeface="Arial" pitchFamily="34" charset="0"/>
              </a:rPr>
              <a:t>16 </a:t>
            </a:r>
            <a:r>
              <a:rPr lang="fr-BE" sz="2400" dirty="0">
                <a:solidFill>
                  <a:schemeClr val="bg1"/>
                </a:solidFill>
                <a:latin typeface="Arial" pitchFamily="34" charset="0"/>
                <a:cs typeface="Arial" pitchFamily="34" charset="0"/>
              </a:rPr>
              <a:t/>
            </a:r>
            <a:br>
              <a:rPr lang="fr-BE" sz="2400" dirty="0">
                <a:solidFill>
                  <a:schemeClr val="bg1"/>
                </a:solidFill>
                <a:latin typeface="Arial" pitchFamily="34" charset="0"/>
                <a:cs typeface="Arial" pitchFamily="34" charset="0"/>
              </a:rPr>
            </a:br>
            <a:r>
              <a:rPr lang="fr-BE" sz="700" dirty="0">
                <a:solidFill>
                  <a:schemeClr val="bg1"/>
                </a:solidFill>
                <a:latin typeface="Arial" pitchFamily="34" charset="0"/>
                <a:cs typeface="Arial" pitchFamily="34" charset="0"/>
              </a:rPr>
              <a:t/>
            </a:r>
            <a:br>
              <a:rPr lang="fr-BE" sz="700" dirty="0">
                <a:solidFill>
                  <a:schemeClr val="bg1"/>
                </a:solidFill>
                <a:latin typeface="Arial" pitchFamily="34" charset="0"/>
                <a:cs typeface="Arial" pitchFamily="34" charset="0"/>
              </a:rPr>
            </a:b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Il avait dans sa main droite sept étoiles. …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le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mystère des sept étoiles que tu as vues dans ma main droite,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et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des sept chandeliers d’or. Les sept étoiles sont les anges des sept Églises, et les sept chandeliers sont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les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sept Églises.</a:t>
            </a:r>
            <a:endParaRPr lang="en-GB" sz="2400" dirty="0">
              <a:effectLst>
                <a:glow rad="228600">
                  <a:schemeClr val="accent4">
                    <a:satMod val="175000"/>
                    <a:alpha val="40000"/>
                  </a:schemeClr>
                </a:glo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7"/>
            <a:ext cx="2973302" cy="43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779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2B2B2"/>
            </a:gs>
            <a:gs pos="39999">
              <a:srgbClr val="0A128C"/>
            </a:gs>
            <a:gs pos="70000">
              <a:srgbClr val="181CC7"/>
            </a:gs>
            <a:gs pos="88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3563888" y="2708920"/>
            <a:ext cx="5433453" cy="1143000"/>
          </a:xfrm>
        </p:spPr>
        <p:txBody>
          <a:bodyPr/>
          <a:lstStyle/>
          <a:p>
            <a:r>
              <a:rPr lang="nl-BE" sz="3200" dirty="0" err="1">
                <a:solidFill>
                  <a:schemeClr val="bg1"/>
                </a:solidFill>
                <a:latin typeface="Arial" pitchFamily="34" charset="0"/>
                <a:cs typeface="Arial" pitchFamily="34" charset="0"/>
              </a:rPr>
              <a:t>Apocalypse</a:t>
            </a:r>
            <a:r>
              <a:rPr lang="nl-BE" sz="3200" dirty="0">
                <a:solidFill>
                  <a:schemeClr val="bg1"/>
                </a:solidFill>
                <a:latin typeface="Arial" pitchFamily="34" charset="0"/>
                <a:cs typeface="Arial" pitchFamily="34" charset="0"/>
              </a:rPr>
              <a:t> 1:</a:t>
            </a:r>
            <a:r>
              <a:rPr lang="fr-BE" sz="3200" dirty="0" smtClean="0">
                <a:solidFill>
                  <a:schemeClr val="bg1"/>
                </a:solidFill>
                <a:latin typeface="Arial" pitchFamily="34" charset="0"/>
                <a:cs typeface="Arial" pitchFamily="34" charset="0"/>
              </a:rPr>
              <a:t>16 </a:t>
            </a:r>
            <a:r>
              <a:rPr lang="fr-BE" sz="2400" dirty="0">
                <a:solidFill>
                  <a:schemeClr val="bg1"/>
                </a:solidFill>
                <a:latin typeface="Arial" pitchFamily="34" charset="0"/>
                <a:cs typeface="Arial" pitchFamily="34" charset="0"/>
              </a:rPr>
              <a:t/>
            </a:r>
            <a:br>
              <a:rPr lang="fr-BE" sz="2400" dirty="0">
                <a:solidFill>
                  <a:schemeClr val="bg1"/>
                </a:solidFill>
                <a:latin typeface="Arial" pitchFamily="34" charset="0"/>
                <a:cs typeface="Arial" pitchFamily="34" charset="0"/>
              </a:rPr>
            </a:br>
            <a:r>
              <a:rPr lang="fr-BE" sz="700" dirty="0">
                <a:solidFill>
                  <a:schemeClr val="bg1"/>
                </a:solidFill>
                <a:latin typeface="Arial" pitchFamily="34" charset="0"/>
                <a:cs typeface="Arial" pitchFamily="34" charset="0"/>
              </a:rPr>
              <a:t/>
            </a:r>
            <a:br>
              <a:rPr lang="fr-BE" sz="700" dirty="0">
                <a:solidFill>
                  <a:schemeClr val="bg1"/>
                </a:solidFill>
                <a:latin typeface="Arial" pitchFamily="34" charset="0"/>
                <a:cs typeface="Arial" pitchFamily="34" charset="0"/>
              </a:rPr>
            </a:b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De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sa bouche sortait une épée aiguë,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à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deux tranchants</a:t>
            </a:r>
            <a:endParaRPr lang="en-GB" sz="2400" dirty="0">
              <a:effectLst>
                <a:glow rad="228600">
                  <a:schemeClr val="accent4">
                    <a:satMod val="175000"/>
                    <a:alpha val="40000"/>
                  </a:schemeClr>
                </a:glow>
              </a:effectLst>
              <a:latin typeface="Arial" pitchFamily="34" charset="0"/>
              <a:cs typeface="Arial"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84" y="188640"/>
            <a:ext cx="3189580" cy="6453336"/>
          </a:xfrm>
          <a:prstGeom prst="rect">
            <a:avLst/>
          </a:prstGeom>
        </p:spPr>
      </p:pic>
    </p:spTree>
    <p:extLst>
      <p:ext uri="{BB962C8B-B14F-4D97-AF65-F5344CB8AC3E}">
        <p14:creationId xmlns:p14="http://schemas.microsoft.com/office/powerpoint/2010/main" val="7002404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2B2B2"/>
            </a:gs>
            <a:gs pos="39999">
              <a:srgbClr val="0A128C"/>
            </a:gs>
            <a:gs pos="70000">
              <a:srgbClr val="181CC7"/>
            </a:gs>
            <a:gs pos="88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3563888" y="2843808"/>
            <a:ext cx="5433453" cy="1143000"/>
          </a:xfrm>
        </p:spPr>
        <p:txBody>
          <a:bodyPr/>
          <a:lstStyle/>
          <a:p>
            <a:r>
              <a:rPr lang="nl-BE" sz="3200" dirty="0" err="1" smtClean="0">
                <a:solidFill>
                  <a:schemeClr val="bg1"/>
                </a:solidFill>
                <a:latin typeface="Arial" pitchFamily="34" charset="0"/>
                <a:cs typeface="Arial" pitchFamily="34" charset="0"/>
              </a:rPr>
              <a:t>Hébreux</a:t>
            </a:r>
            <a:r>
              <a:rPr lang="nl-BE" sz="3200" dirty="0" smtClean="0">
                <a:solidFill>
                  <a:schemeClr val="bg1"/>
                </a:solidFill>
                <a:latin typeface="Arial" pitchFamily="34" charset="0"/>
                <a:cs typeface="Arial" pitchFamily="34" charset="0"/>
              </a:rPr>
              <a:t> 4:12</a:t>
            </a:r>
            <a:r>
              <a:rPr lang="fr-BE" sz="2400" dirty="0">
                <a:solidFill>
                  <a:schemeClr val="bg1"/>
                </a:solidFill>
                <a:latin typeface="Arial" pitchFamily="34" charset="0"/>
                <a:cs typeface="Arial" pitchFamily="34" charset="0"/>
              </a:rPr>
              <a:t/>
            </a:r>
            <a:br>
              <a:rPr lang="fr-BE" sz="2400" dirty="0">
                <a:solidFill>
                  <a:schemeClr val="bg1"/>
                </a:solidFill>
                <a:latin typeface="Arial" pitchFamily="34" charset="0"/>
                <a:cs typeface="Arial" pitchFamily="34" charset="0"/>
              </a:rPr>
            </a:br>
            <a:r>
              <a:rPr lang="fr-BE" sz="700" dirty="0">
                <a:solidFill>
                  <a:schemeClr val="bg1"/>
                </a:solidFill>
                <a:latin typeface="Arial" pitchFamily="34" charset="0"/>
                <a:cs typeface="Arial" pitchFamily="34" charset="0"/>
              </a:rPr>
              <a:t/>
            </a:r>
            <a:br>
              <a:rPr lang="fr-BE" sz="700" dirty="0">
                <a:solidFill>
                  <a:schemeClr val="bg1"/>
                </a:solidFill>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Car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la parole de Dieu est vivante et efficace, plus tranchante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qu’une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épée quelconque à deux tranchants, pénétrante jusqu’à partager âme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et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esprit, jointures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et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moelles ; elle juge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les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sentiments et </a:t>
            </a: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36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les </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pensées du </a:t>
            </a:r>
            <a:r>
              <a:rPr lang="fr-FR" sz="3600" b="1" dirty="0" err="1">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coeur</a:t>
            </a:r>
            <a:r>
              <a:rPr lang="fr-FR" sz="36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a:t>
            </a:r>
            <a:endParaRPr lang="en-GB" sz="2400" dirty="0">
              <a:effectLst>
                <a:glow rad="228600">
                  <a:schemeClr val="accent4">
                    <a:satMod val="175000"/>
                    <a:alpha val="40000"/>
                  </a:schemeClr>
                </a:glow>
              </a:effectLst>
              <a:latin typeface="Arial" pitchFamily="34" charset="0"/>
              <a:cs typeface="Arial"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84" y="188640"/>
            <a:ext cx="3189580" cy="6453336"/>
          </a:xfrm>
          <a:prstGeom prst="rect">
            <a:avLst/>
          </a:prstGeom>
        </p:spPr>
      </p:pic>
    </p:spTree>
    <p:extLst>
      <p:ext uri="{BB962C8B-B14F-4D97-AF65-F5344CB8AC3E}">
        <p14:creationId xmlns:p14="http://schemas.microsoft.com/office/powerpoint/2010/main" val="2021150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39999">
              <a:srgbClr val="0A128C"/>
            </a:gs>
            <a:gs pos="70000">
              <a:srgbClr val="181CC7"/>
            </a:gs>
            <a:gs pos="88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4932040" y="2884480"/>
            <a:ext cx="3849277" cy="1143000"/>
          </a:xfrm>
        </p:spPr>
        <p:txBody>
          <a:bodyPr/>
          <a:lstStyle/>
          <a:p>
            <a:r>
              <a:rPr lang="nl-BE" sz="3600" dirty="0" err="1">
                <a:solidFill>
                  <a:schemeClr val="bg1"/>
                </a:solidFill>
                <a:latin typeface="Arial" pitchFamily="34" charset="0"/>
                <a:cs typeface="Arial" pitchFamily="34" charset="0"/>
              </a:rPr>
              <a:t>Apocalypse</a:t>
            </a:r>
            <a:r>
              <a:rPr lang="nl-BE" sz="3600" dirty="0">
                <a:solidFill>
                  <a:schemeClr val="bg1"/>
                </a:solidFill>
                <a:latin typeface="Arial" pitchFamily="34" charset="0"/>
                <a:cs typeface="Arial" pitchFamily="34" charset="0"/>
              </a:rPr>
              <a:t> 1:</a:t>
            </a:r>
            <a:r>
              <a:rPr lang="fr-BE" sz="3600" dirty="0" smtClean="0">
                <a:solidFill>
                  <a:schemeClr val="bg1"/>
                </a:solidFill>
                <a:latin typeface="Arial" pitchFamily="34" charset="0"/>
                <a:cs typeface="Arial" pitchFamily="34" charset="0"/>
              </a:rPr>
              <a:t>16 </a:t>
            </a: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1000" dirty="0">
                <a:solidFill>
                  <a:schemeClr val="bg1"/>
                </a:solidFill>
                <a:latin typeface="Arial" pitchFamily="34" charset="0"/>
                <a:cs typeface="Arial" pitchFamily="34" charset="0"/>
              </a:rPr>
              <a:t/>
            </a:r>
            <a:br>
              <a:rPr lang="fr-BE" sz="1000" dirty="0">
                <a:solidFill>
                  <a:schemeClr val="bg1"/>
                </a:solidFill>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Son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visage était comme le soleil lorsqu’il brille dans sa force </a:t>
            </a:r>
            <a:endParaRPr lang="en-GB" sz="3600" dirty="0">
              <a:effectLst>
                <a:glow rad="228600">
                  <a:schemeClr val="accent4">
                    <a:satMod val="175000"/>
                    <a:alpha val="40000"/>
                  </a:schemeClr>
                </a:glow>
              </a:effectLst>
              <a:latin typeface="Arial" pitchFamily="34" charset="0"/>
              <a:cs typeface="Arial" pitchFamily="34" charset="0"/>
            </a:endParaRPr>
          </a:p>
        </p:txBody>
      </p:sp>
      <p:pic>
        <p:nvPicPr>
          <p:cNvPr id="34820" name="Picture 4" descr="E:\Bijbelstudies\Maps charts photos cliparts etc\Revelation\One like Son of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7"/>
            <a:ext cx="4320480" cy="627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335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39999">
              <a:srgbClr val="0A128C"/>
            </a:gs>
            <a:gs pos="70000">
              <a:srgbClr val="181CC7"/>
            </a:gs>
            <a:gs pos="88000">
              <a:srgbClr val="7005D4"/>
            </a:gs>
            <a:gs pos="100000">
              <a:srgbClr val="8C3D91"/>
            </a:gs>
          </a:gsLst>
          <a:lin ang="10800000" scaled="1"/>
          <a:tileRect/>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3347864" y="2852936"/>
            <a:ext cx="5649477" cy="1143000"/>
          </a:xfrm>
        </p:spPr>
        <p:txBody>
          <a:bodyPr/>
          <a:lstStyle/>
          <a:p>
            <a:r>
              <a:rPr lang="nl-BE" sz="3600" dirty="0" smtClean="0">
                <a:solidFill>
                  <a:schemeClr val="bg1"/>
                </a:solidFill>
                <a:latin typeface="Arial" pitchFamily="34" charset="0"/>
                <a:cs typeface="Arial" pitchFamily="34" charset="0"/>
              </a:rPr>
              <a:t>Matthieu 17:2</a:t>
            </a:r>
            <a:r>
              <a:rPr lang="fr-BE" sz="3600" dirty="0">
                <a:solidFill>
                  <a:schemeClr val="bg1"/>
                </a:solidFill>
                <a:latin typeface="Arial" pitchFamily="34" charset="0"/>
                <a:cs typeface="Arial" pitchFamily="34" charset="0"/>
              </a:rPr>
              <a:t/>
            </a:r>
            <a:br>
              <a:rPr lang="fr-BE" sz="3600" dirty="0">
                <a:solidFill>
                  <a:schemeClr val="bg1"/>
                </a:solidFill>
                <a:latin typeface="Arial" pitchFamily="34" charset="0"/>
                <a:cs typeface="Arial" pitchFamily="34" charset="0"/>
              </a:rPr>
            </a:br>
            <a:r>
              <a:rPr lang="fr-BE" sz="1000" dirty="0">
                <a:solidFill>
                  <a:schemeClr val="bg1"/>
                </a:solidFill>
                <a:latin typeface="Arial" pitchFamily="34" charset="0"/>
                <a:cs typeface="Arial" pitchFamily="34" charset="0"/>
              </a:rPr>
              <a:t/>
            </a:r>
            <a:br>
              <a:rPr lang="fr-BE" sz="1000" dirty="0">
                <a:solidFill>
                  <a:schemeClr val="bg1"/>
                </a:solidFill>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Il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fut transfiguré devant eux; son visage resplendit comme le soleil, </a:t>
            </a: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
            </a:r>
            <a:b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br>
            <a:r>
              <a:rPr lang="fr-FR" sz="4800" b="1" dirty="0" smtClean="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et </a:t>
            </a:r>
            <a:r>
              <a:rPr lang="fr-FR" sz="4800" b="1" dirty="0">
                <a:solidFill>
                  <a:schemeClr val="bg1"/>
                </a:solidFill>
                <a:effectLst>
                  <a:glow rad="228600">
                    <a:schemeClr val="accent4">
                      <a:satMod val="175000"/>
                      <a:alpha val="40000"/>
                    </a:schemeClr>
                  </a:glow>
                  <a:outerShdw blurRad="38100" dist="38100" dir="2700000" algn="tl">
                    <a:srgbClr val="808080"/>
                  </a:outerShdw>
                </a:effectLst>
                <a:latin typeface="Arial" pitchFamily="34" charset="0"/>
                <a:cs typeface="Arial" pitchFamily="34" charset="0"/>
              </a:rPr>
              <a:t>ses vêtements devinrent blancs comme la lumière. </a:t>
            </a:r>
            <a:endParaRPr lang="en-GB" sz="3600" dirty="0">
              <a:effectLst>
                <a:glow rad="228600">
                  <a:schemeClr val="accent4">
                    <a:satMod val="175000"/>
                    <a:alpha val="40000"/>
                  </a:schemeClr>
                </a:glow>
              </a:effectLst>
              <a:latin typeface="Arial" pitchFamily="34" charset="0"/>
              <a:cs typeface="Arial"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2" y="188640"/>
            <a:ext cx="3207991" cy="4241072"/>
          </a:xfrm>
          <a:prstGeom prst="rect">
            <a:avLst/>
          </a:prstGeom>
        </p:spPr>
      </p:pic>
    </p:spTree>
    <p:extLst>
      <p:ext uri="{BB962C8B-B14F-4D97-AF65-F5344CB8AC3E}">
        <p14:creationId xmlns:p14="http://schemas.microsoft.com/office/powerpoint/2010/main" val="10858188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260648"/>
            <a:ext cx="8568952" cy="6309420"/>
          </a:xfrm>
          <a:prstGeom prst="rect">
            <a:avLst/>
          </a:prstGeom>
        </p:spPr>
        <p:txBody>
          <a:bodyPr wrap="square">
            <a:spAutoFit/>
          </a:bodyPr>
          <a:lstStyle/>
          <a:p>
            <a:pPr algn="r"/>
            <a:r>
              <a:rPr lang="fr-BE" sz="4000" dirty="0">
                <a:latin typeface="Arial" panose="020B0604020202020204" pitchFamily="34" charset="0"/>
                <a:ea typeface="Times New Roman" panose="02020603050405020304" pitchFamily="18" charset="0"/>
                <a:cs typeface="Times New Roman" panose="02020603050405020304" pitchFamily="18" charset="0"/>
              </a:rPr>
              <a:t>1 </a:t>
            </a:r>
            <a:r>
              <a:rPr lang="fr-BE" sz="4000" dirty="0" smtClean="0">
                <a:latin typeface="Arial" panose="020B0604020202020204" pitchFamily="34" charset="0"/>
                <a:ea typeface="Times New Roman" panose="02020603050405020304" pitchFamily="18" charset="0"/>
                <a:cs typeface="Times New Roman" panose="02020603050405020304" pitchFamily="18" charset="0"/>
              </a:rPr>
              <a:t>Jean 3:2 </a:t>
            </a:r>
          </a:p>
          <a:p>
            <a:pPr algn="r"/>
            <a:endParaRPr lang="fr-BE" sz="1200" i="1" dirty="0">
              <a:latin typeface="Arial" panose="020B0604020202020204" pitchFamily="34" charset="0"/>
              <a:ea typeface="Times New Roman" panose="02020603050405020304" pitchFamily="18" charset="0"/>
              <a:cs typeface="Times New Roman" panose="02020603050405020304" pitchFamily="18" charset="0"/>
            </a:endParaRPr>
          </a:p>
          <a:p>
            <a:pPr algn="r"/>
            <a:r>
              <a:rPr lang="fr-BE"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Bien-aimés</a:t>
            </a:r>
            <a:r>
              <a:rPr lang="fr-BE"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nous sommes maintenant enfants de Dieu, </a:t>
            </a:r>
            <a:endParaRPr lang="fr-BE"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r"/>
            <a:r>
              <a:rPr lang="fr-BE"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et </a:t>
            </a:r>
            <a:r>
              <a:rPr lang="fr-BE"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ce que nous serons n’a pas encore été manifesté ; </a:t>
            </a:r>
            <a:r>
              <a:rPr lang="fr-BE"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mais </a:t>
            </a:r>
            <a:r>
              <a:rPr lang="fr-BE"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nous savons que, lorsque cela sera manifesté, nous serons semblables à lui, parce que nous le verrons tel qu’il est</a:t>
            </a:r>
            <a:r>
              <a:rPr lang="fr-BE"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374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2590800"/>
            <a:ext cx="8991600" cy="1143000"/>
          </a:xfrm>
        </p:spPr>
        <p:txBody>
          <a:bodyPr/>
          <a:lstStyle/>
          <a:p>
            <a:r>
              <a:rPr lang="fr-BE" sz="2800" b="1" dirty="0">
                <a:effectLst>
                  <a:outerShdw blurRad="38100" dist="38100" dir="2700000" algn="tl">
                    <a:srgbClr val="C0C0C0"/>
                  </a:outerShdw>
                </a:effectLst>
                <a:latin typeface="Arial" pitchFamily="34" charset="0"/>
              </a:rPr>
              <a:t/>
            </a:r>
            <a:br>
              <a:rPr lang="fr-BE" sz="2800" b="1" dirty="0">
                <a:effectLst>
                  <a:outerShdw blurRad="38100" dist="38100" dir="2700000" algn="tl">
                    <a:srgbClr val="C0C0C0"/>
                  </a:outerShdw>
                </a:effectLst>
                <a:latin typeface="Arial" pitchFamily="34" charset="0"/>
              </a:rPr>
            </a:br>
            <a: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Apocalypse </a:t>
            </a:r>
            <a:r>
              <a:rPr lang="fr-BE" sz="54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1:14</a:t>
            </a:r>
            <a: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5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1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1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Sa tête et ses cheveux étaient blancs </a:t>
            </a:r>
            <a:r>
              <a:rPr lang="fr-FR" sz="5400" b="1" u="sng"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comme</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de la laine blanche, </a:t>
            </a:r>
            <a:r>
              <a:rPr lang="fr-FR" sz="5400" b="1" u="sng"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comme</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de la neige ; ses yeux étaient </a:t>
            </a:r>
            <a:r>
              <a:rPr lang="fr-FR" sz="5400" b="1" u="sng"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comme</a:t>
            </a:r>
            <a:r>
              <a:rPr lang="fr-FR" sz="5400"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rPr>
              <a:t> une flamme de feu ; </a:t>
            </a:r>
            <a:endParaRPr lang="en-GB" b="1" spc="50" dirty="0">
              <a:ln w="12700" cmpd="sng">
                <a:solidFill>
                  <a:srgbClr val="FF0000"/>
                </a:solidFill>
                <a:prstDash val="solid"/>
              </a:ln>
              <a:solidFill>
                <a:schemeClr val="accent6">
                  <a:tint val="1000"/>
                </a:schemeClr>
              </a:solidFill>
              <a:effectLst>
                <a:glow rad="228600">
                  <a:schemeClr val="accent4">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374078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79512" y="2780928"/>
            <a:ext cx="8784976" cy="1143000"/>
          </a:xfrm>
        </p:spPr>
        <p:txBody>
          <a:bodyPr/>
          <a:lstStyle/>
          <a:p>
            <a:r>
              <a:rPr lang="nl-BE"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Apocalypse</a:t>
            </a:r>
            <a:r>
              <a:rPr lang="nl-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1:</a:t>
            </a: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17 </a:t>
            </a:r>
            <a: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1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1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Quand je le vis, je tombai </a:t>
            </a: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à </a:t>
            </a:r>
            <a: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ses pieds comme mort. </a:t>
            </a: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Il </a:t>
            </a:r>
            <a: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posa sur moi sa main droite en disant : </a:t>
            </a: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Ne </a:t>
            </a:r>
            <a: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crains point !  </a:t>
            </a: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Je </a:t>
            </a:r>
            <a: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suis le premier </a:t>
            </a: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et </a:t>
            </a:r>
            <a: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le dernier, </a:t>
            </a:r>
            <a:endParaRPr lang="en-GB"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spTree>
    <p:extLst>
      <p:ext uri="{BB962C8B-B14F-4D97-AF65-F5344CB8AC3E}">
        <p14:creationId xmlns:p14="http://schemas.microsoft.com/office/powerpoint/2010/main" val="3708708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79512" y="3717032"/>
            <a:ext cx="8784976" cy="1143000"/>
          </a:xfrm>
        </p:spPr>
        <p:txBody>
          <a:bodyPr/>
          <a:lstStyle/>
          <a:p>
            <a:r>
              <a:rPr lang="nl-BE"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Apocalypse</a:t>
            </a:r>
            <a:r>
              <a:rPr lang="nl-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1:</a:t>
            </a:r>
            <a:r>
              <a:rPr lang="fr-BE"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18 </a:t>
            </a:r>
            <a: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BE" sz="1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BE" sz="1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F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et le vivant. J'étais mort ; </a:t>
            </a:r>
            <a:r>
              <a:rPr lang="fr-F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F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F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et </a:t>
            </a:r>
            <a:r>
              <a:rPr lang="fr-F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voici, je suis vivant aux siècles des siècles. </a:t>
            </a:r>
            <a:r>
              <a:rPr lang="fr-F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r>
            <a:br>
              <a:rPr lang="fr-F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br>
            <a:r>
              <a:rPr lang="fr-F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Je </a:t>
            </a:r>
            <a:r>
              <a:rPr lang="fr-F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tiens les clefs de la mort et du séjour des morts. </a:t>
            </a:r>
            <a:endParaRPr lang="en-GB"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spTree>
    <p:extLst>
      <p:ext uri="{BB962C8B-B14F-4D97-AF65-F5344CB8AC3E}">
        <p14:creationId xmlns:p14="http://schemas.microsoft.com/office/powerpoint/2010/main" val="13648694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11560" y="4797152"/>
            <a:ext cx="792088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BE" sz="54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Apocalypse</a:t>
            </a:r>
            <a:r>
              <a:rPr lang="nl-BE"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1:</a:t>
            </a:r>
            <a:r>
              <a:rPr lang="fr-BE"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19 </a:t>
            </a:r>
            <a:r>
              <a:rPr lang="fr-BE"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BE"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BE" sz="1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BE" sz="1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Écris donc les choses </a:t>
            </a:r>
            <a: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que </a:t>
            </a:r>
            <a:r>
              <a:rPr lang="fr-FR"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tu as vues, </a:t>
            </a:r>
            <a: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et </a:t>
            </a:r>
            <a:r>
              <a:rPr lang="fr-FR"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celles qui sont, </a:t>
            </a:r>
            <a: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et </a:t>
            </a:r>
            <a:r>
              <a:rPr lang="fr-FR"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celles qui doivent arriver après elles,</a:t>
            </a:r>
            <a:endParaRPr lang="en-GB"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4836942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251520" y="188640"/>
            <a:ext cx="8640960" cy="6247864"/>
          </a:xfrm>
          <a:prstGeom prst="rect">
            <a:avLst/>
          </a:prstGeom>
        </p:spPr>
        <p:txBody>
          <a:bodyPr wrap="square">
            <a:spAutoFit/>
          </a:bodyPr>
          <a:lstStyle/>
          <a:p>
            <a:pPr lvl="0" algn="ctr"/>
            <a:r>
              <a:rPr lang="nl-BE" sz="48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Apocalypse</a:t>
            </a:r>
            <a:r>
              <a:rPr lang="nl-BE"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 1:20</a:t>
            </a:r>
            <a:r>
              <a:rPr lang="fr-BE"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 </a:t>
            </a:r>
            <a:br>
              <a:rPr lang="fr-BE"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BE" sz="1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sz="1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Le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mystère des sept étoiles </a:t>
            </a:r>
            <a:endPar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a:p>
            <a:pPr lvl="0" algn="ct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que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tu as vues dans ma main droite, et des sept chandeliers d’or. Les sept étoiles sont </a:t>
            </a:r>
            <a:endPar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a:p>
            <a:pPr lvl="0" algn="ct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les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anges des sept Églises, </a:t>
            </a:r>
            <a:endPar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a:p>
            <a:pPr lvl="0" algn="ct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et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les sept chandeliers </a:t>
            </a:r>
            <a:endPar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a:p>
            <a:pPr lvl="0" algn="ct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sont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les sept Églises.</a:t>
            </a:r>
            <a:r>
              <a:rPr lang="fr-FR" sz="4000" b="1" spc="50" dirty="0">
                <a:ln w="11430"/>
                <a:gradFill>
                  <a:gsLst>
                    <a:gs pos="25000">
                      <a:srgbClr val="00B050">
                        <a:satMod val="155000"/>
                      </a:srgbClr>
                    </a:gs>
                    <a:gs pos="100000">
                      <a:srgbClr val="00B050">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endParaRPr lang="nl-BE" dirty="0">
              <a:solidFill>
                <a:prstClr val="black"/>
              </a:solidFill>
              <a:latin typeface="Verdana"/>
            </a:endParaRPr>
          </a:p>
        </p:txBody>
      </p:sp>
    </p:spTree>
    <p:extLst>
      <p:ext uri="{BB962C8B-B14F-4D97-AF65-F5344CB8AC3E}">
        <p14:creationId xmlns:p14="http://schemas.microsoft.com/office/powerpoint/2010/main" val="32177559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11560" y="4437112"/>
            <a:ext cx="8208912"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BE" sz="44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Apocalypse</a:t>
            </a:r>
            <a:r>
              <a:rPr lang="nl-BE"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1:</a:t>
            </a:r>
            <a:r>
              <a:rPr lang="fr-BE"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19 </a:t>
            </a:r>
            <a:r>
              <a:rPr lang="fr-BE"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BE"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BE" sz="1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BE" sz="1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BE"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BE"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Écris donc </a:t>
            </a: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1. les </a:t>
            </a:r>
            <a:r>
              <a:rPr lang="fr-FR"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choses </a:t>
            </a: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que </a:t>
            </a:r>
            <a:r>
              <a:rPr lang="fr-FR"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tu as vues, </a:t>
            </a: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2. celles </a:t>
            </a:r>
            <a:r>
              <a:rPr lang="fr-FR"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qui sont, </a:t>
            </a: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3. celles </a:t>
            </a:r>
            <a:r>
              <a:rPr lang="fr-FR"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qui doivent arriver </a:t>
            </a: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b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fr-FR"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fr-F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après elles</a:t>
            </a:r>
            <a:endParaRPr lang="en-GB"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13777940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251520" y="188640"/>
            <a:ext cx="8640960" cy="6247864"/>
          </a:xfrm>
          <a:prstGeom prst="rect">
            <a:avLst/>
          </a:prstGeom>
        </p:spPr>
        <p:txBody>
          <a:bodyPr wrap="square">
            <a:spAutoFit/>
          </a:bodyPr>
          <a:lstStyle/>
          <a:p>
            <a:pPr lvl="0" algn="ctr"/>
            <a:r>
              <a:rPr lang="nl-BE" sz="48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Apocalypse</a:t>
            </a:r>
            <a:r>
              <a:rPr lang="nl-BE"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 1:20</a:t>
            </a:r>
            <a:r>
              <a:rPr lang="fr-BE"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 </a:t>
            </a:r>
            <a:br>
              <a:rPr lang="fr-BE"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BE" sz="1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BE" sz="1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le mystère des sept étoiles </a:t>
            </a:r>
            <a:endPar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a:p>
            <a:pPr lvl="0" algn="ct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que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tu as vues dans ma main droite, et des sept chandeliers d’or. Les sept étoiles sont </a:t>
            </a:r>
            <a:endPar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a:p>
            <a:pPr lvl="0" algn="ct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les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anges des sept Églises, </a:t>
            </a:r>
            <a:endPar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a:p>
            <a:pPr lvl="0" algn="ct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et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les sept chandeliers </a:t>
            </a:r>
            <a:endPar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a:p>
            <a:pPr lvl="0" algn="ctr"/>
            <a:r>
              <a:rPr lang="fr-FR" sz="4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sont </a:t>
            </a:r>
            <a:r>
              <a:rPr lang="fr-FR"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rPr>
              <a:t>les sept Églises.</a:t>
            </a:r>
            <a:r>
              <a:rPr lang="fr-FR" sz="4000" b="1" spc="50" dirty="0">
                <a:ln w="11430"/>
                <a:gradFill>
                  <a:gsLst>
                    <a:gs pos="25000">
                      <a:srgbClr val="00B050">
                        <a:satMod val="155000"/>
                      </a:srgbClr>
                    </a:gs>
                    <a:gs pos="100000">
                      <a:srgbClr val="00B050">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endParaRPr lang="nl-BE" dirty="0">
              <a:solidFill>
                <a:prstClr val="black"/>
              </a:solidFill>
              <a:latin typeface="Verdana"/>
            </a:endParaRPr>
          </a:p>
        </p:txBody>
      </p:sp>
    </p:spTree>
    <p:extLst>
      <p:ext uri="{BB962C8B-B14F-4D97-AF65-F5344CB8AC3E}">
        <p14:creationId xmlns:p14="http://schemas.microsoft.com/office/powerpoint/2010/main" val="1725390784"/>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31.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Helderheid">
  <a:themeElements>
    <a:clrScheme name="Helderhei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potheker">
  <a:themeElements>
    <a:clrScheme name="Apotheker">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ker">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ker">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Vlechtwerk">
  <a:themeElements>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Media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lechtwerk">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1.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Aspect">
  <a:themeElements>
    <a:clrScheme name="Aangepast 79">
      <a:dk1>
        <a:sysClr val="windowText" lastClr="000000"/>
      </a:dk1>
      <a:lt1>
        <a:sysClr val="window" lastClr="FFFFFF"/>
      </a:lt1>
      <a:dk2>
        <a:srgbClr val="323232"/>
      </a:dk2>
      <a:lt2>
        <a:srgbClr val="E3DED1"/>
      </a:lt2>
      <a:accent1>
        <a:srgbClr val="F07F09"/>
      </a:accent1>
      <a:accent2>
        <a:srgbClr val="00B050"/>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4.xml><?xml version="1.0" encoding="utf-8"?>
<a:theme xmlns:a="http://schemas.openxmlformats.org/drawingml/2006/main" name="1_Sliert">
  <a:themeElements>
    <a:clrScheme name="Sliert">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3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Elementair">
  <a:themeElements>
    <a:clrScheme name="Elementai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i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i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8.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angepast 21">
    <a:dk1>
      <a:srgbClr val="D48700"/>
    </a:dk1>
    <a:lt1>
      <a:srgbClr val="D48700"/>
    </a:lt1>
    <a:dk2>
      <a:srgbClr val="FFE9C3"/>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ppt/theme/themeOverride2.xml><?xml version="1.0" encoding="utf-8"?>
<a:themeOverride xmlns:a="http://schemas.openxmlformats.org/drawingml/2006/main">
  <a:clrScheme name="Aangepast 21">
    <a:dk1>
      <a:srgbClr val="D48700"/>
    </a:dk1>
    <a:lt1>
      <a:srgbClr val="D48700"/>
    </a:lt1>
    <a:dk2>
      <a:srgbClr val="FFE9C3"/>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ppt/theme/themeOverride3.xml><?xml version="1.0" encoding="utf-8"?>
<a:themeOverride xmlns:a="http://schemas.openxmlformats.org/drawingml/2006/main">
  <a:clrScheme name="Aangepast 21">
    <a:dk1>
      <a:srgbClr val="D48700"/>
    </a:dk1>
    <a:lt1>
      <a:srgbClr val="D48700"/>
    </a:lt1>
    <a:dk2>
      <a:srgbClr val="FFE9C3"/>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ppt/theme/themeOverride4.xml><?xml version="1.0" encoding="utf-8"?>
<a:themeOverride xmlns:a="http://schemas.openxmlformats.org/drawingml/2006/main">
  <a:clrScheme name="Aangepast 21">
    <a:dk1>
      <a:srgbClr val="D48700"/>
    </a:dk1>
    <a:lt1>
      <a:srgbClr val="D48700"/>
    </a:lt1>
    <a:dk2>
      <a:srgbClr val="FFE9C3"/>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ppt/theme/themeOverride5.xml><?xml version="1.0" encoding="utf-8"?>
<a:themeOverride xmlns:a="http://schemas.openxmlformats.org/drawingml/2006/main">
  <a:clrScheme name="Aangepast 21">
    <a:dk1>
      <a:srgbClr val="D48700"/>
    </a:dk1>
    <a:lt1>
      <a:srgbClr val="D48700"/>
    </a:lt1>
    <a:dk2>
      <a:srgbClr val="FFE9C3"/>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otalTime>1807</TotalTime>
  <Words>1121</Words>
  <Application>Microsoft Office PowerPoint</Application>
  <PresentationFormat>Diavoorstelling (4:3)</PresentationFormat>
  <Paragraphs>307</Paragraphs>
  <Slides>95</Slides>
  <Notes>75</Notes>
  <HiddenSlides>0</HiddenSlides>
  <MMClips>0</MMClips>
  <ScaleCrop>false</ScaleCrop>
  <HeadingPairs>
    <vt:vector size="6" baseType="variant">
      <vt:variant>
        <vt:lpstr>Gebruikte lettertypen</vt:lpstr>
      </vt:variant>
      <vt:variant>
        <vt:i4>12</vt:i4>
      </vt:variant>
      <vt:variant>
        <vt:lpstr>Thema</vt:lpstr>
      </vt:variant>
      <vt:variant>
        <vt:i4>34</vt:i4>
      </vt:variant>
      <vt:variant>
        <vt:lpstr>Diatitels</vt:lpstr>
      </vt:variant>
      <vt:variant>
        <vt:i4>95</vt:i4>
      </vt:variant>
    </vt:vector>
  </HeadingPairs>
  <TitlesOfParts>
    <vt:vector size="141" baseType="lpstr">
      <vt:lpstr>Arial</vt:lpstr>
      <vt:lpstr>Book Antiqua</vt:lpstr>
      <vt:lpstr>Calibri</vt:lpstr>
      <vt:lpstr>Century Gothic</vt:lpstr>
      <vt:lpstr>Impact</vt:lpstr>
      <vt:lpstr>Palatino Linotype</vt:lpstr>
      <vt:lpstr>Times New Roman</vt:lpstr>
      <vt:lpstr>Tw Cen MT</vt:lpstr>
      <vt:lpstr>Verdana</vt:lpstr>
      <vt:lpstr>Wingdings</vt:lpstr>
      <vt:lpstr>Wingdings 2</vt:lpstr>
      <vt:lpstr>Wingdings 3</vt:lpstr>
      <vt:lpstr>Default Design</vt:lpstr>
      <vt:lpstr>1_Default Design</vt:lpstr>
      <vt:lpstr>2_Default Design</vt:lpstr>
      <vt:lpstr>3_Default Design</vt:lpstr>
      <vt:lpstr>4_Default Design</vt:lpstr>
      <vt:lpstr>NewsPrint</vt:lpstr>
      <vt:lpstr>Elementair</vt:lpstr>
      <vt:lpstr>5_Default Design</vt:lpstr>
      <vt:lpstr>6_Default Design</vt:lpstr>
      <vt:lpstr>Helderheid</vt:lpstr>
      <vt:lpstr>7_Default Design</vt:lpstr>
      <vt:lpstr>Apotheker</vt:lpstr>
      <vt:lpstr>8_Default Design</vt:lpstr>
      <vt:lpstr>9_Default Design</vt:lpstr>
      <vt:lpstr>10_Default Design</vt:lpstr>
      <vt:lpstr>11_Default Design</vt:lpstr>
      <vt:lpstr>12_Default Design</vt:lpstr>
      <vt:lpstr>13_Default Design</vt:lpstr>
      <vt:lpstr>14_Default Design</vt:lpstr>
      <vt:lpstr>Vlechtwerk</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Aspect</vt:lpstr>
      <vt:lpstr>Kantoorthema</vt:lpstr>
      <vt:lpstr>Sliert</vt:lpstr>
      <vt:lpstr>1_Sliert</vt:lpstr>
      <vt:lpstr>PowerPoint-presentatie</vt:lpstr>
      <vt:lpstr>2 Timothée 3:16   Toute Écriture  est inspirée de Dieu,  et utile pour enseigner, pour convaincre,  pour corriger,  pour instruire  dans la justice, </vt:lpstr>
      <vt:lpstr>2 Timothée 3:17   afin que l’homme  de Dieu soit accompli et propre  à toute bonne œuvre. </vt:lpstr>
      <vt:lpstr>RÈGLES GÉNÉRALES  POUR L’INTERPRÉTATION  DE LA BIBLE </vt:lpstr>
      <vt:lpstr>RÈGLES GÉNÉRALES POUR L’INTERPRÉTATION DE LA BIBLE </vt:lpstr>
      <vt:lpstr>RÈGLES GÉNÉRALES POUR L’INTERPRÉTATION DE LA BIBLE </vt:lpstr>
      <vt:lpstr>        Jean 10:7</vt:lpstr>
      <vt:lpstr> Apocalypse 1:10  Je fus ravi en esprit  au jour du Seigneur,  et j’entendis derrière moi une voix forte,  comme le son d’une trompette</vt:lpstr>
      <vt:lpstr> Apocalypse 1:14  Sa tête et ses cheveux étaient blancs comme de la laine blanche, comme de la neige ; ses yeux étaient comme une flamme de feu ; </vt:lpstr>
      <vt:lpstr> Apocalypse 1:15  ses pieds étaient semblables à de l'airain ardent, comme s'il eût  été embrasé dans  une fournaise ; et sa voix était comme le bruit  de grandes eaux.</vt:lpstr>
      <vt:lpstr> Apocalypse 1:16  Il avait dans sa main droite sept étoiles. De sa bouche sortait une épée aiguë, à deux tranchants ; et son visage était  comme le soleil lorsqu'il brille dans sa force. </vt:lpstr>
      <vt:lpstr>RÈGLES GÉNÉRALES POUR L’INTERPRÉTATION DE LA BIBLE </vt:lpstr>
      <vt:lpstr>RÈGLES GÉNÉRALES POUR L’INTERPRÉTATION DE LA BIBLE </vt:lpstr>
      <vt:lpstr>RÈGLES GÉNÉRALES POUR L’INTERPRÉTATION DE LA PROPHÉTIE </vt:lpstr>
      <vt:lpstr>RÈGLES GÉNÉRALES POUR L’INTERPRÉTATION DE LA PROPHÉTIE </vt:lpstr>
      <vt:lpstr>RÈGLES GÉNÉRALES POUR L’INTERPRÉTATION DE LA PROPHÉTIE </vt:lpstr>
      <vt:lpstr>RÈGLES GÉNÉRALES POUR L’INTERPRÉTATION DE LA PROPHÉTIE </vt:lpstr>
      <vt:lpstr>RÈGLES GÉNÉRALES POUR L’INTERPRÉTATION DE LA PROPHÉTIE </vt:lpstr>
      <vt:lpstr>RÈGLES GÉNÉRALES POUR L’INTERPRÉTATION DE LA PROPHÉTIE </vt:lpstr>
      <vt:lpstr>Apocalypse 1:1  Révélation de Jésus-Christ,  que Dieu lui a donnée pour montrer à ses serviteurs les choses qui doivent arriver bientôt, et qu’il a fait connaître, par l’envoi de son ange,  à son serviteur Jean  </vt:lpstr>
      <vt:lpstr>PowerPoint-presentatie</vt:lpstr>
      <vt:lpstr>Apocalypse 1:1  Révélation de Jésus-Christ,  que Dieu lui a donnée pour montrer à ses serviteurs les choses qui doivent arriver bientôt, et qu’il a fait connaître, par l’envoi de son ange,  à son serviteur Jean  </vt:lpstr>
      <vt:lpstr>PowerPoint-presentatie</vt:lpstr>
      <vt:lpstr>L'Apocalypse couvre deux périodes : </vt:lpstr>
      <vt:lpstr>PowerPoint-presentatie</vt:lpstr>
      <vt:lpstr>PowerPoint-presentatie</vt:lpstr>
      <vt:lpstr>PowerPoint-presentatie</vt:lpstr>
      <vt:lpstr>PowerPoint-presentatie</vt:lpstr>
      <vt:lpstr>Matthieu 24:14  Cette bonne nouvelle  du royaume sera prêchée dans le monde entier,  pour servir de témoignage  à toutes les nations.  Alors viendra la fin.  </vt:lpstr>
      <vt:lpstr>PowerPoint-presentatie</vt:lpstr>
      <vt:lpstr>PowerPoint-presentatie</vt:lpstr>
      <vt:lpstr>PowerPoint-presentatie</vt:lpstr>
      <vt:lpstr>Matthieu 24:36   Pour ce qui  est du jour  et de l’heure, personne ne le sait, ni les anges des cieux,  ni le Fils,  mais le Père seul. </vt:lpstr>
      <vt:lpstr>Matthieu 24:44   C’est pourquoi, vous aussi,  tenez-vous prêts, car le Fils de l’homme viendra à l’heure où vous n’y penserez pas.  </vt:lpstr>
      <vt:lpstr>   7 épîtres à 7 églises (chs. 2 et 3)       7 sceaux, 7 trompettes, et 7 coupes d’or (chs. 4-16)         7 chandeliers (1:12,20)          7 étoiles (1:16,20)             7 anges (1:20)               7 esprits (1:4)                 un Agneau avec 7 cornes et 7 yeux (5:6)                  7 lampes (4:5)                    7 tonnerres (10:3,4)                        un dragon rouge avec 7 têtes et 7 diadèmes                            (12:1)                           un léopard avec 7 têtes (13:1)                              une bête rouge avec 7 têtes (17:3,7)                                 7 montagnes (17:9)                                  7 rois (17:10) </vt:lpstr>
      <vt:lpstr>7 jours dans la semaine 7 notes de musique 7 couleurs dans un arc-en-ciel </vt:lpstr>
      <vt:lpstr>                            7 BÉATITUDES DANS L’APOCALYPSE    1. 1:3     Heureux celui qui lit et ceux qui entendent les paroles de la     prophétie, et qui gardent les choses qui y sont écrites !  2. 14:13 Heureux dès à présent les morts qui meurent dans le                 Seigneur ! Oui, dit l’Esprit, afin qu’ils se reposent de leurs                 travaux, car leurs oeuvres les suivent.  3. 16:15 Heureux celui qui veille, et qui garde ses vêtements, afin                 qu’il ne marche pas nu et qu’on ne voie pas sa honte !  4. 19:9   Heureux ceux qui sont appelés au festin de noces de                 l’agneau !  5. 20:6   Heureux et saints ceux qui ont part à la première                 résurrection ! La seconde mort n’a point de pouvoir sur                 eux ; mais ils seront sacrificateurs de Dieu et de Christ,                 et ils régneront avec lui pendant mille ans.  6. 22:7   Heureux celui qui garde les paroles de la prophétie de                 ce livre !  7. 22:14 Heureux ceux qui lavent leurs robes, afin d’avoir droit à                  l’arbre de vie, et d’entrer par les portes dans la ville !  </vt:lpstr>
      <vt:lpstr>Apocalypse 1:1  Révélation de Jésus-Christ,  que Dieu lui a donnée  pour montrer à ses serviteurs  les choses qui doivent  arriver bientôt,  et qu’il a fait connaître,  par l’envoi de son ange,  à son serviteur Jean</vt:lpstr>
      <vt:lpstr>Apocalypse 1:2  lequel a attesté la parole de Dieu et le témoignage de Jésus-Christ, tout ce qu'il a vu. </vt:lpstr>
      <vt:lpstr>Apocalypse 1:3  Heureux celui qui lit  et ceux qui entendent les paroles  de la prophétie,  et qui gardent  les choses  qui y sont écrites !  </vt:lpstr>
      <vt:lpstr>Apocalypse 1:4  Jean aux sept églises  qui sont en Asie</vt:lpstr>
      <vt:lpstr>Apocalypse 1:4  Que la grâce et la paix vous soient données  de la part de celui qui est, qui était, et qui vient, et de la part des sept esprits qui sont devant son trône, </vt:lpstr>
      <vt:lpstr>Apocalypse 1:5  et de la part de Jésus-Christ, le témoin fidèle,  le premier-né des morts,  et le prince des rois  de la terre !  À celui qui nous aime,  qui nous a délivrés de nos péchés par son sang</vt:lpstr>
      <vt:lpstr>Apocalypse 1:4  Que la grâce et la paix vous soient données  de la part de celui qui est, qui était, et qui vient, et de la part des sept esprits qui sont devant son trône, </vt:lpstr>
      <vt:lpstr>PowerPoint-presentatie</vt:lpstr>
      <vt:lpstr>PowerPoint-presentatie</vt:lpstr>
      <vt:lpstr>Apocalypse 1:5  Jésus-Christ,   1. le témoin fidèle  2. le premier-né des morts  3. le prince des rois de la terre     </vt:lpstr>
      <vt:lpstr>Apocalypse 1:5  Jésus-Christ,   1. le témoin fidèle,     </vt:lpstr>
      <vt:lpstr>PowerPoint-presentatie</vt:lpstr>
      <vt:lpstr>Apocalypse 1:5  Jésus-Christ,   1. le témoin fidèle  2. le premier-né des morts       </vt:lpstr>
      <vt:lpstr>PowerPoint-presentatie</vt:lpstr>
      <vt:lpstr>PowerPoint-presentatie</vt:lpstr>
      <vt:lpstr>PowerPoint-presentatie</vt:lpstr>
      <vt:lpstr>Apocalypse 1:5  Jésus-Christ,   1. le témoin fidèle  2. le premier-né des morts  3. le prince des rois de la terre     </vt:lpstr>
      <vt:lpstr>PowerPoint-presentatie</vt:lpstr>
      <vt:lpstr>Apocalypse 1:6  ... qui a fait de nous un royaume,  des sacrificateurs pour Dieu son Père,  à lui soient la gloire et la puissance,  aux siècles  des siècles ! Amen !  </vt:lpstr>
      <vt:lpstr>Exode 19:6   Vous serez pour moi  un royaume de sacrificateurs et une nation sainte.</vt:lpstr>
      <vt:lpstr>1 Pierre 2:9   Vous êtes une race élue,  un sacerdoce royal,  une nation sainte,  un peuple acquis,  afin que vous annonciez  les vertus de celui qui vous  a appelés des ténèbres  à son admirable lumière  </vt:lpstr>
      <vt:lpstr>Apocalypse 1:7  Voici, il vient avec  les nuées.   </vt:lpstr>
      <vt:lpstr>Daniel 7:13 Je regardai pendant  mes visions nocturnes,  et voici, sur les nuées  des cieux arriva quelqu'un de semblable  à un fils de l'homme  </vt:lpstr>
      <vt:lpstr>Marc 13:26 Alors on verra le Fils de l'homme venant sur les nuées avec une grande puissance et avec gloire.  </vt:lpstr>
      <vt:lpstr>Marc 14:62 Vous verrez le Fils  de l'homme assis à la droite de la puissance de Dieu,  et venant sur les nuées  du ciel.  </vt:lpstr>
      <vt:lpstr>Actes 1:11   Hommes Galiléens, pourquoi vous arrêtez-vous à regarder au ciel ? Ce Jésus, qui a été  enlevé au ciel du milieu  de vous, viendra de la même manière que vous l’avez  vu allant au ciel.  </vt:lpstr>
      <vt:lpstr>α      &amp;  Ω   Apocalypse 1:8   Je suis l’alpha et l’oméga, dit le Seigneur Dieu,  celui qui est, qui était,  et qui vient, le Tout-Puissant.  </vt:lpstr>
      <vt:lpstr>Apocalypse 1:10  Je fus ravi en esprit au jour du Seigneur, et j’entendis derrière moi une voix forte, comme le son d’une trompette   </vt:lpstr>
      <vt:lpstr>PowerPoint-presentatie</vt:lpstr>
      <vt:lpstr>Apocalypse 1:10  Je fus ravi en esprit  au jour du Seigneur,  et j’entendis derrière moi une voix forte,  comme le son  d’une trompette   </vt:lpstr>
      <vt:lpstr>Apocalypse 1:11    Ce que tu vois, écris-le dans un livre, et envoie-le aux sept Églises,  à Éphèse,  à Smyrne,  à Pergame,  à Thyatire,  à Sardes,  à Philadelphie,  et à Laodicée.  </vt:lpstr>
      <vt:lpstr>Apocalypse 1:12   Je me retournai pour connaître  quelle était la voix qui me parlait.  Et, après m’être retourné,  je vis sept chandeliers d’or</vt:lpstr>
      <vt:lpstr>Apocalypse 1:13   et, au milieu des sept chandeliers, quelqu'un qui ressemblait  à un fils d'homme</vt:lpstr>
      <vt:lpstr>Apocalypse 1:20   Les sept étoiles sont les anges des sept Églises, et les sept chandeliers sont les sept Églises.</vt:lpstr>
      <vt:lpstr>Ephésiens 1:22   Il l’a donné pour chef suprême  à l’Église </vt:lpstr>
      <vt:lpstr>Ephésiens 5:23   Christ est  le chef  de l’Église,  qui est  son corps </vt:lpstr>
      <vt:lpstr>Matthieu 18:20  Là où deux ou trois sont assemblés en mon nom, je suis au milieu d’eux.</vt:lpstr>
      <vt:lpstr>Apocalypse 1:13   Quelqu’un qui ressemblait à un fils d’homme </vt:lpstr>
      <vt:lpstr>PowerPoint-presentatie</vt:lpstr>
      <vt:lpstr>Apocalypse 1:13   vêtu d’une longue robe</vt:lpstr>
      <vt:lpstr>Apocalypse 1:13   ayant une ceinture d’or sur la poitrine. </vt:lpstr>
      <vt:lpstr>PowerPoint-presentatie</vt:lpstr>
      <vt:lpstr>PowerPoint-presentatie</vt:lpstr>
      <vt:lpstr>Apocalypse 1:14   Sa tête et ses cheveux étaient blancs comme  de la laine blanche, comme de la neige ; ses yeux étaient comme une flamme de feu</vt:lpstr>
      <vt:lpstr>Apocalypse 1:15   Ses pieds étaient semblables  à de l’airain ardent, comme s’il eût  été embrasé  dans une fournaise </vt:lpstr>
      <vt:lpstr>Apocalypse 1:15   Sa voix était comme  le bruit  de grandes eaux </vt:lpstr>
      <vt:lpstr>Apocalypse 1:16   Il avait dans sa main droite sept étoiles. …  le mystère des sept étoiles que tu as vues dans ma main droite,  et des sept chandeliers d’or. Les sept étoiles sont les anges des sept Églises, et les sept chandeliers sont  les sept Églises.</vt:lpstr>
      <vt:lpstr>Apocalypse 1:16    De sa bouche sortait une épée aiguë,  à deux tranchants</vt:lpstr>
      <vt:lpstr>Hébreux 4:12  Car la parole de Dieu est vivante et efficace, plus tranchante  qu’une épée quelconque à deux tranchants, pénétrante jusqu’à partager âme  et esprit, jointures  et moelles ; elle juge  les sentiments et  les pensées du coeur.</vt:lpstr>
      <vt:lpstr>Apocalypse 1:16   Son visage était comme le soleil lorsqu’il brille dans sa force </vt:lpstr>
      <vt:lpstr>Matthieu 17:2  Il fut transfiguré devant eux; son visage resplendit comme le soleil,  et ses vêtements devinrent blancs comme la lumière. </vt:lpstr>
      <vt:lpstr>PowerPoint-presentatie</vt:lpstr>
      <vt:lpstr>Apocalypse 1:17   Quand je le vis, je tombai  à ses pieds comme mort.  Il posa sur moi sa main droite en disant :  Ne crains point !   Je suis le premier  et le dernier, </vt:lpstr>
      <vt:lpstr>Apocalypse 1:18   et le vivant. J'étais mort ;  et voici, je suis vivant aux siècles des siècles.  Je tiens les clefs de la mort et du séjour des morts. </vt:lpstr>
      <vt:lpstr>Apocalypse 1:19   Écris donc les choses  que tu as vues,  et celles qui sont,  et celles qui doivent arriver après elles,</vt:lpstr>
      <vt:lpstr>PowerPoint-presentatie</vt:lpstr>
      <vt:lpstr>Apocalypse 1:19    Écris donc  1. les choses que tu as vues,  2. celles qui sont,  3. celles qui doivent arriver       après elles</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Michael Williams</dc:creator>
  <cp:lastModifiedBy>Michael Williams</cp:lastModifiedBy>
  <cp:revision>85</cp:revision>
  <dcterms:created xsi:type="dcterms:W3CDTF">2014-05-15T08:52:27Z</dcterms:created>
  <dcterms:modified xsi:type="dcterms:W3CDTF">2015-01-23T09:14:17Z</dcterms:modified>
</cp:coreProperties>
</file>