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2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4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20" r:id="rId4"/>
    <p:sldMasterId id="2147483738" r:id="rId5"/>
    <p:sldMasterId id="2147483750" r:id="rId6"/>
    <p:sldMasterId id="2147483768" r:id="rId7"/>
    <p:sldMasterId id="2147483786" r:id="rId8"/>
    <p:sldMasterId id="2147483804" r:id="rId9"/>
    <p:sldMasterId id="2147483833" r:id="rId10"/>
    <p:sldMasterId id="2147483868" r:id="rId11"/>
    <p:sldMasterId id="2147483886" r:id="rId12"/>
    <p:sldMasterId id="2147483898" r:id="rId13"/>
    <p:sldMasterId id="2147483910" r:id="rId14"/>
    <p:sldMasterId id="2147483928" r:id="rId15"/>
  </p:sldMasterIdLst>
  <p:notesMasterIdLst>
    <p:notesMasterId r:id="rId236"/>
  </p:notesMasterIdLst>
  <p:sldIdLst>
    <p:sldId id="257" r:id="rId16"/>
    <p:sldId id="256" r:id="rId17"/>
    <p:sldId id="258" r:id="rId18"/>
    <p:sldId id="259" r:id="rId19"/>
    <p:sldId id="266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41" r:id="rId92"/>
    <p:sldId id="333" r:id="rId93"/>
    <p:sldId id="334" r:id="rId94"/>
    <p:sldId id="335" r:id="rId95"/>
    <p:sldId id="336" r:id="rId96"/>
    <p:sldId id="337" r:id="rId97"/>
    <p:sldId id="338" r:id="rId98"/>
    <p:sldId id="339" r:id="rId99"/>
    <p:sldId id="340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5" r:id="rId114"/>
    <p:sldId id="356" r:id="rId115"/>
    <p:sldId id="357" r:id="rId116"/>
    <p:sldId id="358" r:id="rId117"/>
    <p:sldId id="359" r:id="rId118"/>
    <p:sldId id="360" r:id="rId119"/>
    <p:sldId id="361" r:id="rId120"/>
    <p:sldId id="362" r:id="rId121"/>
    <p:sldId id="363" r:id="rId122"/>
    <p:sldId id="364" r:id="rId123"/>
    <p:sldId id="365" r:id="rId124"/>
    <p:sldId id="366" r:id="rId125"/>
    <p:sldId id="367" r:id="rId126"/>
    <p:sldId id="368" r:id="rId127"/>
    <p:sldId id="369" r:id="rId128"/>
    <p:sldId id="370" r:id="rId129"/>
    <p:sldId id="371" r:id="rId130"/>
    <p:sldId id="372" r:id="rId131"/>
    <p:sldId id="373" r:id="rId132"/>
    <p:sldId id="374" r:id="rId133"/>
    <p:sldId id="375" r:id="rId134"/>
    <p:sldId id="376" r:id="rId135"/>
    <p:sldId id="377" r:id="rId136"/>
    <p:sldId id="378" r:id="rId137"/>
    <p:sldId id="381" r:id="rId138"/>
    <p:sldId id="380" r:id="rId139"/>
    <p:sldId id="382" r:id="rId140"/>
    <p:sldId id="383" r:id="rId141"/>
    <p:sldId id="384" r:id="rId142"/>
    <p:sldId id="385" r:id="rId143"/>
    <p:sldId id="386" r:id="rId144"/>
    <p:sldId id="387" r:id="rId145"/>
    <p:sldId id="388" r:id="rId146"/>
    <p:sldId id="389" r:id="rId147"/>
    <p:sldId id="390" r:id="rId148"/>
    <p:sldId id="391" r:id="rId149"/>
    <p:sldId id="392" r:id="rId150"/>
    <p:sldId id="393" r:id="rId151"/>
    <p:sldId id="394" r:id="rId152"/>
    <p:sldId id="395" r:id="rId153"/>
    <p:sldId id="396" r:id="rId154"/>
    <p:sldId id="397" r:id="rId155"/>
    <p:sldId id="398" r:id="rId156"/>
    <p:sldId id="399" r:id="rId157"/>
    <p:sldId id="400" r:id="rId158"/>
    <p:sldId id="401" r:id="rId159"/>
    <p:sldId id="402" r:id="rId160"/>
    <p:sldId id="403" r:id="rId161"/>
    <p:sldId id="404" r:id="rId162"/>
    <p:sldId id="405" r:id="rId163"/>
    <p:sldId id="406" r:id="rId164"/>
    <p:sldId id="407" r:id="rId165"/>
    <p:sldId id="408" r:id="rId166"/>
    <p:sldId id="409" r:id="rId167"/>
    <p:sldId id="410" r:id="rId168"/>
    <p:sldId id="411" r:id="rId169"/>
    <p:sldId id="412" r:id="rId170"/>
    <p:sldId id="413" r:id="rId171"/>
    <p:sldId id="414" r:id="rId172"/>
    <p:sldId id="415" r:id="rId173"/>
    <p:sldId id="416" r:id="rId174"/>
    <p:sldId id="417" r:id="rId175"/>
    <p:sldId id="418" r:id="rId176"/>
    <p:sldId id="419" r:id="rId177"/>
    <p:sldId id="420" r:id="rId178"/>
    <p:sldId id="421" r:id="rId179"/>
    <p:sldId id="422" r:id="rId180"/>
    <p:sldId id="423" r:id="rId181"/>
    <p:sldId id="424" r:id="rId182"/>
    <p:sldId id="425" r:id="rId183"/>
    <p:sldId id="426" r:id="rId184"/>
    <p:sldId id="427" r:id="rId185"/>
    <p:sldId id="428" r:id="rId186"/>
    <p:sldId id="429" r:id="rId187"/>
    <p:sldId id="430" r:id="rId188"/>
    <p:sldId id="431" r:id="rId189"/>
    <p:sldId id="434" r:id="rId190"/>
    <p:sldId id="432" r:id="rId191"/>
    <p:sldId id="433" r:id="rId192"/>
    <p:sldId id="435" r:id="rId193"/>
    <p:sldId id="436" r:id="rId194"/>
    <p:sldId id="437" r:id="rId195"/>
    <p:sldId id="438" r:id="rId196"/>
    <p:sldId id="439" r:id="rId197"/>
    <p:sldId id="440" r:id="rId198"/>
    <p:sldId id="441" r:id="rId199"/>
    <p:sldId id="442" r:id="rId200"/>
    <p:sldId id="443" r:id="rId201"/>
    <p:sldId id="444" r:id="rId202"/>
    <p:sldId id="445" r:id="rId203"/>
    <p:sldId id="446" r:id="rId204"/>
    <p:sldId id="447" r:id="rId205"/>
    <p:sldId id="448" r:id="rId206"/>
    <p:sldId id="449" r:id="rId207"/>
    <p:sldId id="450" r:id="rId208"/>
    <p:sldId id="451" r:id="rId209"/>
    <p:sldId id="452" r:id="rId210"/>
    <p:sldId id="453" r:id="rId211"/>
    <p:sldId id="454" r:id="rId212"/>
    <p:sldId id="455" r:id="rId213"/>
    <p:sldId id="456" r:id="rId214"/>
    <p:sldId id="457" r:id="rId215"/>
    <p:sldId id="458" r:id="rId216"/>
    <p:sldId id="459" r:id="rId217"/>
    <p:sldId id="460" r:id="rId218"/>
    <p:sldId id="461" r:id="rId219"/>
    <p:sldId id="463" r:id="rId220"/>
    <p:sldId id="462" r:id="rId221"/>
    <p:sldId id="464" r:id="rId222"/>
    <p:sldId id="465" r:id="rId223"/>
    <p:sldId id="466" r:id="rId224"/>
    <p:sldId id="467" r:id="rId225"/>
    <p:sldId id="468" r:id="rId226"/>
    <p:sldId id="469" r:id="rId227"/>
    <p:sldId id="470" r:id="rId228"/>
    <p:sldId id="471" r:id="rId229"/>
    <p:sldId id="472" r:id="rId230"/>
    <p:sldId id="473" r:id="rId231"/>
    <p:sldId id="474" r:id="rId232"/>
    <p:sldId id="475" r:id="rId233"/>
    <p:sldId id="476" r:id="rId234"/>
    <p:sldId id="477" r:id="rId23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63" Type="http://schemas.openxmlformats.org/officeDocument/2006/relationships/slide" Target="slides/slide48.xml"/><Relationship Id="rId84" Type="http://schemas.openxmlformats.org/officeDocument/2006/relationships/slide" Target="slides/slide69.xml"/><Relationship Id="rId138" Type="http://schemas.openxmlformats.org/officeDocument/2006/relationships/slide" Target="slides/slide123.xml"/><Relationship Id="rId159" Type="http://schemas.openxmlformats.org/officeDocument/2006/relationships/slide" Target="slides/slide144.xml"/><Relationship Id="rId170" Type="http://schemas.openxmlformats.org/officeDocument/2006/relationships/slide" Target="slides/slide155.xml"/><Relationship Id="rId191" Type="http://schemas.openxmlformats.org/officeDocument/2006/relationships/slide" Target="slides/slide176.xml"/><Relationship Id="rId205" Type="http://schemas.openxmlformats.org/officeDocument/2006/relationships/slide" Target="slides/slide190.xml"/><Relationship Id="rId226" Type="http://schemas.openxmlformats.org/officeDocument/2006/relationships/slide" Target="slides/slide21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53" Type="http://schemas.openxmlformats.org/officeDocument/2006/relationships/slide" Target="slides/slide38.xml"/><Relationship Id="rId74" Type="http://schemas.openxmlformats.org/officeDocument/2006/relationships/slide" Target="slides/slide59.xml"/><Relationship Id="rId128" Type="http://schemas.openxmlformats.org/officeDocument/2006/relationships/slide" Target="slides/slide113.xml"/><Relationship Id="rId149" Type="http://schemas.openxmlformats.org/officeDocument/2006/relationships/slide" Target="slides/slide13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0.xml"/><Relationship Id="rId160" Type="http://schemas.openxmlformats.org/officeDocument/2006/relationships/slide" Target="slides/slide145.xml"/><Relationship Id="rId181" Type="http://schemas.openxmlformats.org/officeDocument/2006/relationships/slide" Target="slides/slide166.xml"/><Relationship Id="rId216" Type="http://schemas.openxmlformats.org/officeDocument/2006/relationships/slide" Target="slides/slide201.xml"/><Relationship Id="rId237" Type="http://schemas.openxmlformats.org/officeDocument/2006/relationships/presProps" Target="presProps.xml"/><Relationship Id="rId22" Type="http://schemas.openxmlformats.org/officeDocument/2006/relationships/slide" Target="slides/slide7.xml"/><Relationship Id="rId43" Type="http://schemas.openxmlformats.org/officeDocument/2006/relationships/slide" Target="slides/slide28.xml"/><Relationship Id="rId64" Type="http://schemas.openxmlformats.org/officeDocument/2006/relationships/slide" Target="slides/slide49.xml"/><Relationship Id="rId118" Type="http://schemas.openxmlformats.org/officeDocument/2006/relationships/slide" Target="slides/slide103.xml"/><Relationship Id="rId139" Type="http://schemas.openxmlformats.org/officeDocument/2006/relationships/slide" Target="slides/slide12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50" Type="http://schemas.openxmlformats.org/officeDocument/2006/relationships/slide" Target="slides/slide135.xml"/><Relationship Id="rId155" Type="http://schemas.openxmlformats.org/officeDocument/2006/relationships/slide" Target="slides/slide140.xml"/><Relationship Id="rId171" Type="http://schemas.openxmlformats.org/officeDocument/2006/relationships/slide" Target="slides/slide156.xml"/><Relationship Id="rId176" Type="http://schemas.openxmlformats.org/officeDocument/2006/relationships/slide" Target="slides/slide161.xml"/><Relationship Id="rId192" Type="http://schemas.openxmlformats.org/officeDocument/2006/relationships/slide" Target="slides/slide177.xml"/><Relationship Id="rId197" Type="http://schemas.openxmlformats.org/officeDocument/2006/relationships/slide" Target="slides/slide182.xml"/><Relationship Id="rId206" Type="http://schemas.openxmlformats.org/officeDocument/2006/relationships/slide" Target="slides/slide191.xml"/><Relationship Id="rId227" Type="http://schemas.openxmlformats.org/officeDocument/2006/relationships/slide" Target="slides/slide212.xml"/><Relationship Id="rId201" Type="http://schemas.openxmlformats.org/officeDocument/2006/relationships/slide" Target="slides/slide186.xml"/><Relationship Id="rId222" Type="http://schemas.openxmlformats.org/officeDocument/2006/relationships/slide" Target="slides/slide20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54" Type="http://schemas.openxmlformats.org/officeDocument/2006/relationships/slide" Target="slides/slide39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40" Type="http://schemas.openxmlformats.org/officeDocument/2006/relationships/slide" Target="slides/slide125.xml"/><Relationship Id="rId145" Type="http://schemas.openxmlformats.org/officeDocument/2006/relationships/slide" Target="slides/slide130.xml"/><Relationship Id="rId161" Type="http://schemas.openxmlformats.org/officeDocument/2006/relationships/slide" Target="slides/slide146.xml"/><Relationship Id="rId166" Type="http://schemas.openxmlformats.org/officeDocument/2006/relationships/slide" Target="slides/slide151.xml"/><Relationship Id="rId182" Type="http://schemas.openxmlformats.org/officeDocument/2006/relationships/slide" Target="slides/slide167.xml"/><Relationship Id="rId187" Type="http://schemas.openxmlformats.org/officeDocument/2006/relationships/slide" Target="slides/slide172.xml"/><Relationship Id="rId217" Type="http://schemas.openxmlformats.org/officeDocument/2006/relationships/slide" Target="slides/slide20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197.xml"/><Relationship Id="rId233" Type="http://schemas.openxmlformats.org/officeDocument/2006/relationships/slide" Target="slides/slide218.xml"/><Relationship Id="rId238" Type="http://schemas.openxmlformats.org/officeDocument/2006/relationships/viewProps" Target="viewProps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49" Type="http://schemas.openxmlformats.org/officeDocument/2006/relationships/slide" Target="slides/slide34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44" Type="http://schemas.openxmlformats.org/officeDocument/2006/relationships/slide" Target="slides/slide29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130" Type="http://schemas.openxmlformats.org/officeDocument/2006/relationships/slide" Target="slides/slide115.xml"/><Relationship Id="rId135" Type="http://schemas.openxmlformats.org/officeDocument/2006/relationships/slide" Target="slides/slide120.xml"/><Relationship Id="rId151" Type="http://schemas.openxmlformats.org/officeDocument/2006/relationships/slide" Target="slides/slide136.xml"/><Relationship Id="rId156" Type="http://schemas.openxmlformats.org/officeDocument/2006/relationships/slide" Target="slides/slide141.xml"/><Relationship Id="rId177" Type="http://schemas.openxmlformats.org/officeDocument/2006/relationships/slide" Target="slides/slide162.xml"/><Relationship Id="rId198" Type="http://schemas.openxmlformats.org/officeDocument/2006/relationships/slide" Target="slides/slide183.xml"/><Relationship Id="rId172" Type="http://schemas.openxmlformats.org/officeDocument/2006/relationships/slide" Target="slides/slide157.xml"/><Relationship Id="rId193" Type="http://schemas.openxmlformats.org/officeDocument/2006/relationships/slide" Target="slides/slide178.xml"/><Relationship Id="rId202" Type="http://schemas.openxmlformats.org/officeDocument/2006/relationships/slide" Target="slides/slide187.xml"/><Relationship Id="rId207" Type="http://schemas.openxmlformats.org/officeDocument/2006/relationships/slide" Target="slides/slide192.xml"/><Relationship Id="rId223" Type="http://schemas.openxmlformats.org/officeDocument/2006/relationships/slide" Target="slides/slide208.xml"/><Relationship Id="rId228" Type="http://schemas.openxmlformats.org/officeDocument/2006/relationships/slide" Target="slides/slide213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141" Type="http://schemas.openxmlformats.org/officeDocument/2006/relationships/slide" Target="slides/slide126.xml"/><Relationship Id="rId146" Type="http://schemas.openxmlformats.org/officeDocument/2006/relationships/slide" Target="slides/slide131.xml"/><Relationship Id="rId167" Type="http://schemas.openxmlformats.org/officeDocument/2006/relationships/slide" Target="slides/slide152.xml"/><Relationship Id="rId188" Type="http://schemas.openxmlformats.org/officeDocument/2006/relationships/slide" Target="slides/slide17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162" Type="http://schemas.openxmlformats.org/officeDocument/2006/relationships/slide" Target="slides/slide147.xml"/><Relationship Id="rId183" Type="http://schemas.openxmlformats.org/officeDocument/2006/relationships/slide" Target="slides/slide168.xml"/><Relationship Id="rId213" Type="http://schemas.openxmlformats.org/officeDocument/2006/relationships/slide" Target="slides/slide198.xml"/><Relationship Id="rId218" Type="http://schemas.openxmlformats.org/officeDocument/2006/relationships/slide" Target="slides/slide203.xml"/><Relationship Id="rId234" Type="http://schemas.openxmlformats.org/officeDocument/2006/relationships/slide" Target="slides/slide219.xml"/><Relationship Id="rId23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slide" Target="slides/slide121.xml"/><Relationship Id="rId157" Type="http://schemas.openxmlformats.org/officeDocument/2006/relationships/slide" Target="slides/slide142.xml"/><Relationship Id="rId178" Type="http://schemas.openxmlformats.org/officeDocument/2006/relationships/slide" Target="slides/slide163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52" Type="http://schemas.openxmlformats.org/officeDocument/2006/relationships/slide" Target="slides/slide137.xml"/><Relationship Id="rId173" Type="http://schemas.openxmlformats.org/officeDocument/2006/relationships/slide" Target="slides/slide158.xml"/><Relationship Id="rId194" Type="http://schemas.openxmlformats.org/officeDocument/2006/relationships/slide" Target="slides/slide179.xml"/><Relationship Id="rId199" Type="http://schemas.openxmlformats.org/officeDocument/2006/relationships/slide" Target="slides/slide184.xml"/><Relationship Id="rId203" Type="http://schemas.openxmlformats.org/officeDocument/2006/relationships/slide" Target="slides/slide188.xml"/><Relationship Id="rId208" Type="http://schemas.openxmlformats.org/officeDocument/2006/relationships/slide" Target="slides/slide193.xml"/><Relationship Id="rId229" Type="http://schemas.openxmlformats.org/officeDocument/2006/relationships/slide" Target="slides/slide214.xml"/><Relationship Id="rId19" Type="http://schemas.openxmlformats.org/officeDocument/2006/relationships/slide" Target="slides/slide4.xml"/><Relationship Id="rId224" Type="http://schemas.openxmlformats.org/officeDocument/2006/relationships/slide" Target="slides/slide209.xml"/><Relationship Id="rId240" Type="http://schemas.openxmlformats.org/officeDocument/2006/relationships/tableStyles" Target="tableStyles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26" Type="http://schemas.openxmlformats.org/officeDocument/2006/relationships/slide" Target="slides/slide111.xml"/><Relationship Id="rId147" Type="http://schemas.openxmlformats.org/officeDocument/2006/relationships/slide" Target="slides/slide132.xml"/><Relationship Id="rId168" Type="http://schemas.openxmlformats.org/officeDocument/2006/relationships/slide" Target="slides/slide1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142" Type="http://schemas.openxmlformats.org/officeDocument/2006/relationships/slide" Target="slides/slide127.xml"/><Relationship Id="rId163" Type="http://schemas.openxmlformats.org/officeDocument/2006/relationships/slide" Target="slides/slide148.xml"/><Relationship Id="rId184" Type="http://schemas.openxmlformats.org/officeDocument/2006/relationships/slide" Target="slides/slide169.xml"/><Relationship Id="rId189" Type="http://schemas.openxmlformats.org/officeDocument/2006/relationships/slide" Target="slides/slide174.xml"/><Relationship Id="rId219" Type="http://schemas.openxmlformats.org/officeDocument/2006/relationships/slide" Target="slides/slide20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99.xml"/><Relationship Id="rId230" Type="http://schemas.openxmlformats.org/officeDocument/2006/relationships/slide" Target="slides/slide215.xml"/><Relationship Id="rId235" Type="http://schemas.openxmlformats.org/officeDocument/2006/relationships/slide" Target="slides/slide220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Relationship Id="rId116" Type="http://schemas.openxmlformats.org/officeDocument/2006/relationships/slide" Target="slides/slide101.xml"/><Relationship Id="rId137" Type="http://schemas.openxmlformats.org/officeDocument/2006/relationships/slide" Target="slides/slide122.xml"/><Relationship Id="rId158" Type="http://schemas.openxmlformats.org/officeDocument/2006/relationships/slide" Target="slides/slide143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62" Type="http://schemas.openxmlformats.org/officeDocument/2006/relationships/slide" Target="slides/slide47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111" Type="http://schemas.openxmlformats.org/officeDocument/2006/relationships/slide" Target="slides/slide96.xml"/><Relationship Id="rId132" Type="http://schemas.openxmlformats.org/officeDocument/2006/relationships/slide" Target="slides/slide117.xml"/><Relationship Id="rId153" Type="http://schemas.openxmlformats.org/officeDocument/2006/relationships/slide" Target="slides/slide138.xml"/><Relationship Id="rId174" Type="http://schemas.openxmlformats.org/officeDocument/2006/relationships/slide" Target="slides/slide159.xml"/><Relationship Id="rId179" Type="http://schemas.openxmlformats.org/officeDocument/2006/relationships/slide" Target="slides/slide164.xml"/><Relationship Id="rId195" Type="http://schemas.openxmlformats.org/officeDocument/2006/relationships/slide" Target="slides/slide180.xml"/><Relationship Id="rId209" Type="http://schemas.openxmlformats.org/officeDocument/2006/relationships/slide" Target="slides/slide194.xml"/><Relationship Id="rId190" Type="http://schemas.openxmlformats.org/officeDocument/2006/relationships/slide" Target="slides/slide175.xml"/><Relationship Id="rId204" Type="http://schemas.openxmlformats.org/officeDocument/2006/relationships/slide" Target="slides/slide189.xml"/><Relationship Id="rId220" Type="http://schemas.openxmlformats.org/officeDocument/2006/relationships/slide" Target="slides/slide205.xml"/><Relationship Id="rId225" Type="http://schemas.openxmlformats.org/officeDocument/2006/relationships/slide" Target="slides/slide210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1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52" Type="http://schemas.openxmlformats.org/officeDocument/2006/relationships/slide" Target="slides/slide37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43" Type="http://schemas.openxmlformats.org/officeDocument/2006/relationships/slide" Target="slides/slide128.xml"/><Relationship Id="rId148" Type="http://schemas.openxmlformats.org/officeDocument/2006/relationships/slide" Target="slides/slide133.xml"/><Relationship Id="rId164" Type="http://schemas.openxmlformats.org/officeDocument/2006/relationships/slide" Target="slides/slide149.xml"/><Relationship Id="rId169" Type="http://schemas.openxmlformats.org/officeDocument/2006/relationships/slide" Target="slides/slide154.xml"/><Relationship Id="rId185" Type="http://schemas.openxmlformats.org/officeDocument/2006/relationships/slide" Target="slides/slide1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5.xml"/><Relationship Id="rId210" Type="http://schemas.openxmlformats.org/officeDocument/2006/relationships/slide" Target="slides/slide195.xml"/><Relationship Id="rId215" Type="http://schemas.openxmlformats.org/officeDocument/2006/relationships/slide" Target="slides/slide200.xml"/><Relationship Id="rId236" Type="http://schemas.openxmlformats.org/officeDocument/2006/relationships/notesMaster" Target="notesMasters/notesMaster1.xml"/><Relationship Id="rId26" Type="http://schemas.openxmlformats.org/officeDocument/2006/relationships/slide" Target="slides/slide11.xml"/><Relationship Id="rId231" Type="http://schemas.openxmlformats.org/officeDocument/2006/relationships/slide" Target="slides/slide216.xml"/><Relationship Id="rId47" Type="http://schemas.openxmlformats.org/officeDocument/2006/relationships/slide" Target="slides/slide32.xml"/><Relationship Id="rId68" Type="http://schemas.openxmlformats.org/officeDocument/2006/relationships/slide" Target="slides/slide53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slide" Target="slides/slide118.xml"/><Relationship Id="rId154" Type="http://schemas.openxmlformats.org/officeDocument/2006/relationships/slide" Target="slides/slide139.xml"/><Relationship Id="rId175" Type="http://schemas.openxmlformats.org/officeDocument/2006/relationships/slide" Target="slides/slide160.xml"/><Relationship Id="rId196" Type="http://schemas.openxmlformats.org/officeDocument/2006/relationships/slide" Target="slides/slide181.xml"/><Relationship Id="rId200" Type="http://schemas.openxmlformats.org/officeDocument/2006/relationships/slide" Target="slides/slide185.xml"/><Relationship Id="rId16" Type="http://schemas.openxmlformats.org/officeDocument/2006/relationships/slide" Target="slides/slide1.xml"/><Relationship Id="rId221" Type="http://schemas.openxmlformats.org/officeDocument/2006/relationships/slide" Target="slides/slide206.xml"/><Relationship Id="rId37" Type="http://schemas.openxmlformats.org/officeDocument/2006/relationships/slide" Target="slides/slide22.xml"/><Relationship Id="rId58" Type="http://schemas.openxmlformats.org/officeDocument/2006/relationships/slide" Target="slides/slide43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44" Type="http://schemas.openxmlformats.org/officeDocument/2006/relationships/slide" Target="slides/slide129.xml"/><Relationship Id="rId90" Type="http://schemas.openxmlformats.org/officeDocument/2006/relationships/slide" Target="slides/slide75.xml"/><Relationship Id="rId165" Type="http://schemas.openxmlformats.org/officeDocument/2006/relationships/slide" Target="slides/slide150.xml"/><Relationship Id="rId186" Type="http://schemas.openxmlformats.org/officeDocument/2006/relationships/slide" Target="slides/slide171.xml"/><Relationship Id="rId211" Type="http://schemas.openxmlformats.org/officeDocument/2006/relationships/slide" Target="slides/slide196.xml"/><Relationship Id="rId232" Type="http://schemas.openxmlformats.org/officeDocument/2006/relationships/slide" Target="slides/slide217.xml"/><Relationship Id="rId27" Type="http://schemas.openxmlformats.org/officeDocument/2006/relationships/slide" Target="slides/slide12.xml"/><Relationship Id="rId48" Type="http://schemas.openxmlformats.org/officeDocument/2006/relationships/slide" Target="slides/slide33.xml"/><Relationship Id="rId69" Type="http://schemas.openxmlformats.org/officeDocument/2006/relationships/slide" Target="slides/slide54.xml"/><Relationship Id="rId113" Type="http://schemas.openxmlformats.org/officeDocument/2006/relationships/slide" Target="slides/slide98.xml"/><Relationship Id="rId134" Type="http://schemas.openxmlformats.org/officeDocument/2006/relationships/slide" Target="slides/slide1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8328-9B00-459C-BF66-7A3CF584A936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D2260-AD95-40DE-9756-CA1A2EFDFD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897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EB070-5C1C-4EAF-8966-1D41C73CF72B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12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2D01-FC81-4662-8FB6-4C445157B3C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1671-EC8E-4F03-A651-C6ABA2AA0FB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432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0400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28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0022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3945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01667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1825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3037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4746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36020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1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D715-5588-4FA5-A984-7DF205CFC85D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66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35622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419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52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9859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967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1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39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7418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56698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7657B-487B-4F1F-8F74-981E0B59679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9397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2B66-7745-4034-B3BB-9A28FEDCFF0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219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36D11-D06E-4814-A5D6-4B6DBFC6CB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89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0FA15-4A3A-4567-BFF8-09F9674038D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09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28BA-486A-4E6F-9B1B-2BABAB97078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53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B2D5A-AD07-4B31-A30F-58ACD71D7FC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1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0964-E114-42CA-BA35-668222DF71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94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2A928-E073-45D8-A3EB-274C5353FFF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994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7DCC-4968-46A7-9426-596E4E720B6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694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0A0FA-58FB-4490-B7E0-BFBF08C207C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7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A6D0F-EBB0-40C4-9688-9012F80BA3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3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89131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2242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88033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8039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66996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68820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8763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19605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0408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9627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2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75624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5288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70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849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668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47359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49900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032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0645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937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9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3356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956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739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147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80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74560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312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576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323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67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0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11206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454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609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240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03595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4065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82113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44524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1572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1956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13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481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6360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68273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95263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12676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B73B3-B13D-4511-8459-8FE2EBF6017F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032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44AFE-DA02-4785-8177-175416955518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579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8C1BB-23F6-4782-8B3D-1F87A33D6898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562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C9390-8526-4BB5-8DF6-2AAECB6D59EE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3505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B0EAC-23A0-41FA-8E8F-A48B141BD119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18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A1686-2FEE-4189-BC69-FFC3E280F553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9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19480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21BEE-5E3A-4035-A62E-28FD30A905DE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712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BFE8F-3E61-4B02-B21A-16287C6A8ADF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037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6920D-5694-4B94-BF08-5D274DCE74E8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786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F5039-1087-45B5-88BD-97D1E2D37607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36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DEFA9-B788-467B-8971-90110824C24C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790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78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25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015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555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2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95472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320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892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195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463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125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95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39834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56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722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0569-B6B3-4322-B745-B65D3D10630B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5738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62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46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87185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44815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6702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84519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8685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78218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1180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880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9637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0295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7207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63145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29936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1366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50238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439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1753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753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009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127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837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5628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966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02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1063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447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0752-5FA2-4943-A30B-24882E11329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54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755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8287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414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4432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8305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048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286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1833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1147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4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0F1E-D7B6-4C0A-988B-7ABA72C4E1C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06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767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8890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467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8403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016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60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487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8782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6759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2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7534-8238-40B4-8C30-625ABBA59116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6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5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26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01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4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50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189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3685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3147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1557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577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F38D-B5EF-4D4A-86C7-2EA6C17231A7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29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6071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8675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824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892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0859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209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2137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5128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1951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46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16CE-E854-49C0-AD50-2AAB82402138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50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0206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183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123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85110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47292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20839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40752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165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9829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4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F3EA-8131-48BF-805A-448B52F3D06C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70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254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173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4430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9632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2504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49331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44710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9464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7697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71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53DC8-91AC-4BF8-A5A4-E0619A780A8A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57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3885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058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751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0859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91016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01985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1690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417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2795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743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87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image" Target="../media/image1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0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Relationship Id="rId22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1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18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text styles</a:t>
            </a:r>
          </a:p>
          <a:p>
            <a:pPr lvl="1"/>
            <a:r>
              <a:rPr lang="en-GB" altLang="nl-BE" smtClean="0"/>
              <a:t>Second level</a:t>
            </a:r>
          </a:p>
          <a:p>
            <a:pPr lvl="2"/>
            <a:r>
              <a:rPr lang="en-GB" altLang="nl-BE" smtClean="0"/>
              <a:t>Third level</a:t>
            </a:r>
          </a:p>
          <a:p>
            <a:pPr lvl="3"/>
            <a:r>
              <a:rPr lang="en-GB" altLang="nl-BE" smtClean="0"/>
              <a:t>Fourth level</a:t>
            </a:r>
          </a:p>
          <a:p>
            <a:pPr lvl="4"/>
            <a:r>
              <a:rPr lang="en-GB" altLang="nl-B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F0EA4E-171B-4904-9DBF-F144E10F4C49}" type="datetimeFigureOut">
              <a:rPr lang="nl-B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23/06/2015</a:t>
            </a:fld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EF60-D176-41C5-A918-CE7C7CEA6FEC}" type="slidenum">
              <a:rPr lang="nl-BE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18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3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BB797B-775F-47DB-97E5-66CFF11D2AFF}" type="datetimeFigureOut">
              <a:rPr lang="nl-BE" smtClean="0"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5C11-E77B-4082-AF29-988FDAEDB2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3395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3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5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9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48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47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7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2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2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2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2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3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2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25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3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4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4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3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3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136.xml"/><Relationship Id="rId1" Type="http://schemas.openxmlformats.org/officeDocument/2006/relationships/themeOverride" Target="../theme/themeOverride4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5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9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69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6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3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35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3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80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5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9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25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8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08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08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08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63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63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3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9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3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2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3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2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ijbelstudies\Maps charts photos cliparts etc\Revelation\APOCALYPSE 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8610600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8180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19174" y="657910"/>
            <a:ext cx="103060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Ephésiens 6:12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n’avons pas à lutter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chair et le sang,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les dominations,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autorités,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princes de ce monde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ténèbres, contre les esprits méchants dans les lieux célestes.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688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12:7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y eut guerre dans le ciel. </a:t>
            </a: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Michel et ses anges </a:t>
            </a: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combattirent contre le dragon. </a:t>
            </a:r>
          </a:p>
        </p:txBody>
      </p:sp>
    </p:spTree>
    <p:extLst>
      <p:ext uri="{BB962C8B-B14F-4D97-AF65-F5344CB8AC3E}">
        <p14:creationId xmlns:p14="http://schemas.microsoft.com/office/powerpoint/2010/main" val="13710711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Daniel 10:13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chef du royaume de Perse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m’a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résisté vingt et un 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jours ; </a:t>
            </a: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voici, </a:t>
            </a:r>
            <a:r>
              <a:rPr lang="fr-FR" sz="44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Micaël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l’un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principaux chefs,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venu à mon secours,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suis demeuré là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auprès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rois de Perse.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074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Daniel 10:21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Personne ne m’aide contre ceux-là, excepté </a:t>
            </a:r>
            <a:r>
              <a:rPr lang="fr-FR" sz="4400" b="1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Micaël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59958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9649" y="1515160"/>
            <a:ext cx="103060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Jude 9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l’archange Michel, lorsqu’il contestait avec le diable et lui disputait le corps de Moïse, n’osa pas porter contre lui un jugement injurieux, mais il dit : Que le Seigneur te réprime !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449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12:7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Michel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ses anges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combattirent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le dragon.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dragon et ses anges combattirent,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0688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12:8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ils ne furent pas les plus forts, et leur place ne fut plus trouvée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ciel.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1955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0124" y="181660"/>
            <a:ext cx="1030605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12:9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fut précipité, le grand dragon,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serpent ancien, appelé le diable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Satan, celui qui séduit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terre, il fut précipité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terre, et ses anges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furent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précipités avec lui.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225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181660"/>
            <a:ext cx="118967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12:10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j’entendis dans le ciel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voix forte qui disait :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Maintenant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salut est arrivé,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puissance, et le règne de notre Dieu,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l’autorité de son Christ ;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a été précipité, l’accusateur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nos frères, celui qui les accusait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devant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notre Dieu jour et nuit.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1675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181660"/>
            <a:ext cx="118967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12:11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l’ont vaincu à cause du sang de l’agneau et à cause de la parole de leur témoignage, et ils n’ont pas aimé leur vie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jusqu’à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craindre la mort.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26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Esaïe 54:1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Réjouis-toi, stérile, toi qui n’enfantes plus ! Fais éclater ton allégresse et ta joie, </a:t>
            </a: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toi qui n’as plus de douleurs ! </a:t>
            </a: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les fils de la délaissée </a:t>
            </a: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seront plus nombreux </a:t>
            </a: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les fils de celle qui est mariée, </a:t>
            </a: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dit l’Éternel.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9852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181660"/>
            <a:ext cx="118967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12:12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pourquoi réjouissez-vous, cieux,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qui habitez dans les cieux.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9824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00100" y="1096060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fr-BE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1:6</a:t>
            </a:r>
          </a:p>
          <a:p>
            <a:pPr algn="ctr"/>
            <a:endParaRPr lang="fr-BE" sz="10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BE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fils de Dieu vinrent un jour </a:t>
            </a:r>
            <a:endParaRPr lang="fr-BE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fr-BE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présenter devant l’Éternel, </a:t>
            </a:r>
            <a:endParaRPr lang="fr-BE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Satan vint aussi </a:t>
            </a:r>
            <a:endParaRPr lang="fr-BE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fr-BE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milieu d’eux.</a:t>
            </a:r>
            <a:endParaRPr lang="nl-BE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19658"/>
            <a:ext cx="4076700" cy="62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986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8125" y="172135"/>
            <a:ext cx="730567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fr-BE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1:8</a:t>
            </a:r>
          </a:p>
          <a:p>
            <a:pPr algn="ctr"/>
            <a:endParaRPr lang="fr-BE" sz="10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L’Éternel dit à Satan :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As-tu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remarqué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serviteur Job ?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n’y a personne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 sur la </a:t>
            </a:r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terre ;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un homme intègre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droit, craignant Dieu,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détournant du mal.</a:t>
            </a:r>
            <a:endParaRPr lang="nl-BE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19658"/>
            <a:ext cx="4076700" cy="62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55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8125" y="1330528"/>
            <a:ext cx="73056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fr-BE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1:9</a:t>
            </a:r>
          </a:p>
          <a:p>
            <a:pPr algn="ctr"/>
            <a:endParaRPr lang="fr-BE" sz="10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Satan répondit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l’Éternel :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Est-ce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d’une manière désintéressée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craint Dieu ?</a:t>
            </a:r>
            <a:endParaRPr lang="nl-BE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19658"/>
            <a:ext cx="4076700" cy="62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60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8125" y="653420"/>
            <a:ext cx="730567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fr-BE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1:10</a:t>
            </a:r>
          </a:p>
          <a:p>
            <a:pPr algn="ctr"/>
            <a:endParaRPr lang="fr-BE" sz="10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l’as-tu pas protégé,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 maison,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tout ce qui est à lui ?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béni l’œuvre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 mains,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 troupeaux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couvrent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pays.</a:t>
            </a:r>
            <a:endParaRPr lang="nl-BE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19658"/>
            <a:ext cx="4076700" cy="62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7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7175" y="1330528"/>
            <a:ext cx="73056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fr-BE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1:11</a:t>
            </a:r>
          </a:p>
          <a:p>
            <a:pPr algn="ctr"/>
            <a:endParaRPr lang="fr-BE" sz="10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 étends ta main, touche à tout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lui appartient,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suis sûr </a:t>
            </a:r>
            <a:endParaRPr lang="fr-FR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maudit en face.</a:t>
            </a:r>
            <a:endParaRPr lang="nl-BE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19658"/>
            <a:ext cx="4076700" cy="62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25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1936" y="2334999"/>
            <a:ext cx="11668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Zacharie 3:1</a:t>
            </a:r>
          </a:p>
          <a:p>
            <a:pPr algn="ctr"/>
            <a:endParaRPr lang="fr-BE" sz="1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me fit voir Josué,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souverain sacrificateur,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debout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devant l’ange </a:t>
            </a:r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l’Éternel,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Satan qui se tenait </a:t>
            </a:r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droite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l’accuser.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72"/>
          <a:stretch/>
        </p:blipFill>
        <p:spPr>
          <a:xfrm>
            <a:off x="2803434" y="247650"/>
            <a:ext cx="6585127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74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181660"/>
            <a:ext cx="118967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12:11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l’ont vaincu à cause du sang de 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l’agneau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5574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0500" y="3039160"/>
            <a:ext cx="118967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Pierre 1:18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n’est pas par des choses périssables, par de l’argent ou de l’or, que vous avez été rachetés de la vaine manière de vivre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aviez héritée de vos pères,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1256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3820210"/>
            <a:ext cx="118967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Pierre 1:19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par le sang précieux de Christ,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d’un agneau sans défaut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sans tache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30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Esaïe 54:5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ton créateur est ton époux :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L’Éternel des armées est son nom ;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ton rédempteur est le Saint d’Israël :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se nomme Dieu de toute la terre ;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55152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181660"/>
            <a:ext cx="118967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12:11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l’ont vaincu … à cause de la parole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leur témoignage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2932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3029635"/>
            <a:ext cx="118967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10:9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tu confesses de ta bouche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Seigneur Jésus, et si tu crois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ton cœur que Dieu l’a ressuscité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morts, tu seras sauvé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7873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3029635"/>
            <a:ext cx="118967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10:10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c’est en croyant du cœur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qu’on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parvient à la justice,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en confessant de la bouche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qu’on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parvient au salut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3544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181660"/>
            <a:ext cx="118967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12:11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l’ont vaincu … ils n’ont pas aimé leur vie jusqu’à craindre la mort.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03873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5725" y="3115360"/>
            <a:ext cx="118967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10:22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serez haïs de tous,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cause de mon nom ;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persévérera jusqu’à la fin sera sauvé.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5420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4410760"/>
            <a:ext cx="118967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3:11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viens bientôt. Retiens ce que tu as,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personne ne prenne ta couronne.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5060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3782110"/>
            <a:ext cx="118967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Galates 6:9</a:t>
            </a:r>
            <a:endParaRPr lang="fr-BE" sz="4000" b="1" i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nous lassons pas de faire le 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bien ; car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moissonnerons au temps convenable, si nous ne nous relâchons pas.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929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3400" y="2948285"/>
            <a:ext cx="10477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12:12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Malheur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la terre et à la 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mer !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diable est descendu vers vous, animé d’une grande colère,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sachant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a peu de temps.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95262"/>
            <a:ext cx="2857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7148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50" y="3586460"/>
            <a:ext cx="117538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12:13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Quand le dragon vit qu’il avait été précipité sur la terre, il poursuivit la femme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avait enfanté l’enfant mâle.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6" y="328909"/>
            <a:ext cx="5243512" cy="37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30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5275" y="1662410"/>
            <a:ext cx="1175385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12:14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les deux ailes du grand aigle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furent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données à la femme,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qu’elle s’envolât au désert,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 lieu, où elle est nourrie un temps, des temps, et la moitié d’un temps,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loin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face du serpent.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6600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18154" y="228599"/>
            <a:ext cx="2569046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4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Esaïe 54:6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l’Éternel te rappelle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une femme délaissée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au cœur attristé,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une épouse de la jeunesse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a été répudiée,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dit ton Dieu.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4098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3681710"/>
            <a:ext cx="117538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12:15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Et, de sa bouche, le serpent lança de l’eau comme un fleuve derrière la femme,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l’entraîner par le fleuve.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285750"/>
            <a:ext cx="5500687" cy="38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900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3681710"/>
            <a:ext cx="117538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12:16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la terre secourut la femme, et la terre ouvrit sa bouche et engloutit le fleuve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dragon avait lancé de sa bouche.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285750"/>
            <a:ext cx="5500687" cy="38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04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367260"/>
            <a:ext cx="11753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12:17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 dragon fut irrité contre la femme,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s’en alla faire la guerre aux restes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postérité, à ceux qui gardent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commandements de Dieu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ont le témoignage de Jésus.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1430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6784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7675" y="1676311"/>
            <a:ext cx="1095375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Esaïe 8:7</a:t>
            </a:r>
          </a:p>
          <a:p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Voici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 Seigneur va faire monter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eux les puissantes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grandes eaux du fleuve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 d’Assyrie et toute sa gloire ;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s’élèvera partout au-dessus de son lit, Et il se répandra sur toutes ses rives ;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285114"/>
            <a:ext cx="3365500" cy="19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683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7675" y="4267111"/>
            <a:ext cx="109537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Esaïe 8:8</a:t>
            </a:r>
          </a:p>
          <a:p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pénétrera dans Juda, il débordera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inondera, Il atteindra jusqu’au cou.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28" y="285114"/>
            <a:ext cx="7861697" cy="45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026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2900" y="276136"/>
            <a:ext cx="11849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Jérémie 46:7</a:t>
            </a:r>
            <a:endParaRPr lang="fr-BE" sz="400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est celui qui s’avance comme le Nil,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dont les eaux sont agitées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torrents ?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0613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2900" y="276136"/>
            <a:ext cx="118491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Jérémie 46:8</a:t>
            </a:r>
            <a:endParaRPr lang="fr-BE" sz="400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l’Egypte.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s’avance comme le Nil,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 eaux sont agitées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torrents.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 : Je monterai,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couvrirai la terre,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détruirai les villes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leurs habitants.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5386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2900" y="276136"/>
            <a:ext cx="118491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 11:40</a:t>
            </a:r>
            <a:endParaRPr lang="fr-BE" sz="400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temps de la fin … le roi du septentrion … s’avancera dans les terres,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répandra comme un torrent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débordera.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63549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5275" y="1662410"/>
            <a:ext cx="1175385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12:14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les deux ailes du grand aigle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furent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données à la femme,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qu’elle s’envolât au désert,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 lieu, où elle est nourrie un temps, des temps, et la moitié d’un temps,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loin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face du serpent.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6600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18154" y="228599"/>
            <a:ext cx="2569046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77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3681710"/>
            <a:ext cx="117538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12:16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la terre secourut la femme, et la terre ouvrit sa bouche et engloutit le fleuve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dragon avait lancé de sa bouche.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285750"/>
            <a:ext cx="5500687" cy="38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Osée 2:2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Plaidez, plaidez contre votre mère,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elle n’est point ma femme,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ne suis point son mari !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Qu’elle ôte de sa face ses prostitutions,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de son sein ses adultères !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6868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95324" y="157460"/>
            <a:ext cx="1102042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Exode 19:4 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BE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avez vu ce que j'ai fait à l'Egypte, et comment je vous ai portés </a:t>
            </a:r>
            <a:endParaRPr lang="fr-BE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BE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ailes d'aigle </a:t>
            </a:r>
            <a:endParaRPr lang="fr-BE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amenés vers moi.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43989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95324" y="157460"/>
            <a:ext cx="110204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Esaïe 40:31 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qui se confient en l'Éternel renouvellent leur force.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prennent le vol comme les aigles ;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courent, et ne se lassent point,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Ils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marchent, et ne se fatiguent point.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3251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367260"/>
            <a:ext cx="11753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12:17</a:t>
            </a:r>
            <a:endParaRPr lang="fr-BE" sz="4000" dirty="0" smtClean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 dragon fut irrité contre la femme,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s’en alla faire la guerre aux restes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postérité, à ceux qui gardent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commandements de Dieu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ont le témoignage de Jésus.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1430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782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825" y="4758035"/>
            <a:ext cx="1175385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12:18</a:t>
            </a:r>
            <a:endParaRPr lang="fr-BE" sz="4000" dirty="0" smtClean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se tint sur le sable de la mer.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5" y="933449"/>
            <a:ext cx="58039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18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90549" y="2967335"/>
            <a:ext cx="1128712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13:1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Puis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vis monter de la mer une bête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avait dix cornes et sept têtes,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ses cornes dix diadèmes,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ses têtes des noms de blasphème.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152400"/>
            <a:ext cx="3695700" cy="3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01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1474" y="1671935"/>
            <a:ext cx="1128712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13:2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bête que je vis était semblable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léopard ; ses pieds étaient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d’un ours,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gueule comme une gueule de lion. Le dragon lui donna sa puissance,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 trône, et une grande autorité.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152399"/>
            <a:ext cx="2257425" cy="20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211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2229230"/>
            <a:ext cx="112871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13:3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vis l’une de ses têtes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blessée à mort ;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blessure mortelle fut guérie.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la terre était dans l’admiration derrière la bête.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6" y="152399"/>
            <a:ext cx="3733800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152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2229230"/>
            <a:ext cx="1153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13:4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adorèrent le dragon,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parce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avait donné l’autorité à la bête ; ils adorèrent la bête, en disant :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semblable à la bête,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peut combattre contre elle ?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6" y="152399"/>
            <a:ext cx="3733800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428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2229230"/>
            <a:ext cx="112871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13:5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lui fut donné une bouche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proférait des paroles arrogantes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blasphèmes ;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lui fut donné le pouvoir d’agir pendant quarante-deux mois.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28" y="152399"/>
            <a:ext cx="2847148" cy="26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213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49" y="2314955"/>
            <a:ext cx="116205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13:6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elle ouvrit sa bouche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proférer </a:t>
            </a:r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blasphèmes contre Dieu, pour blasphémer son nom,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 tabernacle,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qui habitent dans le ciel.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52399"/>
            <a:ext cx="3705226" cy="34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Osée 2:3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Sinon, je la dépouille à nu,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la mets comme au jour de sa naissance, je la rends semblable à un désert,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une terre aride,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la fais mourir de soif ;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60932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5274" y="3000755"/>
            <a:ext cx="1162050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13:7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lui fut donné de faire la guerre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aux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saints, et de les vaincre.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lui fut donné autorité sur toute tribu, tout peuple, toute langue, et toute nation.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152398"/>
            <a:ext cx="3714751" cy="34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737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9550" y="2353055"/>
            <a:ext cx="118205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13:8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tous les habitants de la terre l’adoreront, ceux dont le nom n’a pas été écrit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dès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fondation du monde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livre de vie de l’agneau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été immolé.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152398"/>
            <a:ext cx="3028951" cy="27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141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1474" y="4829555"/>
            <a:ext cx="1182052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13:9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quelqu’un a des oreilles, qu’il entende !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1" y="152398"/>
            <a:ext cx="5610226" cy="51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252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9550" y="2353055"/>
            <a:ext cx="11982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13:10</a:t>
            </a: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quelqu’un mène en captivité,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ira en captivité ;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quelqu’un tue par l’épée,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faut qu’il soit tué par l’épée.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ici la persévérance et la foi des saints.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152398"/>
            <a:ext cx="3028951" cy="27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8342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2229230"/>
            <a:ext cx="112871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13:3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vis l’une de ses têtes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blessée à mort ;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blessure mortelle fut guérie.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la terre était dans l’admiration derrière la bête.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6" y="152399"/>
            <a:ext cx="3733800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946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3587495"/>
            <a:ext cx="112871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17:5</a:t>
            </a:r>
            <a:endParaRPr lang="fr-BE" sz="4000" dirty="0" smtClean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eaux que tu as vues …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peuples, des foules,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nations, et des langues. 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399"/>
            <a:ext cx="4333876" cy="39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370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90549" y="2967335"/>
            <a:ext cx="1128712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13:1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Puis </a:t>
            </a:r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vis monter de la mer une bête </a:t>
            </a:r>
            <a:endParaRPr lang="fr-BE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avait dix cornes et sept têtes, </a:t>
            </a:r>
            <a:endParaRPr lang="fr-BE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ses cornes dix diadèmes, </a:t>
            </a:r>
            <a:endParaRPr lang="fr-BE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ses têtes des noms de blasphème.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152400"/>
            <a:ext cx="3695700" cy="3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874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849" y="2900660"/>
            <a:ext cx="1128712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13:2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bête que je vis était semblable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léopard ; ses pieds étaient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d’un ours,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gueule comme une gueule de lion. 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2399"/>
            <a:ext cx="3571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09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249" y="0"/>
            <a:ext cx="7301035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Daniel 7:4-7 </a:t>
            </a:r>
          </a:p>
          <a:p>
            <a:endParaRPr lang="fr-BE" sz="1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premier 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était semblable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un lion …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second animal était semblable à un ours …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autre était semblable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léopard … 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cela … un quatrième animal, terrible, épouvantable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extraordinairement fort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85" y="253662"/>
            <a:ext cx="4481390" cy="62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720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0524" y="4172330"/>
            <a:ext cx="112871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13:3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terre était dans l’admiration derrière la bête.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152398"/>
            <a:ext cx="4914901" cy="45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Osée 2:4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n’aurai pas pitié de ses enfants,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ce sont des enfants de prostitution.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79435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2229230"/>
            <a:ext cx="1153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13:4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adorèrent le dragon,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parce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avait donné l’autorité à la bête ; ils adorèrent la bête, en disant :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semblable à la bête,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peut combattre contre elle ?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6" y="152399"/>
            <a:ext cx="3733800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395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6224" y="224135"/>
            <a:ext cx="674370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Exode 15:11 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comme toi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parmi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dieux,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ô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Éternel ?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comme toi magnifique en sainteté, Digne de louanges, Opérant des prodiges ?</a:t>
            </a:r>
            <a:r>
              <a:rPr lang="fr-B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98641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6224" y="224135"/>
            <a:ext cx="820102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Michée 7:18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Quel Dieu est semblable à toi, Qui pardonnes l’iniquité,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oublies les péchés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reste de ton héritage ?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garde pas sa colère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toujours,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prend plaisir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miséricorde. </a:t>
            </a:r>
            <a:r>
              <a:rPr lang="fr-B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41244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2229230"/>
            <a:ext cx="112871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13:5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lui fut donné une bouche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proférait des paroles arrogantes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blasphèmes ;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lui fut donné le pouvoir d’agir pendant quarante-deux mois.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28" y="152399"/>
            <a:ext cx="2847148" cy="26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1651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49" y="2314955"/>
            <a:ext cx="116205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13:6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elle ouvrit sa bouche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proférer </a:t>
            </a:r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blasphèmes contre Dieu, pour blasphémer son nom,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 tabernacle,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qui habitent dans le ciel.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52399"/>
            <a:ext cx="3705226" cy="34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1790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85850" y="930146"/>
            <a:ext cx="6096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Daniel 7:25 </a:t>
            </a:r>
          </a:p>
          <a:p>
            <a:endParaRPr lang="fr-BE" sz="1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prononcera </a:t>
            </a:r>
            <a:endParaRPr lang="fr-BE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paroles </a:t>
            </a:r>
            <a:endParaRPr lang="fr-BE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Très-Haut, </a:t>
            </a:r>
            <a:endParaRPr lang="fr-BE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opprimera </a:t>
            </a:r>
            <a:endParaRPr lang="fr-BE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saints du Très Haut </a:t>
            </a:r>
            <a:endParaRPr lang="nl-BE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1825" y="215900"/>
            <a:ext cx="4937125" cy="63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056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6225" y="190411"/>
            <a:ext cx="116205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Lévitique 24:16 </a:t>
            </a:r>
            <a:endParaRPr lang="fr-BE" sz="40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</a:t>
            </a:r>
            <a:r>
              <a:rPr lang="fr-BE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blasphémera le nom de l’Éternel sera puni de mort : toute l’assemblée </a:t>
            </a:r>
            <a:endParaRPr lang="fr-BE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lapidera. Qu’il soit étranger ou indigène, il mourra, pour avoir blasphémé </a:t>
            </a:r>
            <a:endParaRPr lang="fr-BE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nom de Dieu.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09645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23950" y="1252835"/>
            <a:ext cx="990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Timothée 1:20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nombre sont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Hyménée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Alexandre,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j’ai livrés à Satan,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qu’ils apprennent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pas blasphémer.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83986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5274" y="3000755"/>
            <a:ext cx="1162050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13:7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lui fut donné de faire la guerre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aux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saints, et de les vaincre.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lui fut donné autorité sur toute tribu, tout peuple, toute langue, et toute nation.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152398"/>
            <a:ext cx="3714751" cy="34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3113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9550" y="2353055"/>
            <a:ext cx="118205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13:8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tous les habitants de la terre l’adoreront, ceux dont le nom n’a pas été écrit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dès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fondation du monde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livre de vie de l’agneau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été immolé.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152398"/>
            <a:ext cx="3028951" cy="27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8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Osée 2:5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Leur mère s’est prostituée,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celle qui les a conçus s’est déshonorée, car elle a dit : J’irai après mes amants,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me donnent mon pain et mon eau,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 laine et mon lin,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 huile et ma boisson.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88460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Daniel 12:1 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temps-là se lèvera </a:t>
            </a:r>
            <a:r>
              <a:rPr lang="fr-BE" sz="4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Micaël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grand chef, le défenseur des enfants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ton peuple ; et ce sera une époque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détresse, telle qu’il n’y en a point eu </a:t>
            </a:r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semblable depuis que les nations existent jusqu’à cette époque. En ce temps-là,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ton peuple qui seront trouvés inscrits dans le livre seront sauvés.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12973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Luc 10:20 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réjouissez pas de ce que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esprits vous sont soumis ;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réjouissez-vous de ce que vos noms sont écrits dans les cieux.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78814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3:5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vaincra sera revêtu ainsi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vêtements blancs </a:t>
            </a:r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n’effacerai point son nom du livre de vie, et je confesserai son nom devant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Père et devant ses anges.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67106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Philippiens</a:t>
            </a:r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4:3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Clément et mes autres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compagnons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d’œuvre,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dont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noms sont dans le livre de vie.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58996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Hébreux 12:22-23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êtes approchés …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l’assemblée des premiers-nés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inscrits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les cieux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41423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21:27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n’entrera </a:t>
            </a:r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qui sont écrits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livre de vie de l’agneau.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8851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Exode 32:33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L’Éternel dit à Moïse :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a péché contre moi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j’effacerai de mon livre.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34000" y="3257550"/>
            <a:ext cx="16573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nl-B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517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" y="265837"/>
            <a:ext cx="116681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Psaume 69:29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Qu’ils </a:t>
            </a:r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soient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effacés du livre de vie,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qu’ils ne soient point inscrits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avec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justes !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34000" y="3257550"/>
            <a:ext cx="16573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nl-B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154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1474" y="4829555"/>
            <a:ext cx="1182052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13:9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quelqu’un a des oreilles, qu’il entende ! 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1" y="152398"/>
            <a:ext cx="5610226" cy="51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271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9550" y="2353055"/>
            <a:ext cx="11982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13:10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quelqu’un mène en captivité,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ira en captivité ;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quelqu’un tue par l’épée,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faut qu’il soit tué par l’épée.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ici la persévérance et la foi des saints.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152398"/>
            <a:ext cx="3028951" cy="27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3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Esaïe 26:17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une femme enceinte,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le point d’accoucher,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tord et crie au milieu de ses douleurs, Ainsi avons-nous été,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loin de ta face, ô Éternel !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48126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285786"/>
            <a:ext cx="1234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Jérémie 15:2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Ainsi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parle l’Éternel :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mort ceux qui sont pour la mort,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l’épée ceux qui sont pour l’épée,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famine ceux qui sont pour la famine,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captivité ceux qui sont pour la captivité !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88042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2181136"/>
            <a:ext cx="1234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Matthieu 26:52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ceux qui prendront l’épée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périront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l’épée.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71243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81150" y="2134285"/>
            <a:ext cx="108013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Nombres 32:33</a:t>
            </a:r>
          </a:p>
          <a:p>
            <a:pPr algn="ctr"/>
            <a:endParaRPr lang="fr-BE" sz="1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</a:t>
            </a:r>
            <a:r>
              <a:rPr lang="fr-B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péchez contre l’Éternel ; </a:t>
            </a:r>
            <a:endParaRPr lang="fr-BE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sachez </a:t>
            </a:r>
            <a:r>
              <a:rPr lang="fr-B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votre péché vous atteindra.</a:t>
            </a:r>
            <a:r>
              <a:rPr lang="fr-BE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75170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4296460"/>
            <a:ext cx="8724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Matthieu 26:52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Tous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ceux qui prendront l’épée périront par l’épée.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90500"/>
            <a:ext cx="6054725" cy="45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812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328910"/>
            <a:ext cx="661035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13:11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vis monter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terre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 bête,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avait deux cornes semblables à celles d’un agneau,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parlait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dragon.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219075"/>
            <a:ext cx="4462663" cy="6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083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28910"/>
            <a:ext cx="688657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13:12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exerçait toute l’autorité de la première bête en sa présence,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faisait que la terre et ses habitants adoraient la première bête, dont la blessure mortelle avait été guérie.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219075"/>
            <a:ext cx="4462663" cy="6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488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28910"/>
            <a:ext cx="688657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13:13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opérait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grands prodiges, même jusqu’à faire descendre du feu du ciel sur la terre,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vue des hommes.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219075"/>
            <a:ext cx="4462663" cy="6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15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28910"/>
            <a:ext cx="79914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13:14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elle séduisait les habitants de la terre par les prodiges qu’il lui était donné d’opérer en présence de la bête, disant aux habitants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terre de faire une image à la bête qui avait la blessure de l’épée et qui vivait.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27" y="219075"/>
            <a:ext cx="330021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972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13:15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il lui fut donné d’animer l’image de la bête,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l’image de la bête parlât, et qu’elle fît que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ceux qui n’adoreraient pas l’image de la bête fussent tués.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6" y="219075"/>
            <a:ext cx="2911162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2138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13:16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elle fit que tous,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grands,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riches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pauvres,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libres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esclaves,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reçussent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marque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 main droite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leur front,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19074"/>
            <a:ext cx="4514313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4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Esaïe 26:18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avons conçu,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avons éprouvé des douleurs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04394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13:17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que personne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pût acheter ni vendre,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la marque,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 de la bête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nombre de son nom.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19074"/>
            <a:ext cx="4514313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5795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13:18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ici la sagesse.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 qui a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l’intelligence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nombre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bête.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un nombre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d’homme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son nombre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 cent soixante-six.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19074"/>
            <a:ext cx="4514313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8345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42948" y="643235"/>
            <a:ext cx="8763001" cy="5601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BE" sz="40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Thessaloniciens 2:4</a:t>
            </a:r>
          </a:p>
          <a:p>
            <a:pPr algn="ctr"/>
            <a:endParaRPr lang="fr-BE" sz="1000" b="1" i="1" dirty="0">
              <a:ln/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L’adversaire </a:t>
            </a:r>
            <a:r>
              <a:rPr lang="fr-FR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s’élève </a:t>
            </a:r>
            <a:endParaRPr lang="fr-FR" sz="4400" b="1" dirty="0" smtClean="0">
              <a:ln/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au-dessus </a:t>
            </a:r>
            <a:r>
              <a:rPr lang="fr-FR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tout </a:t>
            </a:r>
            <a:endParaRPr lang="fr-FR" sz="4400" b="1" dirty="0" smtClean="0">
              <a:ln/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qu’on appelle Dieu </a:t>
            </a:r>
            <a:endParaRPr lang="fr-FR" sz="4400" b="1" dirty="0" smtClean="0">
              <a:ln/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ce qu’on adore, </a:t>
            </a:r>
            <a:endParaRPr lang="fr-FR" sz="4400" b="1" dirty="0" smtClean="0">
              <a:ln/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jusqu’à </a:t>
            </a:r>
            <a:r>
              <a:rPr lang="fr-FR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s’asseoir </a:t>
            </a:r>
            <a:endParaRPr lang="fr-FR" sz="4400" b="1" dirty="0" smtClean="0">
              <a:ln/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temple de Dieu, </a:t>
            </a:r>
            <a:endParaRPr lang="fr-FR" sz="4400" b="1" dirty="0" smtClean="0">
              <a:ln/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fr-FR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proclamant lui-même Dieu</a:t>
            </a:r>
            <a:endParaRPr lang="nl-BE" sz="4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r="34864"/>
          <a:stretch/>
        </p:blipFill>
        <p:spPr>
          <a:xfrm>
            <a:off x="10001250" y="328910"/>
            <a:ext cx="1828800" cy="60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340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85875" y="2520196"/>
            <a:ext cx="114014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Jean 16:14 </a:t>
            </a:r>
            <a:endParaRPr lang="fr-BE" sz="4000" b="1" i="1" dirty="0" smtClean="0">
              <a:ln w="6600">
                <a:solidFill>
                  <a:srgbClr val="FF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b="1" i="1" dirty="0">
              <a:ln w="6600">
                <a:solidFill>
                  <a:srgbClr val="FF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me </a:t>
            </a:r>
            <a:r>
              <a:rPr lang="fr-BE" sz="4400" b="1" dirty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glorifiera, </a:t>
            </a:r>
            <a:endParaRPr lang="fr-BE" sz="4400" b="1" dirty="0" smtClean="0">
              <a:ln w="6600">
                <a:solidFill>
                  <a:srgbClr val="FF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parce </a:t>
            </a:r>
            <a:r>
              <a:rPr lang="fr-BE" sz="4400" b="1" dirty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prendra </a:t>
            </a:r>
            <a:endParaRPr lang="fr-BE" sz="4400" b="1" dirty="0" smtClean="0">
              <a:ln w="6600">
                <a:solidFill>
                  <a:srgbClr val="FF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qui est à moi, </a:t>
            </a:r>
            <a:endParaRPr lang="fr-BE" sz="4400" b="1" dirty="0" smtClean="0">
              <a:ln w="6600">
                <a:solidFill>
                  <a:srgbClr val="FF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6600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l’annoncera.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8252" y="876300"/>
            <a:ext cx="22559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435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28910"/>
            <a:ext cx="6886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13:12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faisait que la terre et ses habitants adoraient la première bête, dont la blessure mortelle avait été guérie.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219075"/>
            <a:ext cx="4462663" cy="6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670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85876" y="1777246"/>
            <a:ext cx="9277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Rois 18:38</a:t>
            </a:r>
            <a:endParaRPr lang="fr-BE" sz="4000" b="1" i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b="1" i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feu de l’Éternel tomba, </a:t>
            </a:r>
            <a:endParaRPr lang="fr-FR" sz="4400" b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consuma l’holocauste, </a:t>
            </a:r>
            <a:endParaRPr lang="fr-FR" sz="4400" b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bois, les pierres et la terre, </a:t>
            </a:r>
            <a:endParaRPr lang="fr-FR" sz="4400" b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absorba l’eau qui était </a:t>
            </a:r>
            <a:endParaRPr lang="fr-FR" sz="4400" b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fossé.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r="16797"/>
          <a:stretch/>
        </p:blipFill>
        <p:spPr>
          <a:xfrm flipH="1">
            <a:off x="8906396" y="792479"/>
            <a:ext cx="2009254" cy="2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214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90600" y="1986796"/>
            <a:ext cx="103441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Actes 2:1,3</a:t>
            </a:r>
            <a:endParaRPr lang="fr-BE" sz="4000" b="1" i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b="1" i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jour de la Pentecôte … </a:t>
            </a:r>
            <a:endParaRPr lang="fr-FR" sz="4400" b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langues, semblables </a:t>
            </a:r>
            <a:endParaRPr lang="fr-FR" sz="4400" b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langues de feu, leur apparurent, séparées les unes des autres, </a:t>
            </a:r>
            <a:endParaRPr lang="fr-FR" sz="4400" b="1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posèrent sur chacun d’eux.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850" y="838200"/>
            <a:ext cx="217335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261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28910"/>
            <a:ext cx="688657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13:13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opérait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grands prodiges, même jusqu’à faire descendre du feu du ciel sur la terre,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vue des hommes.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219075"/>
            <a:ext cx="4462663" cy="6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705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62101" y="1767721"/>
            <a:ext cx="897255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Jean 16:13</a:t>
            </a:r>
          </a:p>
          <a:p>
            <a:pPr algn="ctr"/>
            <a:endParaRPr lang="fr-BE" sz="1000" b="1" i="1" dirty="0">
              <a:ln w="660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Quand le consolateur sera venu, l’Esprit de vérité, </a:t>
            </a:r>
            <a:endParaRPr lang="fr-FR" sz="4400" b="1" dirty="0" smtClean="0">
              <a:ln w="660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conduira </a:t>
            </a:r>
            <a:endParaRPr lang="fr-FR" sz="4400" b="1" dirty="0" smtClean="0">
              <a:ln w="660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la vérité</a:t>
            </a:r>
            <a:endParaRPr lang="nl-BE" sz="4400" b="1" dirty="0"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33427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28910"/>
            <a:ext cx="79914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13:14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elle séduisait les habitants de la terre par les prodiges qu’il lui était donné d’opérer en présence de la bête, disant aux habitants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terre de faire une image à la bête qui avait la blessure de l’épée et qui vivait.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27" y="219075"/>
            <a:ext cx="330021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35000" r="58607" b="-250"/>
          <a:stretch/>
        </p:blipFill>
        <p:spPr>
          <a:xfrm flipH="1">
            <a:off x="8943975" y="313853"/>
            <a:ext cx="2933701" cy="627619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23874" y="589629"/>
            <a:ext cx="799147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12:1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grand signe parut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le ciel :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femme enveloppée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soleil,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lune sous ses pieds,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une couronne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douze étoiles sur sa tête.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33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Jérémie 4:31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J’entends des cris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ceux d’une femme en travail,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cris d’angoisse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dans un premier enfantement. C’est la voix de la fille de Sion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61398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81151" y="1986796"/>
            <a:ext cx="89725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Ephésiens 1:13</a:t>
            </a:r>
          </a:p>
          <a:p>
            <a:pPr algn="ctr"/>
            <a:endParaRPr lang="fr-BE" sz="1000" b="1" i="1" dirty="0">
              <a:ln w="660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sz="4400" b="1" dirty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lui vous avez cru </a:t>
            </a:r>
            <a:endParaRPr lang="fr-FR" sz="4400" b="1" dirty="0" smtClean="0">
              <a:ln w="660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avez été scellés </a:t>
            </a:r>
            <a:endParaRPr lang="fr-FR" sz="4400" b="1" dirty="0" smtClean="0">
              <a:ln w="660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FR" sz="4400" b="1" dirty="0">
                <a:ln w="660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Saint-Esprit</a:t>
            </a:r>
            <a:endParaRPr lang="nl-BE" sz="4400" b="1" dirty="0">
              <a:solidFill>
                <a:prstClr val="black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03199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13:16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elle fit que tous,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grands,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riches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pauvres,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libres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esclaves,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reçussent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marque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 main droite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leur front,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19074"/>
            <a:ext cx="4514313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1013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13:17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que personne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pût acheter ni vendre,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la </a:t>
            </a:r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marque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19074"/>
            <a:ext cx="4514313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184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5103" y="2332848"/>
            <a:ext cx="118977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J’écrirai sur lui le nom de mon Dieu,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nom de la ville de mon Dieu,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nouvelle Jérusalem qui descend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ciel d’auprès de mon Dieu,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mon nom nouveau.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253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3264" y="1315941"/>
            <a:ext cx="118654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7:3</a:t>
            </a: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faites point de mal à la terre,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la mer, ni aux arbres,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jusqu’à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que nous ayons marqué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sceau le front des serviteurs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notre Dieu.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68107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1" y="2400300"/>
            <a:ext cx="125920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9:4 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leur fut dit de ne point faire de mal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l’herbe de la terre, ni à aucune verdure,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aucun arbre, mais seulement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aux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hommes qui n’avaient pas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sceau de Dieu sur le front. 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15902" r="23754" b="13762"/>
          <a:stretch/>
        </p:blipFill>
        <p:spPr>
          <a:xfrm>
            <a:off x="447676" y="154373"/>
            <a:ext cx="1415911" cy="22459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154373"/>
            <a:ext cx="3795712" cy="27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8917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6225" y="2495461"/>
            <a:ext cx="11668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14:1 </a:t>
            </a:r>
            <a:endParaRPr lang="fr-BE" sz="40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regardai, et voici, l’agneau se tenait </a:t>
            </a:r>
            <a:endParaRPr lang="fr-BE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montagne de Sion, </a:t>
            </a:r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lui </a:t>
            </a:r>
            <a:endParaRPr lang="fr-BE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quarante-quatre mille personnes, </a:t>
            </a:r>
            <a:endParaRPr lang="fr-BE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B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avaient son nom et le nom de son Père écrits sur leurs fronts.</a:t>
            </a:r>
            <a:endParaRPr lang="nl-BE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233363"/>
            <a:ext cx="4010025" cy="28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7727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2900" y="1239023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Genèse 4:15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L’Éternel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 sur Caïn pour que quiconque le trouverait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tuât point.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4" r="1437" b="13430"/>
          <a:stretch/>
        </p:blipFill>
        <p:spPr>
          <a:xfrm>
            <a:off x="6186517" y="295274"/>
            <a:ext cx="5595908" cy="6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051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57086"/>
            <a:ext cx="86963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9:4 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L’Éternel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 dit :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milieu de la ville,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milieu de Jérusalem,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fais une marque sur le front des hommes qui soupirent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gémissent à cause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toutes les abominations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s’y commettent. 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54" y="257085"/>
            <a:ext cx="3239646" cy="26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9766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6053" y="1542273"/>
            <a:ext cx="118977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Celui qui vaincra … j’écrirai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sur lui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nom de mon Dieu,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nom de la ville de mon Dieu,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nouvelle Jérusalem qui descend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ciel d’auprès de mon Dieu,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mon nom nouveau.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9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Michée 4:9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Pourquoi maintenant pousses-tu des cris ? … Pour que la douleur te saisisse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une femme qui accouche ?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56097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57086"/>
            <a:ext cx="86963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13:17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pût acheter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vendre,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la marque,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 de la bête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nombre de son nom.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257086"/>
            <a:ext cx="3739896" cy="3671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70" y="3257550"/>
            <a:ext cx="2550855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382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57086"/>
            <a:ext cx="86963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13:9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quelqu’un adore la bête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image,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reçoit une marque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front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sa main,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2658679"/>
            <a:ext cx="5416550" cy="40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094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57086"/>
            <a:ext cx="1165542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13:10</a:t>
            </a:r>
            <a:endParaRPr lang="fr-BE" sz="4000" i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boira, lui aussi, du vin de la fureur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Dieu, versé sans mélange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coupe de sa colère,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sera tourmenté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feu </a:t>
            </a:r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soufre,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devant les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saints anges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devant l’agneau.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83" y="3333750"/>
            <a:ext cx="4517741" cy="3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996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13:18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ici la sagesse.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 qui a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l’intelligence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nombre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bête.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un nombre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d’homme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son nombre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 cent soixante-six.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19074"/>
            <a:ext cx="4514313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0368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3400" y="466725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CHIFFRES ROMAINS</a:t>
            </a:r>
          </a:p>
          <a:p>
            <a:endParaRPr lang="nl-B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	=	       1	</a:t>
            </a:r>
          </a:p>
          <a:p>
            <a:r>
              <a:rPr lang="nl-B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=	       5</a:t>
            </a:r>
          </a:p>
          <a:p>
            <a:r>
              <a:rPr lang="nl-B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	=	     10</a:t>
            </a:r>
          </a:p>
          <a:p>
            <a:r>
              <a:rPr lang="nl-B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	=	     50	 </a:t>
            </a:r>
            <a:r>
              <a:rPr lang="fr-BE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DCLXVI = 666</a:t>
            </a:r>
            <a:endParaRPr lang="nl-BE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	=	   100</a:t>
            </a:r>
          </a:p>
          <a:p>
            <a:r>
              <a:rPr lang="nl-B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	=	   500</a:t>
            </a:r>
          </a:p>
          <a:p>
            <a:r>
              <a:rPr lang="nl-BE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	=	1.000</a:t>
            </a:r>
            <a:endParaRPr lang="nl-BE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6094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71475" y="1548884"/>
            <a:ext cx="57054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(a) 	=	  1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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(b)	=	  2   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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(g)	=	  3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(d)	=	  4</a:t>
            </a: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Epsilon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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(e)	=	  5</a:t>
            </a: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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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(</a:t>
            </a:r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=	  7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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(ê)	=	  8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Theta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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=	  9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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=	 10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Kappa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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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(k)	=	 20</a:t>
            </a: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Lambda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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(l)	=	 30</a:t>
            </a: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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(m)	=	 40</a:t>
            </a: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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(n)	=	 50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467475" y="1548884"/>
            <a:ext cx="5915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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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(x)	=	 60</a:t>
            </a: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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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(o)	=	 70</a:t>
            </a: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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(p)	=	 80</a:t>
            </a: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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(r)	=        	100</a:t>
            </a: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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(s)	=        	200</a:t>
            </a: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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(s)	=	    6</a:t>
            </a: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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(t)	=        	300</a:t>
            </a: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Upsilon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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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(u)	=        	400</a:t>
            </a: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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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(f)	=        	500  </a:t>
            </a: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=         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=         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nl-B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=         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447925" y="390525"/>
            <a:ext cx="742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CHIFFRES GRECS</a:t>
            </a:r>
            <a:endParaRPr lang="nl-B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0979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1024" y="662285"/>
            <a:ext cx="1111567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WILLIAMS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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</a:t>
            </a:r>
            <a:endParaRPr lang="fr-B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	=	400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	=	  10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	=	  30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	=	  30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	=	  10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	=	    1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	=	  40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	=	__</a:t>
            </a:r>
            <a:r>
              <a:rPr lang="fr-BE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endParaRPr lang="fr-BE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527</a:t>
            </a:r>
            <a:endParaRPr lang="nl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44215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8" y="328910"/>
            <a:ext cx="876300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13:16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elle fit que tous,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grands,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riches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pauvres,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libres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esclaves,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reçussent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marque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 main droite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leur front,</a:t>
            </a:r>
            <a:endParaRPr lang="nl-B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19074"/>
            <a:ext cx="4514313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272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46741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0" b="47724"/>
          <a:stretch/>
        </p:blipFill>
        <p:spPr>
          <a:xfrm>
            <a:off x="2414414" y="490537"/>
            <a:ext cx="7234411" cy="60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5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9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628561"/>
            <a:ext cx="116967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Michée 4:10</a:t>
            </a: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Fille de Sion, souffre et gémis 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comme une femme qui accouche !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41861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84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9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7650" y="2304961"/>
            <a:ext cx="116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2:20</a:t>
            </a:r>
          </a:p>
          <a:p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que j’ai contre toi, c’est que tu laisses la femme Jézabel, qui se dit prophétesse, enseigner et séduire mes serviteurs, </a:t>
            </a: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qu’ils se livrent à l’impudicité et qu’ils mangent des viandes sacrifiées aux idoles.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 flipH="1">
            <a:off x="9972675" y="285750"/>
            <a:ext cx="1905000" cy="2628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1255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7650" y="2304961"/>
            <a:ext cx="116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17:1</a:t>
            </a:r>
          </a:p>
          <a:p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des sept anges qui tenaient </a:t>
            </a: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sept coupes vint, et il m’adressa </a:t>
            </a: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parole, en disant : Viens, je te montrerai le jugement de la grande prostituée </a:t>
            </a:r>
          </a:p>
          <a:p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est assise sur les grandes eaux. 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4824" y="179070"/>
            <a:ext cx="3819525" cy="27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18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7649" y="2903665"/>
            <a:ext cx="116967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19:17</a:t>
            </a:r>
          </a:p>
          <a:p>
            <a:endParaRPr lang="fr-BE" sz="1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Réjouissons-nous et soyons </a:t>
            </a:r>
          </a:p>
          <a:p>
            <a:r>
              <a:rPr lang="fr-FR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l’allégresse, et donnons-lui gloire ; car les noces de l’agneau sont venues, </a:t>
            </a:r>
          </a:p>
          <a:p>
            <a:r>
              <a:rPr lang="fr-FR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son épouse s’est préparée   </a:t>
            </a:r>
            <a:endParaRPr lang="nl-BE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325" y="290512"/>
            <a:ext cx="4391024" cy="31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824" y="2295436"/>
            <a:ext cx="109632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Genèse 37:9</a:t>
            </a:r>
          </a:p>
          <a:p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eut encore un autre songe, </a:t>
            </a: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le raconta à ses frères. </a:t>
            </a: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dit : J’ai eu encore un songe ! </a:t>
            </a: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voici, le soleil, la lune et onze étoiles se prosternaient devant moi.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7650"/>
            <a:ext cx="4205287" cy="25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2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9574" y="1771561"/>
            <a:ext cx="1096327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Genèse 37:10</a:t>
            </a:r>
          </a:p>
          <a:p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le raconta à son père et à ses frères. Son père le réprimanda, et lui dit : </a:t>
            </a: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signifie ce songe que tu as eu ? Faut-il que nous venions, moi, ta mère et tes frères, nous prosterner en terre devant toi ?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47650"/>
            <a:ext cx="3471862" cy="20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7674" y="3638461"/>
            <a:ext cx="109632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Genèse 37:11</a:t>
            </a:r>
          </a:p>
          <a:p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Ses frères eurent de l’envie contre lui, mais son père garda le souvenir </a:t>
            </a: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ces choses.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71" y="247650"/>
            <a:ext cx="6504616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12:3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autre signe parut 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encore dans le ciel ; 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voici, c’était 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grand dragon rouge, 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ayant sept têtes 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dix cornes, 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sur ses têtes 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sept diadèmes.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35000" r="58607" b="-250"/>
          <a:stretch/>
        </p:blipFill>
        <p:spPr>
          <a:xfrm flipH="1">
            <a:off x="8943975" y="313853"/>
            <a:ext cx="2933701" cy="627619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23874" y="589629"/>
            <a:ext cx="79914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12:2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Elle était enceinte, </a:t>
            </a: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elle criait, </a:t>
            </a: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étant en travail </a:t>
            </a: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dans les douleurs </a:t>
            </a: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l’enfantement.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456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12:4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queue entraînait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tiers des étoiles du ciel,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les jetait sur la terre.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dragon se tint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devant la femme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allait enfanter,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de dévorer son enfant,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lorsqu’elle aurait enfanté.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-75069"/>
            <a:ext cx="111633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12:9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fut précipité,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grand dragon,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serpent ancien,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appelé le diable et Satan,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séduit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la terre,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fut précipité sur la terre,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ses anges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furent précipités avec lui.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2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-75069"/>
            <a:ext cx="111633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12:9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fut précipité,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grand dragon,</a:t>
            </a:r>
            <a:r>
              <a:rPr lang="fr-FR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44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serpent ancien</a:t>
            </a:r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appelé le diable et Satan,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celui qui séduit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toute la terre,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fut précipité sur la terre,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ses anges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furent précipités avec lui.</a:t>
            </a:r>
            <a:endParaRPr lang="nl-BE" sz="4400" dirty="0"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76212"/>
            <a:ext cx="4953000" cy="38385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734300" y="4105275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Genèse</a:t>
            </a:r>
            <a:r>
              <a:rPr lang="nl-BE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3:1-13</a:t>
            </a:r>
            <a:endParaRPr lang="nl-B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4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-75069"/>
            <a:ext cx="111633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12:9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fut précipité,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grand dragon,</a:t>
            </a:r>
            <a:r>
              <a:rPr lang="fr-FR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serpent ancien,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appelé </a:t>
            </a:r>
            <a:r>
              <a:rPr lang="fr-FR" sz="44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diable</a:t>
            </a:r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 Satan,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celui qui séduit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toute la terre,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fut précipité sur la terre,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ses anges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furent précipités avec lui.</a:t>
            </a:r>
            <a:endParaRPr lang="nl-BE" sz="4400" dirty="0"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162926" y="5781675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Matthieu 4:1-11</a:t>
            </a:r>
            <a:endParaRPr lang="nl-B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2926" y="238691"/>
            <a:ext cx="3723908" cy="53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09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875" y="-75069"/>
            <a:ext cx="111633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Apocalypse 12:9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fut précipité,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grand dragon,</a:t>
            </a:r>
            <a:r>
              <a:rPr lang="fr-FR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serpent ancien,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appelé le diable et </a:t>
            </a:r>
            <a:r>
              <a:rPr lang="fr-FR" sz="44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Satan</a:t>
            </a:r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celui qui séduit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toute la terre,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fut précipité sur la terre,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ses anges </a:t>
            </a:r>
          </a:p>
          <a:p>
            <a:r>
              <a:rPr lang="fr-FR" sz="44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furent précipités avec lui.</a:t>
            </a:r>
            <a:endParaRPr lang="nl-BE" sz="4400" dirty="0"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277100" y="4175149"/>
            <a:ext cx="45529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l-BE" sz="3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Corinthiens</a:t>
            </a:r>
            <a:r>
              <a:rPr lang="nl-BE" sz="3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11:14</a:t>
            </a:r>
          </a:p>
          <a:p>
            <a:pPr algn="ctr"/>
            <a:endParaRPr lang="nl-BE" sz="800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 lui-même </a:t>
            </a:r>
          </a:p>
          <a:p>
            <a:pPr algn="ctr"/>
            <a:r>
              <a:rPr lang="fr-FR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déguise </a:t>
            </a:r>
          </a:p>
          <a:p>
            <a:pPr algn="ctr"/>
            <a:r>
              <a:rPr lang="fr-FR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ange de lumière.</a:t>
            </a:r>
            <a:endParaRPr lang="nl-BE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6" y="329178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3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12:3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C’était </a:t>
            </a:r>
            <a:endParaRPr lang="fr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grand dragon rouge, </a:t>
            </a:r>
          </a:p>
          <a:p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ayant sept têtes </a:t>
            </a:r>
          </a:p>
          <a:p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dix cornes, </a:t>
            </a:r>
          </a:p>
          <a:p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sur ses têtes </a:t>
            </a:r>
          </a:p>
          <a:p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sept diadèmes.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9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17:9-10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sept têtes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sept montagnes,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lesquelles la femme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assise.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sont aussi sept rois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5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Ephésiens 2:2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… </a:t>
            </a:r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prince </a:t>
            </a: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puissance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l’air 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9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19:12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tête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étaient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plusieurs diadèmes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4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3375" y="4311610"/>
            <a:ext cx="11658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 4:5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diable … </a:t>
            </a:r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montra (à Jésus) en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instant tous les royaumes de la terre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47650"/>
            <a:ext cx="6924675" cy="4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014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7175" y="2378035"/>
            <a:ext cx="1165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 4:6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lui dit : Je te donnerai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cette puissance,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gloire de ces royaumes ;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elle m’a été donnée,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la donne à qui je veux.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247651"/>
            <a:ext cx="4162425" cy="27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97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7175" y="3063835"/>
            <a:ext cx="11658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Job 1:12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L’Éternel dit à Satan :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tout ce qui lui appartient,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 le livre ; seulement,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porte pas la main sur lui.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4" y="238125"/>
            <a:ext cx="3190875" cy="410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527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12:3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autre signe parut </a:t>
            </a:r>
          </a:p>
          <a:p>
            <a:r>
              <a:rPr lang="fr-BE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encore dans le </a:t>
            </a:r>
            <a:r>
              <a:rPr lang="fr-BE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ciel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80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12:7</a:t>
            </a:r>
            <a:endParaRPr lang="fr-BE" sz="4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y eut guerre </a:t>
            </a:r>
            <a:endParaRPr lang="fr-FR" sz="4400" b="1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ciel</a:t>
            </a:r>
            <a:endParaRPr lang="nl-BE" sz="4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263484"/>
            <a:ext cx="5972175" cy="62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52450" y="1000036"/>
            <a:ext cx="11125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Ephésiens 6:12 </a:t>
            </a:r>
            <a:endParaRPr lang="fr-BE" sz="40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BE" sz="1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ous n’avons pas à lutter contre la chair et le sang, mais contre les dominations, contre les autorités, contre les princes de ce monde de ténèbres, </a:t>
            </a: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les esprits méchants </a:t>
            </a: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les lieux célestes.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182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400" y="263485"/>
            <a:ext cx="111633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12:4</a:t>
            </a:r>
          </a:p>
          <a:p>
            <a:endParaRPr lang="fr-BE" sz="10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queue entraînait </a:t>
            </a: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tiers des étoiles du ciel, </a:t>
            </a:r>
          </a:p>
          <a:p>
            <a:r>
              <a:rPr lang="fr-FR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les jetait sur la terre.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11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50" y="448360"/>
            <a:ext cx="6819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Daniel 8:9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l’une (des 10 cornes) sortit une petite corne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r="5667" b="7340"/>
          <a:stretch/>
        </p:blipFill>
        <p:spPr>
          <a:xfrm>
            <a:off x="7677150" y="519112"/>
            <a:ext cx="4048125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3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50" y="448360"/>
            <a:ext cx="7239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Daniel 8:10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Elle s’éleva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jusqu’à l’armée des cieux, elle fit tomber à terre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partie de cette armée et des étoiles,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elle les foula.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r="5667" b="7340"/>
          <a:stretch/>
        </p:blipFill>
        <p:spPr>
          <a:xfrm>
            <a:off x="7677150" y="519112"/>
            <a:ext cx="4048125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6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50" y="448360"/>
            <a:ext cx="723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Luc 10:18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voyais Satan tomber du ciel comme un éclair.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49" y="2571750"/>
            <a:ext cx="5552275" cy="41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7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49" y="448360"/>
            <a:ext cx="81534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Esaie</a:t>
            </a:r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14:12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 voilà tombé du ciel,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Astre brillant, fils de l'aurore ! Tu es abattu à terre,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Toi, le vainqueur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nations !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49" y="2571750"/>
            <a:ext cx="5552275" cy="41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12" y="323850"/>
            <a:ext cx="3397250" cy="48179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76549" y="5600700"/>
            <a:ext cx="658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Pape</a:t>
            </a:r>
            <a:r>
              <a:rPr lang="nl-BE" sz="4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4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Pius</a:t>
            </a:r>
            <a:r>
              <a:rPr lang="nl-BE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nl-BE" sz="4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(1903-1914)</a:t>
            </a:r>
            <a:endParaRPr lang="nl-BE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5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48" y="448360"/>
            <a:ext cx="858202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Esaie</a:t>
            </a:r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14:13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disais en ton cœur :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monterai au ciel,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J'élèverai mon trône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au-dessus des étoiles de Dieu ; Je m'assiérai sur la montagne de l'assemblée,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l'extrémité du septentrion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7308" b="25572"/>
          <a:stretch/>
        </p:blipFill>
        <p:spPr>
          <a:xfrm>
            <a:off x="8496300" y="4257676"/>
            <a:ext cx="359409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0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48" y="448360"/>
            <a:ext cx="858202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Esaie</a:t>
            </a:r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14:14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monterai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le sommet des nues,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serai semblable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 Très-Haut.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7308" b="25572"/>
          <a:stretch/>
        </p:blipFill>
        <p:spPr>
          <a:xfrm>
            <a:off x="6076950" y="2667573"/>
            <a:ext cx="6013449" cy="39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0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48" y="448360"/>
            <a:ext cx="90106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Esaie</a:t>
            </a:r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14:15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tu as été précipité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le séjour des morts,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les profondeurs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fosse.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7308" b="25572"/>
          <a:stretch/>
        </p:blipFill>
        <p:spPr>
          <a:xfrm>
            <a:off x="6569691" y="2667574"/>
            <a:ext cx="5520708" cy="36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30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8148" y="448360"/>
            <a:ext cx="90106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28:12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mettais le sceau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la perfection,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étais plein de sagesse,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parfait en beauté.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400425"/>
            <a:ext cx="4762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3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772" y="352425"/>
            <a:ext cx="119157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28:13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étais en Éden, le jardin de Dieu ;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étais couvert de toute espèce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pierres précieuses, de sardoine, de topaze, de diamant, de chrysolithe,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d'onyx, de jaspe, de saphir, d'escarboucle, d'émeraude, et d'or ; Tes tambourins et tes flûtes étaient à ton service,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Préparés pour le jour où tu fus créé.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05" y="1971675"/>
            <a:ext cx="249464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45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772" y="352425"/>
            <a:ext cx="119157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28:14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étais un chérubin protecteur,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aux ailes déployées ;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t'avais placé et tu étais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la sainte montagne de Dieu ;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marchais au milieu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pierres étincelantes.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3987090"/>
            <a:ext cx="3705223" cy="24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2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772" y="352425"/>
            <a:ext cx="119157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28:15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as été intègre dans tes voies,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Depuis le jour où tu fus créé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Jusqu'à celui où l'iniquité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été trouvée chez toi.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3315006"/>
            <a:ext cx="4705348" cy="31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5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772" y="352425"/>
            <a:ext cx="120872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28:16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la grandeur de ton commerce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as été rempli de violence, et tu as péché ; Je te précipite de la montagne de Dieu,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te fais disparaître, chérubin protecteur, Du milieu des pierres étincelantes.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4627168"/>
            <a:ext cx="2752724" cy="18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772" y="352425"/>
            <a:ext cx="120872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28:17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Ton cœur s'est élevé à cause de ta beauté, Tu as corrompu ta sagesse par ton éclat ;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te jette par terre,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te livre en spectacle aux rois.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4063898"/>
            <a:ext cx="3590924" cy="24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2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772" y="352425"/>
            <a:ext cx="1208722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28:18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la multitude de tes iniquités,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l'injustice de ton commerce,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as profané tes sanctuaires ;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fais sortir du milieu de toi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feu qui te dévore,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te réduis en cendre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la terre, Aux yeux de tous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qui te regardent.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3800475"/>
            <a:ext cx="3676649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0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6225" y="1087545"/>
            <a:ext cx="88106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Apocalypse 12:4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dragon se tint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devant la femme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allait enfanter,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 de dévorer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enfant, </a:t>
            </a: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lorsqu’elle aurait enfanté.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53" y="219074"/>
            <a:ext cx="4536322" cy="6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404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772" y="352425"/>
            <a:ext cx="120872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fr-BE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ékiel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28:19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ceux qui te connaissent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parmi les peuples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Sont dans la stupeur à cause de toi ;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es réduit au néant, </a:t>
            </a: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ne seras plus à jamais !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3800475"/>
            <a:ext cx="3676649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87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284" y="166687"/>
            <a:ext cx="4484603" cy="647223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42900" y="166687"/>
            <a:ext cx="657225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Egypte</a:t>
            </a:r>
          </a:p>
          <a:p>
            <a:endParaRPr lang="fr-BE" sz="105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Assyrie</a:t>
            </a:r>
          </a:p>
          <a:p>
            <a:endParaRPr lang="fr-BE" sz="105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Babylone</a:t>
            </a:r>
          </a:p>
          <a:p>
            <a:endParaRPr lang="fr-BE" sz="105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Médo-Perse</a:t>
            </a:r>
          </a:p>
          <a:p>
            <a:endParaRPr lang="fr-BE" sz="105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Grèce</a:t>
            </a:r>
          </a:p>
          <a:p>
            <a:endParaRPr lang="fr-BE" sz="105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 Rome</a:t>
            </a:r>
          </a:p>
          <a:p>
            <a:endParaRPr lang="fr-BE" sz="105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    Civilisation 			 moderne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42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250" y="234950"/>
            <a:ext cx="6896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Daniel 9:27</a:t>
            </a:r>
          </a:p>
          <a:p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fera une solide alliance avec plusieurs </a:t>
            </a: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une semaine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1197" y="234950"/>
            <a:ext cx="4895378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0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250" y="234950"/>
            <a:ext cx="8229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Daniel 9:27</a:t>
            </a:r>
          </a:p>
          <a:p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durant la moitié de la semaine il fera cesser le sacrifice </a:t>
            </a: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l’offrande ; le dévastateur commettra les choses </a:t>
            </a: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plus abominables, </a:t>
            </a: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jusqu’à ce que la ruine </a:t>
            </a:r>
          </a:p>
          <a:p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ce qui a été résolu fondent sur le dévastateur.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400" y="234950"/>
            <a:ext cx="3432174" cy="4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21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24:15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pourquoi, lorsque vous verrez l’abomination de la désolation, </a:t>
            </a:r>
          </a:p>
          <a:p>
            <a:pPr algn="ctr"/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dont a parlé le prophète Daniel, </a:t>
            </a:r>
          </a:p>
          <a:p>
            <a:pPr algn="ctr"/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établie en lieu saint, </a:t>
            </a:r>
          </a:p>
          <a:p>
            <a:pPr algn="ctr"/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que celui qui lit fasse attention ! -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7166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24:16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alors, que ceux qui seront en Judée fuient dans les montagnes ;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0108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24:17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celui qui sera sur le toit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descende pas pour prendre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qui est dans sa maison ;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014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24:18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que celui qui sera dans les champs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retourne pas en arrière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prendre son manteau.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083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24:19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Malheur aux femmes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seront enceintes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à celles qui allaiteront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ces jours-là !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4859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24:20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Priez pour que votre fuite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n’arrive pas en hiver,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un jour de sabbat.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36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33594"/>
          <a:stretch/>
        </p:blipFill>
        <p:spPr>
          <a:xfrm>
            <a:off x="4152900" y="390525"/>
            <a:ext cx="4048125" cy="4629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84658" y="5505450"/>
            <a:ext cx="1018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nl-BE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nl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Hérode</a:t>
            </a:r>
            <a:r>
              <a:rPr lang="nl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nl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Grand (37-4 av. J.-C.)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211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24:21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alors, la détresse sera si grande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n’y en a point eu de pareille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depuis le commencement du monde jusqu’à présent,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qu’il n’y en aura jamais.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4892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50" y="1209586"/>
            <a:ext cx="113061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24:22</a:t>
            </a:r>
          </a:p>
          <a:p>
            <a:pPr algn="ctr"/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Et, si ces jours n’étaient abrégés, personne ne serait sauvé ;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mais, à cause des élus, </a:t>
            </a:r>
          </a:p>
          <a:p>
            <a:pPr algn="ctr"/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ces jours seront abrégés.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2265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198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1" r="24429" b="34068"/>
          <a:stretch/>
        </p:blipFill>
        <p:spPr>
          <a:xfrm>
            <a:off x="9563100" y="200025"/>
            <a:ext cx="2419351" cy="645646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hthoek 2"/>
          <p:cNvSpPr/>
          <p:nvPr/>
        </p:nvSpPr>
        <p:spPr>
          <a:xfrm>
            <a:off x="838199" y="723811"/>
            <a:ext cx="88963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Daniel 11:41 </a:t>
            </a:r>
          </a:p>
          <a:p>
            <a:endParaRPr lang="fr-BE" sz="10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entrera dans le plus beau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pays,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plusieurs </a:t>
            </a:r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succomberont ;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Sedom, Moab,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principaux des enfants d’Ammon seront délivrés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main. </a:t>
            </a:r>
            <a:endParaRPr lang="nl-BE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1615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71825" y="400050"/>
            <a:ext cx="3638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Petra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84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52" b="36250"/>
          <a:stretch/>
        </p:blipFill>
        <p:spPr>
          <a:xfrm>
            <a:off x="3951727" y="342900"/>
            <a:ext cx="4173098" cy="61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35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2900" y="341947"/>
            <a:ext cx="52387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12:5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enfanta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fils, qui doit paître toutes les nations avec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verge de fer. Et son enfant fut enlevé vers Dieu et vers son trône.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3" y="190499"/>
            <a:ext cx="606684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95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95324" y="322897"/>
            <a:ext cx="585787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12:6</a:t>
            </a:r>
          </a:p>
          <a:p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la femme s’enfuit dans le désert, où elle avait un lieu préparé par Dieu, afin qu’elle y fût nourrie pendant mille deux cent soixante jours.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9" y="190500"/>
            <a:ext cx="4990684" cy="3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794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24:15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Lorsque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verrez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l’abomination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désolation,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dont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parlé le prophète Daniel,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établie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lieu saint,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celui qui lit fasse attention ! -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1921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24:16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alors, que ceux qui seront en Judée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fuient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les montagnes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26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6035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24:17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celui qui sera sur le toit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descende pas pour prendre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est dans sa maison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2914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24:18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que celui qui sera dans les champs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retourne pas en arrière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prendre son manteau.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236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24:19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Malheur aux femmes qui seront enceintes et à celles qui allaiteront en ces jours-là !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6385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24:20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Priez pour que votre fuite n’arrive pas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hiver, ni un jour de sabbat.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8329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24:21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alors, la détresse sera si grande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n’y en a point eu de pareille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depuis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commencement du monde jusqu’à présent,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n’y en aura jamais.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2414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1949" y="1313497"/>
            <a:ext cx="1148715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Matthieu 24:22</a:t>
            </a:r>
          </a:p>
          <a:p>
            <a:pPr algn="ctr"/>
            <a:endParaRPr lang="fr-BE" sz="10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Et, si ces jours n’étaient abrégés, personne ne serait sauvé ;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à cause des élus,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ces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jours seront abrégés.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9991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1171" y="757237"/>
            <a:ext cx="68725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7:4</a:t>
            </a:r>
          </a:p>
          <a:p>
            <a:pPr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j’entendis le nombre de ceux 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avaient été marqués du sceau,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cent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quarante-quatre mille,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toutes les tribus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fils </a:t>
            </a:r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d’Israël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7353126" y="252412"/>
            <a:ext cx="4624562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79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3070" y="0"/>
            <a:ext cx="8453729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14:3</a:t>
            </a:r>
            <a:endParaRPr lang="fr-BE" sz="4000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chantent un cantique nouveau devant le trône,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devant les quatre êtres vivants et les vieillards.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personne ne pouvait apprendre le cantique,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n'est les cent quarante-quatre mille, qui avaient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été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rachetés de la terre. </a:t>
            </a:r>
            <a:endParaRPr lang="nl-BE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8432764" y="252412"/>
            <a:ext cx="3544924" cy="4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434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95475" y="2058085"/>
            <a:ext cx="8420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3:3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Seigneur est fidèle,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affermira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préservera du malin.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1291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76350" y="2019985"/>
            <a:ext cx="97155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8:37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toutes ces choses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sommes plus que vainqueurs par celui qui nous a aimés.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02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0127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38250" y="1486585"/>
            <a:ext cx="9715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8:38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j’ai l’assurance que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mort ni la vie, ni les anges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dominations, ni les choses présentes ni les choses à venir,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puissances,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172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95400" y="1000810"/>
            <a:ext cx="97155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8:39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la hauteur, ni la profondeur,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ni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aucune autre créature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pourra nous séparer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l’amour de Dieu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manifesté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Jésus-Christ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notre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Seigneur.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497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66825" y="1353235"/>
            <a:ext cx="9715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Corinthiens 1:10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lui qui nous a délivrés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nous délivrera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d’une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telle mort,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lui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qui nous espérons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qu’il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délivrera encore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3573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66799" y="638860"/>
            <a:ext cx="1001077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3:10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Parce que tu as gardé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parole de la persévérance en moi, je te garderai aussi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l’heure de la tentation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va venir sur le monde entier, pour éprouver les habitants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terre.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4125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Jean 10:28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leur donne la vie éternelle ;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elles ne périront jamais,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personne ne les ravira de ma main.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5744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Jean 10:29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 Père, qui me les a données,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plus grand que tous ;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personne ne peut les ravir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main de mon Père.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5160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Pierre 2:9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Seigneur sait délivrer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l’épreuve les hommes pieux,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réserver les injustes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être punis au jour du jugement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5788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12:7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y eut guerre dans le ciel.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Michel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ses anges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combattirent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contre le dragon.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dragon et ses anges combattirent,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4792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1074" y="600760"/>
            <a:ext cx="103060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12:8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ils ne furent pas les plus forts, et leur place ne fut plus trouvée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ciel.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1548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0124" y="181660"/>
            <a:ext cx="1030605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12:9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 fut précipité, le grand dragon,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serpent ancien, appelé le diable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Satan, celui qui séduit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terre, il fut précipité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terre, et ses anges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furent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précipités avec lui.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439282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1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3.xml><?xml version="1.0" encoding="utf-8"?>
<a:theme xmlns:a="http://schemas.openxmlformats.org/drawingml/2006/main" name="4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5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8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9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el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0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1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2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3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4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5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6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7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8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9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eel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0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1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2.xml><?xml version="1.0" encoding="utf-8"?>
<a:themeOverride xmlns:a="http://schemas.openxmlformats.org/drawingml/2006/main">
  <a:clrScheme name="Grijswaarde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3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4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5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6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7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8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9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0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1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2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3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4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5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6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7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8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9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4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0.xml><?xml version="1.0" encoding="utf-8"?>
<a:themeOverride xmlns:a="http://schemas.openxmlformats.org/drawingml/2006/main">
  <a:clrScheme name="Blauwgro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4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Diepblauw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3.xml><?xml version="1.0" encoding="utf-8"?>
<a:themeOverride xmlns:a="http://schemas.openxmlformats.org/drawingml/2006/main">
  <a:clrScheme name="Gro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eel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Geel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Media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Blauw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Blauw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6003</Words>
  <Application>Microsoft Office PowerPoint</Application>
  <PresentationFormat>Breedbeeld</PresentationFormat>
  <Paragraphs>1274</Paragraphs>
  <Slides>220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15</vt:i4>
      </vt:variant>
      <vt:variant>
        <vt:lpstr>Diatitels</vt:lpstr>
      </vt:variant>
      <vt:variant>
        <vt:i4>220</vt:i4>
      </vt:variant>
    </vt:vector>
  </HeadingPairs>
  <TitlesOfParts>
    <vt:vector size="244" baseType="lpstr">
      <vt:lpstr>Arial</vt:lpstr>
      <vt:lpstr>Calibri</vt:lpstr>
      <vt:lpstr>Calibri Light</vt:lpstr>
      <vt:lpstr>Century Gothic</vt:lpstr>
      <vt:lpstr>Garamond</vt:lpstr>
      <vt:lpstr>Symbol</vt:lpstr>
      <vt:lpstr>Times New Roman</vt:lpstr>
      <vt:lpstr>Trebuchet MS</vt:lpstr>
      <vt:lpstr>Wingdings 3</vt:lpstr>
      <vt:lpstr>Default Design</vt:lpstr>
      <vt:lpstr>Ion</vt:lpstr>
      <vt:lpstr>Kantoorthema</vt:lpstr>
      <vt:lpstr>1_Ion</vt:lpstr>
      <vt:lpstr>1_Kantoorthema</vt:lpstr>
      <vt:lpstr>2_Ion</vt:lpstr>
      <vt:lpstr>3_Ion</vt:lpstr>
      <vt:lpstr>4_Ion</vt:lpstr>
      <vt:lpstr>4_Kantoorthema</vt:lpstr>
      <vt:lpstr>Facet</vt:lpstr>
      <vt:lpstr>Organisch</vt:lpstr>
      <vt:lpstr>Office Theme</vt:lpstr>
      <vt:lpstr>46_Default Design</vt:lpstr>
      <vt:lpstr>8_Ion</vt:lpstr>
      <vt:lpstr>5_Ion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Michael Williams</dc:creator>
  <cp:lastModifiedBy>Michael Williams</cp:lastModifiedBy>
  <cp:revision>64</cp:revision>
  <dcterms:created xsi:type="dcterms:W3CDTF">2015-06-20T12:48:49Z</dcterms:created>
  <dcterms:modified xsi:type="dcterms:W3CDTF">2015-06-24T12:56:56Z</dcterms:modified>
</cp:coreProperties>
</file>