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8.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9.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0.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1.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2.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3.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4.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5.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16.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17.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18.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19.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0.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1.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22.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2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24.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25.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26.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27.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28.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29.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30.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31.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32.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33.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34.xml" ContentType="application/vnd.openxmlformats-officedocument.theme+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theme/theme35.xml" ContentType="application/vnd.openxmlformats-officedocument.theme+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36.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37.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theme/theme38.xml" ContentType="application/vnd.openxmlformats-officedocument.theme+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theme/theme39.xml" ContentType="application/vnd.openxmlformats-officedocument.theme+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theme/theme40.xml" ContentType="application/vnd.openxmlformats-officedocument.theme+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41.xml" ContentType="application/vnd.openxmlformats-officedocument.theme+xml"/>
  <Override PartName="/ppt/theme/theme4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notesSlides/notesSlide2.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notesSlides/notesSlide3.xml" ContentType="application/vnd.openxmlformats-officedocument.presentationml.notesSlide+xml"/>
  <Override PartName="/ppt/theme/themeOverride28.xml" ContentType="application/vnd.openxmlformats-officedocument.themeOverride+xml"/>
  <Override PartName="/ppt/theme/themeOverride29.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0.xml" ContentType="application/vnd.openxmlformats-officedocument.themeOverride+xml"/>
  <Override PartName="/ppt/theme/themeOverride31.xml" ContentType="application/vnd.openxmlformats-officedocument.themeOverride+xml"/>
  <Override PartName="/ppt/notesSlides/notesSlide6.xml" ContentType="application/vnd.openxmlformats-officedocument.presentationml.notesSl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ppt/theme/themeOverride52.xml" ContentType="application/vnd.openxmlformats-officedocument.themeOverride+xml"/>
  <Override PartName="/ppt/theme/themeOverride53.xml" ContentType="application/vnd.openxmlformats-officedocument.themeOverride+xml"/>
  <Override PartName="/ppt/theme/themeOverride54.xml" ContentType="application/vnd.openxmlformats-officedocument.themeOverride+xml"/>
  <Override PartName="/ppt/theme/themeOverride55.xml" ContentType="application/vnd.openxmlformats-officedocument.themeOverride+xml"/>
  <Override PartName="/ppt/theme/themeOverride56.xml" ContentType="application/vnd.openxmlformats-officedocument.themeOverride+xml"/>
  <Override PartName="/ppt/theme/themeOverride57.xml" ContentType="application/vnd.openxmlformats-officedocument.themeOverride+xml"/>
  <Override PartName="/ppt/theme/themeOverride58.xml" ContentType="application/vnd.openxmlformats-officedocument.themeOverride+xml"/>
  <Override PartName="/ppt/theme/themeOverride59.xml" ContentType="application/vnd.openxmlformats-officedocument.themeOverride+xml"/>
  <Override PartName="/ppt/theme/themeOverride60.xml" ContentType="application/vnd.openxmlformats-officedocument.themeOverride+xml"/>
  <Override PartName="/ppt/theme/themeOverride61.xml" ContentType="application/vnd.openxmlformats-officedocument.themeOverride+xml"/>
  <Override PartName="/ppt/theme/themeOverride62.xml" ContentType="application/vnd.openxmlformats-officedocument.themeOverride+xml"/>
  <Override PartName="/ppt/theme/themeOverride63.xml" ContentType="application/vnd.openxmlformats-officedocument.themeOverride+xml"/>
  <Override PartName="/ppt/theme/themeOverride64.xml" ContentType="application/vnd.openxmlformats-officedocument.themeOverride+xml"/>
  <Override PartName="/ppt/theme/themeOverride65.xml" ContentType="application/vnd.openxmlformats-officedocument.themeOverride+xml"/>
  <Override PartName="/ppt/theme/themeOverride66.xml" ContentType="application/vnd.openxmlformats-officedocument.themeOverride+xml"/>
  <Override PartName="/ppt/theme/themeOverride67.xml" ContentType="application/vnd.openxmlformats-officedocument.themeOverride+xml"/>
  <Override PartName="/ppt/theme/themeOverride68.xml" ContentType="application/vnd.openxmlformats-officedocument.themeOverride+xml"/>
  <Override PartName="/ppt/theme/themeOverride69.xml" ContentType="application/vnd.openxmlformats-officedocument.themeOverride+xml"/>
  <Override PartName="/ppt/theme/themeOverride70.xml" ContentType="application/vnd.openxmlformats-officedocument.themeOverride+xml"/>
  <Override PartName="/ppt/theme/themeOverride71.xml" ContentType="application/vnd.openxmlformats-officedocument.themeOverride+xml"/>
  <Override PartName="/ppt/theme/themeOverride72.xml" ContentType="application/vnd.openxmlformats-officedocument.themeOverride+xml"/>
  <Override PartName="/ppt/theme/themeOverride73.xml" ContentType="application/vnd.openxmlformats-officedocument.themeOverride+xml"/>
  <Override PartName="/ppt/theme/themeOverride74.xml" ContentType="application/vnd.openxmlformats-officedocument.themeOverride+xml"/>
  <Override PartName="/ppt/theme/themeOverride75.xml" ContentType="application/vnd.openxmlformats-officedocument.themeOverride+xml"/>
  <Override PartName="/ppt/theme/themeOverride76.xml" ContentType="application/vnd.openxmlformats-officedocument.themeOverride+xml"/>
  <Override PartName="/ppt/theme/themeOverride77.xml" ContentType="application/vnd.openxmlformats-officedocument.themeOverride+xml"/>
  <Override PartName="/ppt/theme/themeOverride78.xml" ContentType="application/vnd.openxmlformats-officedocument.themeOverride+xml"/>
  <Override PartName="/ppt/theme/themeOverride79.xml" ContentType="application/vnd.openxmlformats-officedocument.themeOverride+xml"/>
  <Override PartName="/ppt/theme/themeOverride80.xml" ContentType="application/vnd.openxmlformats-officedocument.themeOverride+xml"/>
  <Override PartName="/ppt/theme/themeOverride81.xml" ContentType="application/vnd.openxmlformats-officedocument.themeOverride+xml"/>
  <Override PartName="/ppt/theme/themeOverride82.xml" ContentType="application/vnd.openxmlformats-officedocument.themeOverride+xml"/>
  <Override PartName="/ppt/theme/themeOverride83.xml" ContentType="application/vnd.openxmlformats-officedocument.themeOverride+xml"/>
  <Override PartName="/ppt/theme/themeOverride84.xml" ContentType="application/vnd.openxmlformats-officedocument.themeOverride+xml"/>
  <Override PartName="/ppt/theme/themeOverride85.xml" ContentType="application/vnd.openxmlformats-officedocument.themeOverride+xml"/>
  <Override PartName="/ppt/theme/themeOverride86.xml" ContentType="application/vnd.openxmlformats-officedocument.themeOverride+xml"/>
  <Override PartName="/ppt/theme/themeOverride87.xml" ContentType="application/vnd.openxmlformats-officedocument.themeOverride+xml"/>
  <Override PartName="/ppt/theme/themeOverride88.xml" ContentType="application/vnd.openxmlformats-officedocument.themeOverride+xml"/>
  <Override PartName="/ppt/theme/themeOverride89.xml" ContentType="application/vnd.openxmlformats-officedocument.themeOverride+xml"/>
  <Override PartName="/ppt/theme/themeOverride90.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0" r:id="rId3"/>
    <p:sldMasterId id="2147483702" r:id="rId4"/>
    <p:sldMasterId id="2147483720" r:id="rId5"/>
    <p:sldMasterId id="2147483738" r:id="rId6"/>
    <p:sldMasterId id="2147483756" r:id="rId7"/>
    <p:sldMasterId id="2147483774" r:id="rId8"/>
    <p:sldMasterId id="2147483792" r:id="rId9"/>
    <p:sldMasterId id="2147483822" r:id="rId10"/>
    <p:sldMasterId id="2147483858" r:id="rId11"/>
    <p:sldMasterId id="2147483894" r:id="rId12"/>
    <p:sldMasterId id="2147483948" r:id="rId13"/>
    <p:sldMasterId id="2147483966" r:id="rId14"/>
    <p:sldMasterId id="2147483978" r:id="rId15"/>
    <p:sldMasterId id="2147484008" r:id="rId16"/>
    <p:sldMasterId id="2147484026" r:id="rId17"/>
    <p:sldMasterId id="2147484038" r:id="rId18"/>
    <p:sldMasterId id="2147484068" r:id="rId19"/>
    <p:sldMasterId id="2147484086" r:id="rId20"/>
    <p:sldMasterId id="2147484104" r:id="rId21"/>
    <p:sldMasterId id="2147484122" r:id="rId22"/>
    <p:sldMasterId id="2147484140" r:id="rId23"/>
    <p:sldMasterId id="2147484158" r:id="rId24"/>
    <p:sldMasterId id="2147484176" r:id="rId25"/>
    <p:sldMasterId id="2147484188" r:id="rId26"/>
    <p:sldMasterId id="2147484206" r:id="rId27"/>
    <p:sldMasterId id="2147484224" r:id="rId28"/>
    <p:sldMasterId id="2147484242" r:id="rId29"/>
    <p:sldMasterId id="2147484254" r:id="rId30"/>
    <p:sldMasterId id="2147484266" r:id="rId31"/>
    <p:sldMasterId id="2147484284" r:id="rId32"/>
    <p:sldMasterId id="2147484302" r:id="rId33"/>
    <p:sldMasterId id="2147484320" r:id="rId34"/>
    <p:sldMasterId id="2147484332" r:id="rId35"/>
    <p:sldMasterId id="2147484350" r:id="rId36"/>
    <p:sldMasterId id="2147484362" r:id="rId37"/>
    <p:sldMasterId id="2147484374" r:id="rId38"/>
    <p:sldMasterId id="2147484392" r:id="rId39"/>
    <p:sldMasterId id="2147484428" r:id="rId40"/>
    <p:sldMasterId id="2147484446" r:id="rId41"/>
  </p:sldMasterIdLst>
  <p:notesMasterIdLst>
    <p:notesMasterId r:id="rId219"/>
  </p:notesMasterIdLst>
  <p:sldIdLst>
    <p:sldId id="257" r:id="rId42"/>
    <p:sldId id="256" r:id="rId43"/>
    <p:sldId id="258" r:id="rId44"/>
    <p:sldId id="259" r:id="rId45"/>
    <p:sldId id="260" r:id="rId46"/>
    <p:sldId id="261" r:id="rId47"/>
    <p:sldId id="262" r:id="rId48"/>
    <p:sldId id="263" r:id="rId49"/>
    <p:sldId id="264" r:id="rId50"/>
    <p:sldId id="265" r:id="rId51"/>
    <p:sldId id="266" r:id="rId52"/>
    <p:sldId id="268" r:id="rId53"/>
    <p:sldId id="269" r:id="rId54"/>
    <p:sldId id="270" r:id="rId55"/>
    <p:sldId id="271" r:id="rId56"/>
    <p:sldId id="272" r:id="rId57"/>
    <p:sldId id="273" r:id="rId58"/>
    <p:sldId id="274" r:id="rId59"/>
    <p:sldId id="275" r:id="rId60"/>
    <p:sldId id="276" r:id="rId61"/>
    <p:sldId id="277" r:id="rId62"/>
    <p:sldId id="278" r:id="rId63"/>
    <p:sldId id="279" r:id="rId64"/>
    <p:sldId id="285" r:id="rId65"/>
    <p:sldId id="281" r:id="rId66"/>
    <p:sldId id="282" r:id="rId67"/>
    <p:sldId id="286" r:id="rId68"/>
    <p:sldId id="287" r:id="rId69"/>
    <p:sldId id="288" r:id="rId70"/>
    <p:sldId id="289" r:id="rId71"/>
    <p:sldId id="290" r:id="rId72"/>
    <p:sldId id="291" r:id="rId73"/>
    <p:sldId id="292" r:id="rId74"/>
    <p:sldId id="293" r:id="rId75"/>
    <p:sldId id="294" r:id="rId76"/>
    <p:sldId id="295" r:id="rId77"/>
    <p:sldId id="296" r:id="rId78"/>
    <p:sldId id="297" r:id="rId79"/>
    <p:sldId id="298" r:id="rId80"/>
    <p:sldId id="299" r:id="rId81"/>
    <p:sldId id="300" r:id="rId82"/>
    <p:sldId id="301" r:id="rId83"/>
    <p:sldId id="302" r:id="rId84"/>
    <p:sldId id="303" r:id="rId85"/>
    <p:sldId id="304" r:id="rId86"/>
    <p:sldId id="305" r:id="rId87"/>
    <p:sldId id="306" r:id="rId88"/>
    <p:sldId id="307" r:id="rId89"/>
    <p:sldId id="308" r:id="rId90"/>
    <p:sldId id="309" r:id="rId91"/>
    <p:sldId id="310" r:id="rId92"/>
    <p:sldId id="311" r:id="rId93"/>
    <p:sldId id="312" r:id="rId94"/>
    <p:sldId id="313" r:id="rId95"/>
    <p:sldId id="314" r:id="rId96"/>
    <p:sldId id="315" r:id="rId97"/>
    <p:sldId id="316" r:id="rId98"/>
    <p:sldId id="317" r:id="rId99"/>
    <p:sldId id="318" r:id="rId100"/>
    <p:sldId id="319" r:id="rId101"/>
    <p:sldId id="320" r:id="rId102"/>
    <p:sldId id="321" r:id="rId103"/>
    <p:sldId id="322" r:id="rId104"/>
    <p:sldId id="323" r:id="rId105"/>
    <p:sldId id="324" r:id="rId106"/>
    <p:sldId id="325" r:id="rId107"/>
    <p:sldId id="326" r:id="rId108"/>
    <p:sldId id="327" r:id="rId109"/>
    <p:sldId id="328" r:id="rId110"/>
    <p:sldId id="329" r:id="rId111"/>
    <p:sldId id="330" r:id="rId112"/>
    <p:sldId id="331" r:id="rId113"/>
    <p:sldId id="334" r:id="rId114"/>
    <p:sldId id="335" r:id="rId115"/>
    <p:sldId id="336" r:id="rId116"/>
    <p:sldId id="337" r:id="rId117"/>
    <p:sldId id="342" r:id="rId118"/>
    <p:sldId id="338" r:id="rId119"/>
    <p:sldId id="339" r:id="rId120"/>
    <p:sldId id="340" r:id="rId121"/>
    <p:sldId id="341" r:id="rId122"/>
    <p:sldId id="343" r:id="rId123"/>
    <p:sldId id="344" r:id="rId124"/>
    <p:sldId id="345" r:id="rId125"/>
    <p:sldId id="346" r:id="rId126"/>
    <p:sldId id="347" r:id="rId127"/>
    <p:sldId id="348" r:id="rId128"/>
    <p:sldId id="349" r:id="rId129"/>
    <p:sldId id="350" r:id="rId130"/>
    <p:sldId id="351" r:id="rId131"/>
    <p:sldId id="352" r:id="rId132"/>
    <p:sldId id="353" r:id="rId133"/>
    <p:sldId id="354" r:id="rId134"/>
    <p:sldId id="355" r:id="rId135"/>
    <p:sldId id="356" r:id="rId136"/>
    <p:sldId id="357" r:id="rId137"/>
    <p:sldId id="358" r:id="rId138"/>
    <p:sldId id="359" r:id="rId139"/>
    <p:sldId id="360" r:id="rId140"/>
    <p:sldId id="361" r:id="rId141"/>
    <p:sldId id="363" r:id="rId142"/>
    <p:sldId id="364" r:id="rId143"/>
    <p:sldId id="365" r:id="rId144"/>
    <p:sldId id="366" r:id="rId145"/>
    <p:sldId id="367" r:id="rId146"/>
    <p:sldId id="362" r:id="rId147"/>
    <p:sldId id="368" r:id="rId148"/>
    <p:sldId id="369" r:id="rId149"/>
    <p:sldId id="370" r:id="rId150"/>
    <p:sldId id="371" r:id="rId151"/>
    <p:sldId id="372" r:id="rId152"/>
    <p:sldId id="373" r:id="rId153"/>
    <p:sldId id="374" r:id="rId154"/>
    <p:sldId id="375" r:id="rId155"/>
    <p:sldId id="376" r:id="rId156"/>
    <p:sldId id="384" r:id="rId157"/>
    <p:sldId id="377" r:id="rId158"/>
    <p:sldId id="378" r:id="rId159"/>
    <p:sldId id="379" r:id="rId160"/>
    <p:sldId id="380" r:id="rId161"/>
    <p:sldId id="381" r:id="rId162"/>
    <p:sldId id="382" r:id="rId163"/>
    <p:sldId id="383" r:id="rId164"/>
    <p:sldId id="385" r:id="rId165"/>
    <p:sldId id="386" r:id="rId166"/>
    <p:sldId id="387" r:id="rId167"/>
    <p:sldId id="388" r:id="rId168"/>
    <p:sldId id="389" r:id="rId169"/>
    <p:sldId id="390" r:id="rId170"/>
    <p:sldId id="391" r:id="rId171"/>
    <p:sldId id="392" r:id="rId172"/>
    <p:sldId id="393" r:id="rId173"/>
    <p:sldId id="394" r:id="rId174"/>
    <p:sldId id="395" r:id="rId175"/>
    <p:sldId id="396" r:id="rId176"/>
    <p:sldId id="397" r:id="rId177"/>
    <p:sldId id="398" r:id="rId178"/>
    <p:sldId id="399" r:id="rId179"/>
    <p:sldId id="400" r:id="rId180"/>
    <p:sldId id="401" r:id="rId181"/>
    <p:sldId id="402" r:id="rId182"/>
    <p:sldId id="403" r:id="rId183"/>
    <p:sldId id="404" r:id="rId184"/>
    <p:sldId id="405" r:id="rId185"/>
    <p:sldId id="406" r:id="rId186"/>
    <p:sldId id="407" r:id="rId187"/>
    <p:sldId id="408" r:id="rId188"/>
    <p:sldId id="409" r:id="rId189"/>
    <p:sldId id="410" r:id="rId190"/>
    <p:sldId id="411" r:id="rId191"/>
    <p:sldId id="412" r:id="rId192"/>
    <p:sldId id="413" r:id="rId193"/>
    <p:sldId id="414" r:id="rId194"/>
    <p:sldId id="415" r:id="rId195"/>
    <p:sldId id="416" r:id="rId196"/>
    <p:sldId id="417" r:id="rId197"/>
    <p:sldId id="418" r:id="rId198"/>
    <p:sldId id="419" r:id="rId199"/>
    <p:sldId id="420" r:id="rId200"/>
    <p:sldId id="421" r:id="rId201"/>
    <p:sldId id="422" r:id="rId202"/>
    <p:sldId id="423" r:id="rId203"/>
    <p:sldId id="424" r:id="rId204"/>
    <p:sldId id="425" r:id="rId205"/>
    <p:sldId id="426" r:id="rId206"/>
    <p:sldId id="427" r:id="rId207"/>
    <p:sldId id="429" r:id="rId208"/>
    <p:sldId id="428" r:id="rId209"/>
    <p:sldId id="430" r:id="rId210"/>
    <p:sldId id="431" r:id="rId211"/>
    <p:sldId id="432" r:id="rId212"/>
    <p:sldId id="433" r:id="rId213"/>
    <p:sldId id="434" r:id="rId214"/>
    <p:sldId id="435" r:id="rId215"/>
    <p:sldId id="436" r:id="rId216"/>
    <p:sldId id="438" r:id="rId217"/>
    <p:sldId id="437" r:id="rId218"/>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0" d="100"/>
          <a:sy n="100" d="100"/>
        </p:scale>
        <p:origin x="78" y="4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6.xml"/><Relationship Id="rId21" Type="http://schemas.openxmlformats.org/officeDocument/2006/relationships/slideMaster" Target="slideMasters/slideMaster21.xml"/><Relationship Id="rId42" Type="http://schemas.openxmlformats.org/officeDocument/2006/relationships/slide" Target="slides/slide1.xml"/><Relationship Id="rId63" Type="http://schemas.openxmlformats.org/officeDocument/2006/relationships/slide" Target="slides/slide22.xml"/><Relationship Id="rId84" Type="http://schemas.openxmlformats.org/officeDocument/2006/relationships/slide" Target="slides/slide43.xml"/><Relationship Id="rId138" Type="http://schemas.openxmlformats.org/officeDocument/2006/relationships/slide" Target="slides/slide97.xml"/><Relationship Id="rId159" Type="http://schemas.openxmlformats.org/officeDocument/2006/relationships/slide" Target="slides/slide118.xml"/><Relationship Id="rId170" Type="http://schemas.openxmlformats.org/officeDocument/2006/relationships/slide" Target="slides/slide129.xml"/><Relationship Id="rId191" Type="http://schemas.openxmlformats.org/officeDocument/2006/relationships/slide" Target="slides/slide150.xml"/><Relationship Id="rId205" Type="http://schemas.openxmlformats.org/officeDocument/2006/relationships/slide" Target="slides/slide164.xml"/><Relationship Id="rId107" Type="http://schemas.openxmlformats.org/officeDocument/2006/relationships/slide" Target="slides/slide6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2.xml"/><Relationship Id="rId74" Type="http://schemas.openxmlformats.org/officeDocument/2006/relationships/slide" Target="slides/slide33.xml"/><Relationship Id="rId128" Type="http://schemas.openxmlformats.org/officeDocument/2006/relationships/slide" Target="slides/slide87.xml"/><Relationship Id="rId149" Type="http://schemas.openxmlformats.org/officeDocument/2006/relationships/slide" Target="slides/slide108.xml"/><Relationship Id="rId5" Type="http://schemas.openxmlformats.org/officeDocument/2006/relationships/slideMaster" Target="slideMasters/slideMaster5.xml"/><Relationship Id="rId95" Type="http://schemas.openxmlformats.org/officeDocument/2006/relationships/slide" Target="slides/slide54.xml"/><Relationship Id="rId160" Type="http://schemas.openxmlformats.org/officeDocument/2006/relationships/slide" Target="slides/slide119.xml"/><Relationship Id="rId181" Type="http://schemas.openxmlformats.org/officeDocument/2006/relationships/slide" Target="slides/slide140.xml"/><Relationship Id="rId216" Type="http://schemas.openxmlformats.org/officeDocument/2006/relationships/slide" Target="slides/slide175.xml"/><Relationship Id="rId211" Type="http://schemas.openxmlformats.org/officeDocument/2006/relationships/slide" Target="slides/slide170.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2.xml"/><Relationship Id="rId48" Type="http://schemas.openxmlformats.org/officeDocument/2006/relationships/slide" Target="slides/slide7.xml"/><Relationship Id="rId64" Type="http://schemas.openxmlformats.org/officeDocument/2006/relationships/slide" Target="slides/slide23.xml"/><Relationship Id="rId69" Type="http://schemas.openxmlformats.org/officeDocument/2006/relationships/slide" Target="slides/slide28.xml"/><Relationship Id="rId113" Type="http://schemas.openxmlformats.org/officeDocument/2006/relationships/slide" Target="slides/slide72.xml"/><Relationship Id="rId118" Type="http://schemas.openxmlformats.org/officeDocument/2006/relationships/slide" Target="slides/slide77.xml"/><Relationship Id="rId134" Type="http://schemas.openxmlformats.org/officeDocument/2006/relationships/slide" Target="slides/slide93.xml"/><Relationship Id="rId139" Type="http://schemas.openxmlformats.org/officeDocument/2006/relationships/slide" Target="slides/slide98.xml"/><Relationship Id="rId80" Type="http://schemas.openxmlformats.org/officeDocument/2006/relationships/slide" Target="slides/slide39.xml"/><Relationship Id="rId85" Type="http://schemas.openxmlformats.org/officeDocument/2006/relationships/slide" Target="slides/slide44.xml"/><Relationship Id="rId150" Type="http://schemas.openxmlformats.org/officeDocument/2006/relationships/slide" Target="slides/slide109.xml"/><Relationship Id="rId155" Type="http://schemas.openxmlformats.org/officeDocument/2006/relationships/slide" Target="slides/slide114.xml"/><Relationship Id="rId171" Type="http://schemas.openxmlformats.org/officeDocument/2006/relationships/slide" Target="slides/slide130.xml"/><Relationship Id="rId176" Type="http://schemas.openxmlformats.org/officeDocument/2006/relationships/slide" Target="slides/slide135.xml"/><Relationship Id="rId192" Type="http://schemas.openxmlformats.org/officeDocument/2006/relationships/slide" Target="slides/slide151.xml"/><Relationship Id="rId197" Type="http://schemas.openxmlformats.org/officeDocument/2006/relationships/slide" Target="slides/slide156.xml"/><Relationship Id="rId206" Type="http://schemas.openxmlformats.org/officeDocument/2006/relationships/slide" Target="slides/slide165.xml"/><Relationship Id="rId201" Type="http://schemas.openxmlformats.org/officeDocument/2006/relationships/slide" Target="slides/slide160.xml"/><Relationship Id="rId222"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8.xml"/><Relationship Id="rId103" Type="http://schemas.openxmlformats.org/officeDocument/2006/relationships/slide" Target="slides/slide62.xml"/><Relationship Id="rId108" Type="http://schemas.openxmlformats.org/officeDocument/2006/relationships/slide" Target="slides/slide67.xml"/><Relationship Id="rId124" Type="http://schemas.openxmlformats.org/officeDocument/2006/relationships/slide" Target="slides/slide83.xml"/><Relationship Id="rId129" Type="http://schemas.openxmlformats.org/officeDocument/2006/relationships/slide" Target="slides/slide88.xml"/><Relationship Id="rId54" Type="http://schemas.openxmlformats.org/officeDocument/2006/relationships/slide" Target="slides/slide13.xml"/><Relationship Id="rId70" Type="http://schemas.openxmlformats.org/officeDocument/2006/relationships/slide" Target="slides/slide29.xml"/><Relationship Id="rId75" Type="http://schemas.openxmlformats.org/officeDocument/2006/relationships/slide" Target="slides/slide34.xml"/><Relationship Id="rId91" Type="http://schemas.openxmlformats.org/officeDocument/2006/relationships/slide" Target="slides/slide50.xml"/><Relationship Id="rId96" Type="http://schemas.openxmlformats.org/officeDocument/2006/relationships/slide" Target="slides/slide55.xml"/><Relationship Id="rId140" Type="http://schemas.openxmlformats.org/officeDocument/2006/relationships/slide" Target="slides/slide99.xml"/><Relationship Id="rId145" Type="http://schemas.openxmlformats.org/officeDocument/2006/relationships/slide" Target="slides/slide104.xml"/><Relationship Id="rId161" Type="http://schemas.openxmlformats.org/officeDocument/2006/relationships/slide" Target="slides/slide120.xml"/><Relationship Id="rId166" Type="http://schemas.openxmlformats.org/officeDocument/2006/relationships/slide" Target="slides/slide125.xml"/><Relationship Id="rId182" Type="http://schemas.openxmlformats.org/officeDocument/2006/relationships/slide" Target="slides/slide141.xml"/><Relationship Id="rId187" Type="http://schemas.openxmlformats.org/officeDocument/2006/relationships/slide" Target="slides/slide146.xml"/><Relationship Id="rId217" Type="http://schemas.openxmlformats.org/officeDocument/2006/relationships/slide" Target="slides/slide176.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71.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8.xml"/><Relationship Id="rId114" Type="http://schemas.openxmlformats.org/officeDocument/2006/relationships/slide" Target="slides/slide73.xml"/><Relationship Id="rId119" Type="http://schemas.openxmlformats.org/officeDocument/2006/relationships/slide" Target="slides/slide78.xml"/><Relationship Id="rId44" Type="http://schemas.openxmlformats.org/officeDocument/2006/relationships/slide" Target="slides/slide3.xml"/><Relationship Id="rId60" Type="http://schemas.openxmlformats.org/officeDocument/2006/relationships/slide" Target="slides/slide19.xml"/><Relationship Id="rId65" Type="http://schemas.openxmlformats.org/officeDocument/2006/relationships/slide" Target="slides/slide24.xml"/><Relationship Id="rId81" Type="http://schemas.openxmlformats.org/officeDocument/2006/relationships/slide" Target="slides/slide40.xml"/><Relationship Id="rId86" Type="http://schemas.openxmlformats.org/officeDocument/2006/relationships/slide" Target="slides/slide45.xml"/><Relationship Id="rId130" Type="http://schemas.openxmlformats.org/officeDocument/2006/relationships/slide" Target="slides/slide89.xml"/><Relationship Id="rId135" Type="http://schemas.openxmlformats.org/officeDocument/2006/relationships/slide" Target="slides/slide94.xml"/><Relationship Id="rId151" Type="http://schemas.openxmlformats.org/officeDocument/2006/relationships/slide" Target="slides/slide110.xml"/><Relationship Id="rId156" Type="http://schemas.openxmlformats.org/officeDocument/2006/relationships/slide" Target="slides/slide115.xml"/><Relationship Id="rId177" Type="http://schemas.openxmlformats.org/officeDocument/2006/relationships/slide" Target="slides/slide136.xml"/><Relationship Id="rId198" Type="http://schemas.openxmlformats.org/officeDocument/2006/relationships/slide" Target="slides/slide157.xml"/><Relationship Id="rId172" Type="http://schemas.openxmlformats.org/officeDocument/2006/relationships/slide" Target="slides/slide131.xml"/><Relationship Id="rId193" Type="http://schemas.openxmlformats.org/officeDocument/2006/relationships/slide" Target="slides/slide152.xml"/><Relationship Id="rId202" Type="http://schemas.openxmlformats.org/officeDocument/2006/relationships/slide" Target="slides/slide161.xml"/><Relationship Id="rId207" Type="http://schemas.openxmlformats.org/officeDocument/2006/relationships/slide" Target="slides/slide166.xml"/><Relationship Id="rId223"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8.xml"/><Relationship Id="rId34" Type="http://schemas.openxmlformats.org/officeDocument/2006/relationships/slideMaster" Target="slideMasters/slideMaster34.xml"/><Relationship Id="rId50" Type="http://schemas.openxmlformats.org/officeDocument/2006/relationships/slide" Target="slides/slide9.xml"/><Relationship Id="rId55" Type="http://schemas.openxmlformats.org/officeDocument/2006/relationships/slide" Target="slides/slide14.xml"/><Relationship Id="rId76" Type="http://schemas.openxmlformats.org/officeDocument/2006/relationships/slide" Target="slides/slide35.xml"/><Relationship Id="rId97" Type="http://schemas.openxmlformats.org/officeDocument/2006/relationships/slide" Target="slides/slide56.xml"/><Relationship Id="rId104" Type="http://schemas.openxmlformats.org/officeDocument/2006/relationships/slide" Target="slides/slide63.xml"/><Relationship Id="rId120" Type="http://schemas.openxmlformats.org/officeDocument/2006/relationships/slide" Target="slides/slide79.xml"/><Relationship Id="rId125" Type="http://schemas.openxmlformats.org/officeDocument/2006/relationships/slide" Target="slides/slide84.xml"/><Relationship Id="rId141" Type="http://schemas.openxmlformats.org/officeDocument/2006/relationships/slide" Target="slides/slide100.xml"/><Relationship Id="rId146" Type="http://schemas.openxmlformats.org/officeDocument/2006/relationships/slide" Target="slides/slide105.xml"/><Relationship Id="rId167" Type="http://schemas.openxmlformats.org/officeDocument/2006/relationships/slide" Target="slides/slide126.xml"/><Relationship Id="rId188" Type="http://schemas.openxmlformats.org/officeDocument/2006/relationships/slide" Target="slides/slide147.xml"/><Relationship Id="rId7" Type="http://schemas.openxmlformats.org/officeDocument/2006/relationships/slideMaster" Target="slideMasters/slideMaster7.xml"/><Relationship Id="rId71" Type="http://schemas.openxmlformats.org/officeDocument/2006/relationships/slide" Target="slides/slide30.xml"/><Relationship Id="rId92" Type="http://schemas.openxmlformats.org/officeDocument/2006/relationships/slide" Target="slides/slide51.xml"/><Relationship Id="rId162" Type="http://schemas.openxmlformats.org/officeDocument/2006/relationships/slide" Target="slides/slide121.xml"/><Relationship Id="rId183" Type="http://schemas.openxmlformats.org/officeDocument/2006/relationships/slide" Target="slides/slide142.xml"/><Relationship Id="rId213" Type="http://schemas.openxmlformats.org/officeDocument/2006/relationships/slide" Target="slides/slide172.xml"/><Relationship Id="rId218" Type="http://schemas.openxmlformats.org/officeDocument/2006/relationships/slide" Target="slides/slide17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4.xml"/><Relationship Id="rId66" Type="http://schemas.openxmlformats.org/officeDocument/2006/relationships/slide" Target="slides/slide25.xml"/><Relationship Id="rId87" Type="http://schemas.openxmlformats.org/officeDocument/2006/relationships/slide" Target="slides/slide46.xml"/><Relationship Id="rId110" Type="http://schemas.openxmlformats.org/officeDocument/2006/relationships/slide" Target="slides/slide69.xml"/><Relationship Id="rId115" Type="http://schemas.openxmlformats.org/officeDocument/2006/relationships/slide" Target="slides/slide74.xml"/><Relationship Id="rId131" Type="http://schemas.openxmlformats.org/officeDocument/2006/relationships/slide" Target="slides/slide90.xml"/><Relationship Id="rId136" Type="http://schemas.openxmlformats.org/officeDocument/2006/relationships/slide" Target="slides/slide95.xml"/><Relationship Id="rId157" Type="http://schemas.openxmlformats.org/officeDocument/2006/relationships/slide" Target="slides/slide116.xml"/><Relationship Id="rId178" Type="http://schemas.openxmlformats.org/officeDocument/2006/relationships/slide" Target="slides/slide137.xml"/><Relationship Id="rId61" Type="http://schemas.openxmlformats.org/officeDocument/2006/relationships/slide" Target="slides/slide20.xml"/><Relationship Id="rId82" Type="http://schemas.openxmlformats.org/officeDocument/2006/relationships/slide" Target="slides/slide41.xml"/><Relationship Id="rId152" Type="http://schemas.openxmlformats.org/officeDocument/2006/relationships/slide" Target="slides/slide111.xml"/><Relationship Id="rId173" Type="http://schemas.openxmlformats.org/officeDocument/2006/relationships/slide" Target="slides/slide132.xml"/><Relationship Id="rId194" Type="http://schemas.openxmlformats.org/officeDocument/2006/relationships/slide" Target="slides/slide153.xml"/><Relationship Id="rId199" Type="http://schemas.openxmlformats.org/officeDocument/2006/relationships/slide" Target="slides/slide158.xml"/><Relationship Id="rId203" Type="http://schemas.openxmlformats.org/officeDocument/2006/relationships/slide" Target="slides/slide162.xml"/><Relationship Id="rId208" Type="http://schemas.openxmlformats.org/officeDocument/2006/relationships/slide" Target="slides/slide16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5.xml"/><Relationship Id="rId77" Type="http://schemas.openxmlformats.org/officeDocument/2006/relationships/slide" Target="slides/slide36.xml"/><Relationship Id="rId100" Type="http://schemas.openxmlformats.org/officeDocument/2006/relationships/slide" Target="slides/slide59.xml"/><Relationship Id="rId105" Type="http://schemas.openxmlformats.org/officeDocument/2006/relationships/slide" Target="slides/slide64.xml"/><Relationship Id="rId126" Type="http://schemas.openxmlformats.org/officeDocument/2006/relationships/slide" Target="slides/slide85.xml"/><Relationship Id="rId147" Type="http://schemas.openxmlformats.org/officeDocument/2006/relationships/slide" Target="slides/slide106.xml"/><Relationship Id="rId168" Type="http://schemas.openxmlformats.org/officeDocument/2006/relationships/slide" Target="slides/slide127.xml"/><Relationship Id="rId8" Type="http://schemas.openxmlformats.org/officeDocument/2006/relationships/slideMaster" Target="slideMasters/slideMaster8.xml"/><Relationship Id="rId51" Type="http://schemas.openxmlformats.org/officeDocument/2006/relationships/slide" Target="slides/slide10.xml"/><Relationship Id="rId72" Type="http://schemas.openxmlformats.org/officeDocument/2006/relationships/slide" Target="slides/slide31.xml"/><Relationship Id="rId93" Type="http://schemas.openxmlformats.org/officeDocument/2006/relationships/slide" Target="slides/slide52.xml"/><Relationship Id="rId98" Type="http://schemas.openxmlformats.org/officeDocument/2006/relationships/slide" Target="slides/slide57.xml"/><Relationship Id="rId121" Type="http://schemas.openxmlformats.org/officeDocument/2006/relationships/slide" Target="slides/slide80.xml"/><Relationship Id="rId142" Type="http://schemas.openxmlformats.org/officeDocument/2006/relationships/slide" Target="slides/slide101.xml"/><Relationship Id="rId163" Type="http://schemas.openxmlformats.org/officeDocument/2006/relationships/slide" Target="slides/slide122.xml"/><Relationship Id="rId184" Type="http://schemas.openxmlformats.org/officeDocument/2006/relationships/slide" Target="slides/slide143.xml"/><Relationship Id="rId189" Type="http://schemas.openxmlformats.org/officeDocument/2006/relationships/slide" Target="slides/slide148.xml"/><Relationship Id="rId219" Type="http://schemas.openxmlformats.org/officeDocument/2006/relationships/notesMaster" Target="notesMasters/notesMaster1.xml"/><Relationship Id="rId3" Type="http://schemas.openxmlformats.org/officeDocument/2006/relationships/slideMaster" Target="slideMasters/slideMaster3.xml"/><Relationship Id="rId214" Type="http://schemas.openxmlformats.org/officeDocument/2006/relationships/slide" Target="slides/slide173.xml"/><Relationship Id="rId25" Type="http://schemas.openxmlformats.org/officeDocument/2006/relationships/slideMaster" Target="slideMasters/slideMaster25.xml"/><Relationship Id="rId46" Type="http://schemas.openxmlformats.org/officeDocument/2006/relationships/slide" Target="slides/slide5.xml"/><Relationship Id="rId67" Type="http://schemas.openxmlformats.org/officeDocument/2006/relationships/slide" Target="slides/slide26.xml"/><Relationship Id="rId116" Type="http://schemas.openxmlformats.org/officeDocument/2006/relationships/slide" Target="slides/slide75.xml"/><Relationship Id="rId137" Type="http://schemas.openxmlformats.org/officeDocument/2006/relationships/slide" Target="slides/slide96.xml"/><Relationship Id="rId158" Type="http://schemas.openxmlformats.org/officeDocument/2006/relationships/slide" Target="slides/slide11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1.xml"/><Relationship Id="rId83" Type="http://schemas.openxmlformats.org/officeDocument/2006/relationships/slide" Target="slides/slide42.xml"/><Relationship Id="rId88" Type="http://schemas.openxmlformats.org/officeDocument/2006/relationships/slide" Target="slides/slide47.xml"/><Relationship Id="rId111" Type="http://schemas.openxmlformats.org/officeDocument/2006/relationships/slide" Target="slides/slide70.xml"/><Relationship Id="rId132" Type="http://schemas.openxmlformats.org/officeDocument/2006/relationships/slide" Target="slides/slide91.xml"/><Relationship Id="rId153" Type="http://schemas.openxmlformats.org/officeDocument/2006/relationships/slide" Target="slides/slide112.xml"/><Relationship Id="rId174" Type="http://schemas.openxmlformats.org/officeDocument/2006/relationships/slide" Target="slides/slide133.xml"/><Relationship Id="rId179" Type="http://schemas.openxmlformats.org/officeDocument/2006/relationships/slide" Target="slides/slide138.xml"/><Relationship Id="rId195" Type="http://schemas.openxmlformats.org/officeDocument/2006/relationships/slide" Target="slides/slide154.xml"/><Relationship Id="rId209" Type="http://schemas.openxmlformats.org/officeDocument/2006/relationships/slide" Target="slides/slide168.xml"/><Relationship Id="rId190" Type="http://schemas.openxmlformats.org/officeDocument/2006/relationships/slide" Target="slides/slide149.xml"/><Relationship Id="rId204" Type="http://schemas.openxmlformats.org/officeDocument/2006/relationships/slide" Target="slides/slide163.xml"/><Relationship Id="rId220"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6.xml"/><Relationship Id="rId106" Type="http://schemas.openxmlformats.org/officeDocument/2006/relationships/slide" Target="slides/slide65.xml"/><Relationship Id="rId127" Type="http://schemas.openxmlformats.org/officeDocument/2006/relationships/slide" Target="slides/slide8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1.xml"/><Relationship Id="rId73" Type="http://schemas.openxmlformats.org/officeDocument/2006/relationships/slide" Target="slides/slide32.xml"/><Relationship Id="rId78" Type="http://schemas.openxmlformats.org/officeDocument/2006/relationships/slide" Target="slides/slide37.xml"/><Relationship Id="rId94" Type="http://schemas.openxmlformats.org/officeDocument/2006/relationships/slide" Target="slides/slide53.xml"/><Relationship Id="rId99" Type="http://schemas.openxmlformats.org/officeDocument/2006/relationships/slide" Target="slides/slide58.xml"/><Relationship Id="rId101" Type="http://schemas.openxmlformats.org/officeDocument/2006/relationships/slide" Target="slides/slide60.xml"/><Relationship Id="rId122" Type="http://schemas.openxmlformats.org/officeDocument/2006/relationships/slide" Target="slides/slide81.xml"/><Relationship Id="rId143" Type="http://schemas.openxmlformats.org/officeDocument/2006/relationships/slide" Target="slides/slide102.xml"/><Relationship Id="rId148" Type="http://schemas.openxmlformats.org/officeDocument/2006/relationships/slide" Target="slides/slide107.xml"/><Relationship Id="rId164" Type="http://schemas.openxmlformats.org/officeDocument/2006/relationships/slide" Target="slides/slide123.xml"/><Relationship Id="rId169" Type="http://schemas.openxmlformats.org/officeDocument/2006/relationships/slide" Target="slides/slide128.xml"/><Relationship Id="rId185" Type="http://schemas.openxmlformats.org/officeDocument/2006/relationships/slide" Target="slides/slide14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9.xml"/><Relationship Id="rId210" Type="http://schemas.openxmlformats.org/officeDocument/2006/relationships/slide" Target="slides/slide169.xml"/><Relationship Id="rId215" Type="http://schemas.openxmlformats.org/officeDocument/2006/relationships/slide" Target="slides/slide174.xml"/><Relationship Id="rId26" Type="http://schemas.openxmlformats.org/officeDocument/2006/relationships/slideMaster" Target="slideMasters/slideMaster26.xml"/><Relationship Id="rId47" Type="http://schemas.openxmlformats.org/officeDocument/2006/relationships/slide" Target="slides/slide6.xml"/><Relationship Id="rId68" Type="http://schemas.openxmlformats.org/officeDocument/2006/relationships/slide" Target="slides/slide27.xml"/><Relationship Id="rId89" Type="http://schemas.openxmlformats.org/officeDocument/2006/relationships/slide" Target="slides/slide48.xml"/><Relationship Id="rId112" Type="http://schemas.openxmlformats.org/officeDocument/2006/relationships/slide" Target="slides/slide71.xml"/><Relationship Id="rId133" Type="http://schemas.openxmlformats.org/officeDocument/2006/relationships/slide" Target="slides/slide92.xml"/><Relationship Id="rId154" Type="http://schemas.openxmlformats.org/officeDocument/2006/relationships/slide" Target="slides/slide113.xml"/><Relationship Id="rId175" Type="http://schemas.openxmlformats.org/officeDocument/2006/relationships/slide" Target="slides/slide134.xml"/><Relationship Id="rId196" Type="http://schemas.openxmlformats.org/officeDocument/2006/relationships/slide" Target="slides/slide155.xml"/><Relationship Id="rId200" Type="http://schemas.openxmlformats.org/officeDocument/2006/relationships/slide" Target="slides/slide159.xml"/><Relationship Id="rId16" Type="http://schemas.openxmlformats.org/officeDocument/2006/relationships/slideMaster" Target="slideMasters/slideMaster16.xml"/><Relationship Id="rId221" Type="http://schemas.openxmlformats.org/officeDocument/2006/relationships/viewProps" Target="viewProps.xml"/><Relationship Id="rId37" Type="http://schemas.openxmlformats.org/officeDocument/2006/relationships/slideMaster" Target="slideMasters/slideMaster37.xml"/><Relationship Id="rId58" Type="http://schemas.openxmlformats.org/officeDocument/2006/relationships/slide" Target="slides/slide17.xml"/><Relationship Id="rId79" Type="http://schemas.openxmlformats.org/officeDocument/2006/relationships/slide" Target="slides/slide38.xml"/><Relationship Id="rId102" Type="http://schemas.openxmlformats.org/officeDocument/2006/relationships/slide" Target="slides/slide61.xml"/><Relationship Id="rId123" Type="http://schemas.openxmlformats.org/officeDocument/2006/relationships/slide" Target="slides/slide82.xml"/><Relationship Id="rId144" Type="http://schemas.openxmlformats.org/officeDocument/2006/relationships/slide" Target="slides/slide103.xml"/><Relationship Id="rId90" Type="http://schemas.openxmlformats.org/officeDocument/2006/relationships/slide" Target="slides/slide49.xml"/><Relationship Id="rId165" Type="http://schemas.openxmlformats.org/officeDocument/2006/relationships/slide" Target="slides/slide124.xml"/><Relationship Id="rId186" Type="http://schemas.openxmlformats.org/officeDocument/2006/relationships/slide" Target="slides/slide1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5375D3-F688-4BBD-AE4B-2D19CCDAEC90}" type="datetimeFigureOut">
              <a:rPr lang="nl-BE" smtClean="0"/>
              <a:t>11/02/2016</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C422D3-6090-4950-9246-0CB29465B7FA}" type="slidenum">
              <a:rPr lang="nl-BE" smtClean="0"/>
              <a:t>‹nr.›</a:t>
            </a:fld>
            <a:endParaRPr lang="nl-BE"/>
          </a:p>
        </p:txBody>
      </p:sp>
    </p:spTree>
    <p:extLst>
      <p:ext uri="{BB962C8B-B14F-4D97-AF65-F5344CB8AC3E}">
        <p14:creationId xmlns:p14="http://schemas.microsoft.com/office/powerpoint/2010/main" val="2200600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9EB070-5C1C-4EAF-8966-1D41C73CF72B}" type="slidenum">
              <a:rPr lang="en-GB">
                <a:solidFill>
                  <a:prstClr val="black"/>
                </a:solidFill>
              </a:rPr>
              <a:pPr/>
              <a:t>1</a:t>
            </a:fld>
            <a:endParaRPr lang="en-GB">
              <a:solidFill>
                <a:prstClr val="black"/>
              </a:solidFill>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endParaRPr lang="nl-BE"/>
          </a:p>
        </p:txBody>
      </p:sp>
    </p:spTree>
    <p:extLst>
      <p:ext uri="{BB962C8B-B14F-4D97-AF65-F5344CB8AC3E}">
        <p14:creationId xmlns:p14="http://schemas.microsoft.com/office/powerpoint/2010/main" val="135868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6C3878-16DB-4E72-923B-68DEDB97ED27}" type="slidenum">
              <a:rPr lang="en-GB">
                <a:solidFill>
                  <a:prstClr val="black"/>
                </a:solidFill>
              </a:rPr>
              <a:pPr/>
              <a:t>43</a:t>
            </a:fld>
            <a:endParaRPr lang="en-GB">
              <a:solidFill>
                <a:prstClr val="black"/>
              </a:solidFill>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nl-BE"/>
          </a:p>
        </p:txBody>
      </p:sp>
    </p:spTree>
    <p:extLst>
      <p:ext uri="{BB962C8B-B14F-4D97-AF65-F5344CB8AC3E}">
        <p14:creationId xmlns:p14="http://schemas.microsoft.com/office/powerpoint/2010/main" val="1274990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B2C091-9AD9-4F36-AE7C-C230DCB25CB5}" type="slidenum">
              <a:rPr lang="en-GB" altLang="nl-BE">
                <a:solidFill>
                  <a:srgbClr val="000000"/>
                </a:solidFill>
              </a:rPr>
              <a:pPr/>
              <a:t>69</a:t>
            </a:fld>
            <a:endParaRPr lang="en-GB" altLang="nl-BE">
              <a:solidFill>
                <a:srgbClr val="000000"/>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nl-BE" altLang="nl-BE"/>
          </a:p>
        </p:txBody>
      </p:sp>
    </p:spTree>
    <p:extLst>
      <p:ext uri="{BB962C8B-B14F-4D97-AF65-F5344CB8AC3E}">
        <p14:creationId xmlns:p14="http://schemas.microsoft.com/office/powerpoint/2010/main" val="212500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A25B1B-A1BA-4C0D-9980-94DB65C4AF20}" type="slidenum">
              <a:rPr lang="en-GB">
                <a:solidFill>
                  <a:prstClr val="black"/>
                </a:solidFill>
              </a:rPr>
              <a:pPr/>
              <a:t>75</a:t>
            </a:fld>
            <a:endParaRPr lang="en-GB">
              <a:solidFill>
                <a:prstClr val="black"/>
              </a:solidFill>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nl-BE"/>
          </a:p>
        </p:txBody>
      </p:sp>
    </p:spTree>
    <p:extLst>
      <p:ext uri="{BB962C8B-B14F-4D97-AF65-F5344CB8AC3E}">
        <p14:creationId xmlns:p14="http://schemas.microsoft.com/office/powerpoint/2010/main" val="1212568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A25B1B-A1BA-4C0D-9980-94DB65C4AF20}" type="slidenum">
              <a:rPr lang="en-GB">
                <a:solidFill>
                  <a:prstClr val="black"/>
                </a:solidFill>
              </a:rPr>
              <a:pPr/>
              <a:t>76</a:t>
            </a:fld>
            <a:endParaRPr lang="en-GB">
              <a:solidFill>
                <a:prstClr val="black"/>
              </a:solidFill>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nl-BE"/>
          </a:p>
        </p:txBody>
      </p:sp>
    </p:spTree>
    <p:extLst>
      <p:ext uri="{BB962C8B-B14F-4D97-AF65-F5344CB8AC3E}">
        <p14:creationId xmlns:p14="http://schemas.microsoft.com/office/powerpoint/2010/main" val="2319875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6C3878-16DB-4E72-923B-68DEDB97ED27}" type="slidenum">
              <a:rPr lang="en-GB">
                <a:solidFill>
                  <a:prstClr val="black"/>
                </a:solidFill>
              </a:rPr>
              <a:pPr/>
              <a:t>88</a:t>
            </a:fld>
            <a:endParaRPr lang="en-GB">
              <a:solidFill>
                <a:prstClr val="black"/>
              </a:solidFill>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nl-BE"/>
          </a:p>
        </p:txBody>
      </p:sp>
    </p:spTree>
    <p:extLst>
      <p:ext uri="{BB962C8B-B14F-4D97-AF65-F5344CB8AC3E}">
        <p14:creationId xmlns:p14="http://schemas.microsoft.com/office/powerpoint/2010/main" val="3511643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2.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2.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2.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2.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2.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2.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2.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2.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2.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2.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2.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2.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2.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2.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2.xml"/></Relationships>
</file>

<file path=ppt/slideLayouts/_rels/slideLayout4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2.xml"/></Relationships>
</file>

<file path=ppt/slideLayouts/_rels/slideLayout47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2.xml"/></Relationships>
</file>

<file path=ppt/slideLayouts/_rels/slideLayout4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2.xml"/></Relationships>
</file>

<file path=ppt/slideLayouts/_rels/slideLayout4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2.xml"/></Relationships>
</file>

<file path=ppt/slideLayouts/_rels/slideLayout4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2.xml"/></Relationships>
</file>

<file path=ppt/slideLayouts/_rels/slideLayout4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2.xml"/></Relationships>
</file>

<file path=ppt/slideLayouts/_rels/slideLayout4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2.xml"/></Relationships>
</file>

<file path=ppt/slideLayouts/_rels/slideLayout4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2.xml"/></Relationships>
</file>

<file path=ppt/slideLayouts/_rels/slideLayout4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2.xml"/></Relationships>
</file>

<file path=ppt/slideLayouts/_rels/slideLayout4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2.xml"/></Relationships>
</file>

<file path=ppt/slideLayouts/_rels/slideLayout4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2.xml"/></Relationships>
</file>

<file path=ppt/slideLayouts/_rels/slideLayout4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2.xml"/></Relationships>
</file>

<file path=ppt/slideLayouts/_rels/slideLayout48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2.xml"/></Relationships>
</file>

<file path=ppt/slideLayouts/_rels/slideLayout4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9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3.xml"/></Relationships>
</file>

<file path=ppt/slideLayouts/_rels/slideLayout49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3.xml"/></Relationships>
</file>

<file path=ppt/slideLayouts/_rels/slideLayout49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3.xml"/></Relationships>
</file>

<file path=ppt/slideLayouts/_rels/slideLayout49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3.xml"/></Relationships>
</file>

<file path=ppt/slideLayouts/_rels/slideLayout49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3.xml"/></Relationships>
</file>

<file path=ppt/slideLayouts/_rels/slideLayout49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3.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3.xml"/></Relationships>
</file>

<file path=ppt/slideLayouts/_rels/slideLayout49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3.xml"/></Relationships>
</file>

<file path=ppt/slideLayouts/_rels/slideLayout49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3.xml"/></Relationships>
</file>

<file path=ppt/slideLayouts/_rels/slideLayout50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3.xml"/></Relationships>
</file>

<file path=ppt/slideLayouts/_rels/slideLayout50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3.xml"/></Relationships>
</file>

<file path=ppt/slideLayouts/_rels/slideLayout50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3.xml"/></Relationships>
</file>

<file path=ppt/slideLayouts/_rels/slideLayout50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3.xml"/></Relationships>
</file>

<file path=ppt/slideLayouts/_rels/slideLayout50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3.xml"/></Relationships>
</file>

<file path=ppt/slideLayouts/_rels/slideLayout50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3.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lvl1pPr>
              <a:defRPr/>
            </a:lvl1pPr>
          </a:lstStyle>
          <a:p>
            <a:endParaRPr lang="en-GB">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C982D01-FC81-4662-8FB6-4C445157B3C9}"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797881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endParaRPr lang="en-GB">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EF721671-EC8E-4F03-A651-C6ABA2AA0FB9}"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7633960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7707272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nl-NL" smtClean="0"/>
              <a:t>Klik om de stijl te bewerken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41547718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nl-NL" smtClean="0"/>
              <a:t>Klik om de stijl te bewerken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293983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nl-NL" smtClean="0"/>
              <a:t>Klik om de stijl te bewerken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41774203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nl-NL" smtClean="0"/>
              <a:t>Klik om de stijl te bewerken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6672468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nl-NL" smtClean="0"/>
              <a:t>Klik om de stijl te bewerken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3070176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nl-NL" smtClean="0"/>
              <a:t>Klik om de stijl te bewerken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20913083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nl-NL" smtClean="0"/>
              <a:t>Klik om de stijl te bewerken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1385532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nl-NL" smtClean="0"/>
              <a:t>Klik om de stijl te bewerken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nl-BE"/>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F8ADA106-C7A6-4D1F-A793-90452731C45B}" type="slidenum">
              <a:rPr lang="nl-BE" smtClean="0"/>
              <a:t>‹nr.›</a:t>
            </a:fld>
            <a:endParaRPr lang="nl-BE"/>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3816207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460548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86800" y="609600"/>
            <a:ext cx="2590800" cy="5486400"/>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914400" y="609600"/>
            <a:ext cx="7569200" cy="548640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endParaRPr lang="en-GB">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016FD715-5588-4FA5-A984-7DF205CFC85D}"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108046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nl-NL" smtClean="0"/>
              <a:t>Klik om de stijl te bewerken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36363386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nl-NL" smtClean="0"/>
              <a:t>Klik om de stijl te bewerken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50E040D8-9698-4894-B324-1E738EFA2AC7}" type="datetimeFigureOut">
              <a:rPr lang="nl-BE" smtClean="0"/>
              <a:t>11/02/2016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1743270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Content Placeholder 3"/>
          <p:cNvSpPr>
            <a:spLocks noGrp="1"/>
          </p:cNvSpPr>
          <p:nvPr>
            <p:ph sz="quarter" idx="13"/>
          </p:nvPr>
        </p:nvSpPr>
        <p:spPr>
          <a:xfrm>
            <a:off x="685802" y="2861733"/>
            <a:ext cx="5088712" cy="2512852"/>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3" name="Content Placeholder 5"/>
          <p:cNvSpPr>
            <a:spLocks noGrp="1"/>
          </p:cNvSpPr>
          <p:nvPr>
            <p:ph sz="quarter" idx="14"/>
          </p:nvPr>
        </p:nvSpPr>
        <p:spPr>
          <a:xfrm>
            <a:off x="5993969" y="2861733"/>
            <a:ext cx="5088713" cy="2512852"/>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50E040D8-9698-4894-B324-1E738EFA2AC7}" type="datetimeFigureOut">
              <a:rPr lang="nl-BE" smtClean="0"/>
              <a:t>11/02/2016</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9391603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50E040D8-9698-4894-B324-1E738EFA2AC7}" type="datetimeFigureOut">
              <a:rPr lang="nl-BE" smtClean="0"/>
              <a:t>11/02/2016</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24791461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040D8-9698-4894-B324-1E738EFA2AC7}" type="datetimeFigureOut">
              <a:rPr lang="nl-BE" smtClean="0"/>
              <a:t>11/02/2016</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34649690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nl-NL" smtClean="0"/>
              <a:t>Klik om de stijl te bewerken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50E040D8-9698-4894-B324-1E738EFA2AC7}" type="datetimeFigureOut">
              <a:rPr lang="nl-BE" smtClean="0"/>
              <a:t>11/02/2016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39669361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50E040D8-9698-4894-B324-1E738EFA2AC7}" type="datetimeFigureOut">
              <a:rPr lang="nl-BE" smtClean="0"/>
              <a:t>11/02/2016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19328177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5958499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nl-NL" smtClean="0"/>
              <a:t>Klik om de stijl te bewerken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33683694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nl-NL" smtClean="0"/>
              <a:t>Klik om de stijl te bewerken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151859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smtClean="0"/>
              <a:t>Klik om de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3308479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nl-NL" smtClean="0"/>
              <a:t>Klik om de stijl te bewerken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314054499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nl-NL" smtClean="0"/>
              <a:t>Klik om de stijl te bewerken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30889704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nl-NL" smtClean="0"/>
              <a:t>Klik om de stijl te bewerken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0541764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nl-NL" smtClean="0"/>
              <a:t>Klik om de stijl te bewerken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22552834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nl-NL" smtClean="0"/>
              <a:t>Klik om de stijl te bewerken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16760751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lvl1pPr>
              <a:defRPr/>
            </a:lvl1pPr>
          </a:lstStyle>
          <a:p>
            <a:endParaRPr lang="en-GB">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C982D01-FC81-4662-8FB6-4C445157B3C9}"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6417737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endParaRPr lang="en-GB">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06720569-B6B3-4322-B745-B65D3D10630B}"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1448215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lvl1pPr>
              <a:defRPr/>
            </a:lvl1pPr>
          </a:lstStyle>
          <a:p>
            <a:endParaRPr lang="en-GB">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35A90752-5FA2-4943-A30B-24882E113293}"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6994322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lvl1pPr>
              <a:defRPr/>
            </a:lvl1pPr>
          </a:lstStyle>
          <a:p>
            <a:endParaRPr lang="en-GB">
              <a:solidFill>
                <a:srgbClr val="000000"/>
              </a:solidFill>
            </a:endParaRPr>
          </a:p>
        </p:txBody>
      </p:sp>
      <p:sp>
        <p:nvSpPr>
          <p:cNvPr id="6" name="Tijdelijke aanduiding voor voettekst 5"/>
          <p:cNvSpPr>
            <a:spLocks noGrp="1"/>
          </p:cNvSpPr>
          <p:nvPr>
            <p:ph type="ftr" sz="quarter" idx="11"/>
          </p:nvPr>
        </p:nvSpPr>
        <p:spPr/>
        <p:txBody>
          <a:bodyPr/>
          <a:lstStyle>
            <a:lvl1pPr>
              <a:defRPr/>
            </a:lvl1pPr>
          </a:lstStyle>
          <a:p>
            <a:endParaRPr lang="en-GB">
              <a:solidFill>
                <a:srgbClr val="000000"/>
              </a:solidFill>
            </a:endParaRPr>
          </a:p>
        </p:txBody>
      </p:sp>
      <p:sp>
        <p:nvSpPr>
          <p:cNvPr id="7" name="Tijdelijke aanduiding voor dianummer 6"/>
          <p:cNvSpPr>
            <a:spLocks noGrp="1"/>
          </p:cNvSpPr>
          <p:nvPr>
            <p:ph type="sldNum" sz="quarter" idx="12"/>
          </p:nvPr>
        </p:nvSpPr>
        <p:spPr/>
        <p:txBody>
          <a:bodyPr/>
          <a:lstStyle>
            <a:lvl1pPr>
              <a:defRPr/>
            </a:lvl1pPr>
          </a:lstStyle>
          <a:p>
            <a:fld id="{54D00F1E-D7B6-4C0A-988B-7ABA72C4E1C3}"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27170941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lvl1pPr>
              <a:defRPr/>
            </a:lvl1pPr>
          </a:lstStyle>
          <a:p>
            <a:endParaRPr lang="en-GB">
              <a:solidFill>
                <a:srgbClr val="000000"/>
              </a:solidFill>
            </a:endParaRPr>
          </a:p>
        </p:txBody>
      </p:sp>
      <p:sp>
        <p:nvSpPr>
          <p:cNvPr id="8" name="Tijdelijke aanduiding voor voettekst 7"/>
          <p:cNvSpPr>
            <a:spLocks noGrp="1"/>
          </p:cNvSpPr>
          <p:nvPr>
            <p:ph type="ftr" sz="quarter" idx="11"/>
          </p:nvPr>
        </p:nvSpPr>
        <p:spPr/>
        <p:txBody>
          <a:bodyPr/>
          <a:lstStyle>
            <a:lvl1pPr>
              <a:defRPr/>
            </a:lvl1pPr>
          </a:lstStyle>
          <a:p>
            <a:endParaRPr lang="en-GB">
              <a:solidFill>
                <a:srgbClr val="000000"/>
              </a:solidFill>
            </a:endParaRPr>
          </a:p>
        </p:txBody>
      </p:sp>
      <p:sp>
        <p:nvSpPr>
          <p:cNvPr id="9" name="Tijdelijke aanduiding voor dianummer 8"/>
          <p:cNvSpPr>
            <a:spLocks noGrp="1"/>
          </p:cNvSpPr>
          <p:nvPr>
            <p:ph type="sldNum" sz="quarter" idx="12"/>
          </p:nvPr>
        </p:nvSpPr>
        <p:spPr/>
        <p:txBody>
          <a:bodyPr/>
          <a:lstStyle>
            <a:lvl1pPr>
              <a:defRPr/>
            </a:lvl1pPr>
          </a:lstStyle>
          <a:p>
            <a:fld id="{79C37534-8238-40B4-8C30-625ABBA59116}"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706403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22005207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lvl1pPr>
              <a:defRPr/>
            </a:lvl1pPr>
          </a:lstStyle>
          <a:p>
            <a:endParaRPr lang="en-GB">
              <a:solidFill>
                <a:srgbClr val="000000"/>
              </a:solidFill>
            </a:endParaRPr>
          </a:p>
        </p:txBody>
      </p:sp>
      <p:sp>
        <p:nvSpPr>
          <p:cNvPr id="4" name="Tijdelijke aanduiding voor voettekst 3"/>
          <p:cNvSpPr>
            <a:spLocks noGrp="1"/>
          </p:cNvSpPr>
          <p:nvPr>
            <p:ph type="ftr" sz="quarter" idx="11"/>
          </p:nvPr>
        </p:nvSpPr>
        <p:spPr/>
        <p:txBody>
          <a:bodyPr/>
          <a:lstStyle>
            <a:lvl1pPr>
              <a:defRPr/>
            </a:lvl1pPr>
          </a:lstStyle>
          <a:p>
            <a:endParaRPr lang="en-GB">
              <a:solidFill>
                <a:srgbClr val="000000"/>
              </a:solidFill>
            </a:endParaRPr>
          </a:p>
        </p:txBody>
      </p:sp>
      <p:sp>
        <p:nvSpPr>
          <p:cNvPr id="5" name="Tijdelijke aanduiding voor dianummer 4"/>
          <p:cNvSpPr>
            <a:spLocks noGrp="1"/>
          </p:cNvSpPr>
          <p:nvPr>
            <p:ph type="sldNum" sz="quarter" idx="12"/>
          </p:nvPr>
        </p:nvSpPr>
        <p:spPr/>
        <p:txBody>
          <a:bodyPr/>
          <a:lstStyle>
            <a:lvl1pPr>
              <a:defRPr/>
            </a:lvl1pPr>
          </a:lstStyle>
          <a:p>
            <a:fld id="{7D65F38D-B5EF-4D4A-86C7-2EA6C17231A7}"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9743564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vl1pPr>
          </a:lstStyle>
          <a:p>
            <a:endParaRPr lang="en-GB">
              <a:solidFill>
                <a:srgbClr val="000000"/>
              </a:solidFill>
            </a:endParaRPr>
          </a:p>
        </p:txBody>
      </p:sp>
      <p:sp>
        <p:nvSpPr>
          <p:cNvPr id="3" name="Tijdelijke aanduiding voor voettekst 2"/>
          <p:cNvSpPr>
            <a:spLocks noGrp="1"/>
          </p:cNvSpPr>
          <p:nvPr>
            <p:ph type="ftr" sz="quarter" idx="11"/>
          </p:nvPr>
        </p:nvSpPr>
        <p:spPr/>
        <p:txBody>
          <a:bodyPr/>
          <a:lstStyle>
            <a:lvl1pPr>
              <a:defRPr/>
            </a:lvl1pPr>
          </a:lstStyle>
          <a:p>
            <a:endParaRPr lang="en-GB">
              <a:solidFill>
                <a:srgbClr val="000000"/>
              </a:solidFill>
            </a:endParaRPr>
          </a:p>
        </p:txBody>
      </p:sp>
      <p:sp>
        <p:nvSpPr>
          <p:cNvPr id="4" name="Tijdelijke aanduiding voor dianummer 3"/>
          <p:cNvSpPr>
            <a:spLocks noGrp="1"/>
          </p:cNvSpPr>
          <p:nvPr>
            <p:ph type="sldNum" sz="quarter" idx="12"/>
          </p:nvPr>
        </p:nvSpPr>
        <p:spPr/>
        <p:txBody>
          <a:bodyPr/>
          <a:lstStyle>
            <a:lvl1pPr>
              <a:defRPr/>
            </a:lvl1pPr>
          </a:lstStyle>
          <a:p>
            <a:fld id="{DDED16CE-E854-49C0-AD50-2AAB82402138}"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6656905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lvl1pPr>
              <a:defRPr/>
            </a:lvl1pPr>
          </a:lstStyle>
          <a:p>
            <a:endParaRPr lang="en-GB">
              <a:solidFill>
                <a:srgbClr val="000000"/>
              </a:solidFill>
            </a:endParaRPr>
          </a:p>
        </p:txBody>
      </p:sp>
      <p:sp>
        <p:nvSpPr>
          <p:cNvPr id="6" name="Tijdelijke aanduiding voor voettekst 5"/>
          <p:cNvSpPr>
            <a:spLocks noGrp="1"/>
          </p:cNvSpPr>
          <p:nvPr>
            <p:ph type="ftr" sz="quarter" idx="11"/>
          </p:nvPr>
        </p:nvSpPr>
        <p:spPr/>
        <p:txBody>
          <a:bodyPr/>
          <a:lstStyle>
            <a:lvl1pPr>
              <a:defRPr/>
            </a:lvl1pPr>
          </a:lstStyle>
          <a:p>
            <a:endParaRPr lang="en-GB">
              <a:solidFill>
                <a:srgbClr val="000000"/>
              </a:solidFill>
            </a:endParaRPr>
          </a:p>
        </p:txBody>
      </p:sp>
      <p:sp>
        <p:nvSpPr>
          <p:cNvPr id="7" name="Tijdelijke aanduiding voor dianummer 6"/>
          <p:cNvSpPr>
            <a:spLocks noGrp="1"/>
          </p:cNvSpPr>
          <p:nvPr>
            <p:ph type="sldNum" sz="quarter" idx="12"/>
          </p:nvPr>
        </p:nvSpPr>
        <p:spPr/>
        <p:txBody>
          <a:bodyPr/>
          <a:lstStyle>
            <a:lvl1pPr>
              <a:defRPr/>
            </a:lvl1pPr>
          </a:lstStyle>
          <a:p>
            <a:fld id="{D12EF3EA-8131-48BF-805A-448B52F3D06C}"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0616497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lvl1pPr>
              <a:defRPr/>
            </a:lvl1pPr>
          </a:lstStyle>
          <a:p>
            <a:endParaRPr lang="en-GB">
              <a:solidFill>
                <a:srgbClr val="000000"/>
              </a:solidFill>
            </a:endParaRPr>
          </a:p>
        </p:txBody>
      </p:sp>
      <p:sp>
        <p:nvSpPr>
          <p:cNvPr id="6" name="Tijdelijke aanduiding voor voettekst 5"/>
          <p:cNvSpPr>
            <a:spLocks noGrp="1"/>
          </p:cNvSpPr>
          <p:nvPr>
            <p:ph type="ftr" sz="quarter" idx="11"/>
          </p:nvPr>
        </p:nvSpPr>
        <p:spPr/>
        <p:txBody>
          <a:bodyPr/>
          <a:lstStyle>
            <a:lvl1pPr>
              <a:defRPr/>
            </a:lvl1pPr>
          </a:lstStyle>
          <a:p>
            <a:endParaRPr lang="en-GB">
              <a:solidFill>
                <a:srgbClr val="000000"/>
              </a:solidFill>
            </a:endParaRPr>
          </a:p>
        </p:txBody>
      </p:sp>
      <p:sp>
        <p:nvSpPr>
          <p:cNvPr id="7" name="Tijdelijke aanduiding voor dianummer 6"/>
          <p:cNvSpPr>
            <a:spLocks noGrp="1"/>
          </p:cNvSpPr>
          <p:nvPr>
            <p:ph type="sldNum" sz="quarter" idx="12"/>
          </p:nvPr>
        </p:nvSpPr>
        <p:spPr/>
        <p:txBody>
          <a:bodyPr/>
          <a:lstStyle>
            <a:lvl1pPr>
              <a:defRPr/>
            </a:lvl1pPr>
          </a:lstStyle>
          <a:p>
            <a:fld id="{A8053DC8-91AC-4BF8-A5A4-E0619A780A8A}"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6975992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endParaRPr lang="en-GB">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EF721671-EC8E-4F03-A651-C6ABA2AA0FB9}"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3871565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86800" y="609600"/>
            <a:ext cx="2590800" cy="5486400"/>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914400" y="609600"/>
            <a:ext cx="7569200" cy="548640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endParaRPr lang="en-GB">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016FD715-5588-4FA5-A984-7DF205CFC85D}"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8486841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smtClean="0"/>
              <a:t>Klik om de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1C982D01-FC81-4662-8FB6-4C445157B3C9}"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1404121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06720569-B6B3-4322-B745-B65D3D10630B}"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3187429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35A90752-5FA2-4943-A30B-24882E113293}"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53583390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endParaRPr lang="en-GB">
              <a:solidFill>
                <a:srgbClr val="000000"/>
              </a:solidFill>
            </a:endParaRPr>
          </a:p>
        </p:txBody>
      </p:sp>
      <p:sp>
        <p:nvSpPr>
          <p:cNvPr id="6" name="Footer Placeholder 5"/>
          <p:cNvSpPr>
            <a:spLocks noGrp="1"/>
          </p:cNvSpPr>
          <p:nvPr>
            <p:ph type="ftr" sz="quarter" idx="11"/>
          </p:nvPr>
        </p:nvSpPr>
        <p:spPr/>
        <p:txBody>
          <a:bodyPr/>
          <a:lstStyle/>
          <a:p>
            <a:endParaRPr lang="en-GB">
              <a:solidFill>
                <a:srgbClr val="000000"/>
              </a:solidFill>
            </a:endParaRPr>
          </a:p>
        </p:txBody>
      </p:sp>
      <p:sp>
        <p:nvSpPr>
          <p:cNvPr id="7" name="Slide Number Placeholder 6"/>
          <p:cNvSpPr>
            <a:spLocks noGrp="1"/>
          </p:cNvSpPr>
          <p:nvPr>
            <p:ph type="sldNum" sz="quarter" idx="12"/>
          </p:nvPr>
        </p:nvSpPr>
        <p:spPr/>
        <p:txBody>
          <a:bodyPr/>
          <a:lstStyle/>
          <a:p>
            <a:fld id="{54D00F1E-D7B6-4C0A-988B-7ABA72C4E1C3}"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506729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179587444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endParaRPr lang="en-GB">
              <a:solidFill>
                <a:srgbClr val="000000"/>
              </a:solidFill>
            </a:endParaRPr>
          </a:p>
        </p:txBody>
      </p:sp>
      <p:sp>
        <p:nvSpPr>
          <p:cNvPr id="8" name="Footer Placeholder 7"/>
          <p:cNvSpPr>
            <a:spLocks noGrp="1"/>
          </p:cNvSpPr>
          <p:nvPr>
            <p:ph type="ftr" sz="quarter" idx="11"/>
          </p:nvPr>
        </p:nvSpPr>
        <p:spPr/>
        <p:txBody>
          <a:bodyPr/>
          <a:lstStyle/>
          <a:p>
            <a:endParaRPr lang="en-GB">
              <a:solidFill>
                <a:srgbClr val="000000"/>
              </a:solidFill>
            </a:endParaRPr>
          </a:p>
        </p:txBody>
      </p:sp>
      <p:sp>
        <p:nvSpPr>
          <p:cNvPr id="9" name="Slide Number Placeholder 8"/>
          <p:cNvSpPr>
            <a:spLocks noGrp="1"/>
          </p:cNvSpPr>
          <p:nvPr>
            <p:ph type="sldNum" sz="quarter" idx="12"/>
          </p:nvPr>
        </p:nvSpPr>
        <p:spPr/>
        <p:txBody>
          <a:bodyPr/>
          <a:lstStyle/>
          <a:p>
            <a:fld id="{79C37534-8238-40B4-8C30-625ABBA59116}"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6994239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7" name="Date Placeholder 2"/>
          <p:cNvSpPr>
            <a:spLocks noGrp="1"/>
          </p:cNvSpPr>
          <p:nvPr>
            <p:ph type="dt" sz="half" idx="10"/>
          </p:nvPr>
        </p:nvSpPr>
        <p:spPr/>
        <p:txBody>
          <a:bodyPr/>
          <a:lstStyle/>
          <a:p>
            <a:endParaRPr lang="en-GB">
              <a:solidFill>
                <a:srgbClr val="000000"/>
              </a:solidFill>
            </a:endParaRPr>
          </a:p>
        </p:txBody>
      </p:sp>
      <p:sp>
        <p:nvSpPr>
          <p:cNvPr id="5" name="Footer Placeholder 3"/>
          <p:cNvSpPr>
            <a:spLocks noGrp="1"/>
          </p:cNvSpPr>
          <p:nvPr>
            <p:ph type="ftr" sz="quarter" idx="11"/>
          </p:nvPr>
        </p:nvSpPr>
        <p:spPr/>
        <p:txBody>
          <a:bodyPr/>
          <a:lstStyle/>
          <a:p>
            <a:endParaRPr lang="en-GB">
              <a:solidFill>
                <a:srgbClr val="000000"/>
              </a:solidFill>
            </a:endParaRPr>
          </a:p>
        </p:txBody>
      </p:sp>
      <p:sp>
        <p:nvSpPr>
          <p:cNvPr id="6" name="Slide Number Placeholder 4"/>
          <p:cNvSpPr>
            <a:spLocks noGrp="1"/>
          </p:cNvSpPr>
          <p:nvPr>
            <p:ph type="sldNum" sz="quarter" idx="12"/>
          </p:nvPr>
        </p:nvSpPr>
        <p:spPr/>
        <p:txBody>
          <a:bodyPr/>
          <a:lstStyle/>
          <a:p>
            <a:fld id="{7D65F38D-B5EF-4D4A-86C7-2EA6C17231A7}"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5038264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endParaRPr lang="en-GB">
              <a:solidFill>
                <a:srgbClr val="000000"/>
              </a:solidFill>
            </a:endParaRPr>
          </a:p>
        </p:txBody>
      </p:sp>
      <p:sp>
        <p:nvSpPr>
          <p:cNvPr id="5" name="Footer Placeholder 2"/>
          <p:cNvSpPr>
            <a:spLocks noGrp="1"/>
          </p:cNvSpPr>
          <p:nvPr>
            <p:ph type="ftr" sz="quarter" idx="11"/>
          </p:nvPr>
        </p:nvSpPr>
        <p:spPr/>
        <p:txBody>
          <a:bodyPr/>
          <a:lstStyle/>
          <a:p>
            <a:endParaRPr lang="en-GB">
              <a:solidFill>
                <a:srgbClr val="000000"/>
              </a:solidFill>
            </a:endParaRPr>
          </a:p>
        </p:txBody>
      </p:sp>
      <p:sp>
        <p:nvSpPr>
          <p:cNvPr id="6" name="Slide Number Placeholder 3"/>
          <p:cNvSpPr>
            <a:spLocks noGrp="1"/>
          </p:cNvSpPr>
          <p:nvPr>
            <p:ph type="sldNum" sz="quarter" idx="12"/>
          </p:nvPr>
        </p:nvSpPr>
        <p:spPr/>
        <p:txBody>
          <a:bodyPr/>
          <a:lstStyle/>
          <a:p>
            <a:fld id="{DDED16CE-E854-49C0-AD50-2AAB82402138}"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96820073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Date Placeholder 4"/>
          <p:cNvSpPr>
            <a:spLocks noGrp="1"/>
          </p:cNvSpPr>
          <p:nvPr>
            <p:ph type="dt" sz="half" idx="10"/>
          </p:nvPr>
        </p:nvSpPr>
        <p:spPr/>
        <p:txBody>
          <a:bodyPr/>
          <a:lstStyle/>
          <a:p>
            <a:endParaRPr lang="en-GB">
              <a:solidFill>
                <a:srgbClr val="000000"/>
              </a:solidFill>
            </a:endParaRPr>
          </a:p>
        </p:txBody>
      </p:sp>
      <p:sp>
        <p:nvSpPr>
          <p:cNvPr id="5" name="Footer Placeholder 5"/>
          <p:cNvSpPr>
            <a:spLocks noGrp="1"/>
          </p:cNvSpPr>
          <p:nvPr>
            <p:ph type="ftr" sz="quarter" idx="11"/>
          </p:nvPr>
        </p:nvSpPr>
        <p:spPr/>
        <p:txBody>
          <a:bodyPr/>
          <a:lstStyle/>
          <a:p>
            <a:endParaRPr lang="en-GB">
              <a:solidFill>
                <a:srgbClr val="000000"/>
              </a:solidFill>
            </a:endParaRPr>
          </a:p>
        </p:txBody>
      </p:sp>
      <p:sp>
        <p:nvSpPr>
          <p:cNvPr id="6" name="Slide Number Placeholder 6"/>
          <p:cNvSpPr>
            <a:spLocks noGrp="1"/>
          </p:cNvSpPr>
          <p:nvPr>
            <p:ph type="sldNum" sz="quarter" idx="12"/>
          </p:nvPr>
        </p:nvSpPr>
        <p:spPr/>
        <p:txBody>
          <a:bodyPr/>
          <a:lstStyle/>
          <a:p>
            <a:fld id="{D12EF3EA-8131-48BF-805A-448B52F3D06C}"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8924258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endParaRPr lang="en-GB">
              <a:solidFill>
                <a:srgbClr val="000000"/>
              </a:solidFill>
            </a:endParaRPr>
          </a:p>
        </p:txBody>
      </p:sp>
      <p:sp>
        <p:nvSpPr>
          <p:cNvPr id="6" name="Footer Placeholder 5"/>
          <p:cNvSpPr>
            <a:spLocks noGrp="1"/>
          </p:cNvSpPr>
          <p:nvPr>
            <p:ph type="ftr" sz="quarter" idx="11"/>
          </p:nvPr>
        </p:nvSpPr>
        <p:spPr/>
        <p:txBody>
          <a:bodyPr/>
          <a:lstStyle/>
          <a:p>
            <a:endParaRPr lang="en-GB">
              <a:solidFill>
                <a:srgbClr val="000000"/>
              </a:solidFill>
            </a:endParaRPr>
          </a:p>
        </p:txBody>
      </p:sp>
      <p:sp>
        <p:nvSpPr>
          <p:cNvPr id="7" name="Slide Number Placeholder 6"/>
          <p:cNvSpPr>
            <a:spLocks noGrp="1"/>
          </p:cNvSpPr>
          <p:nvPr>
            <p:ph type="sldNum" sz="quarter" idx="12"/>
          </p:nvPr>
        </p:nvSpPr>
        <p:spPr/>
        <p:txBody>
          <a:bodyPr/>
          <a:lstStyle/>
          <a:p>
            <a:fld id="{A8053DC8-91AC-4BF8-A5A4-E0619A780A8A}"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8343485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347094323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smtClean="0"/>
              <a:t>Klik om de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139932214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smtClean="0"/>
              <a:t>Klik om de stijl te bewerken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964264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8377916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480303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50E040D8-9698-4894-B324-1E738EFA2AC7}" type="datetimeFigureOut">
              <a:rPr lang="nl-BE" smtClean="0"/>
              <a:t>11/02/2016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37054931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16314572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EF721671-EC8E-4F03-A651-C6ABA2AA0FB9}"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41680554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smtClean="0"/>
              <a:t>Klik om de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016FD715-5588-4FA5-A984-7DF205CFC85D}"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62895705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nl-NL" smtClean="0"/>
              <a:t>Klik om de stijl te bewerken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60000"/>
                    <a:lumOff val="40000"/>
                  </a:schemeClr>
                </a:solidFill>
              </a:defRPr>
            </a:lvl1p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a:xfrm rot="21420000">
            <a:off x="9144" y="4882896"/>
            <a:ext cx="4050792" cy="1197864"/>
          </a:xfrm>
          <a:noFill/>
        </p:spPr>
        <p:txBody>
          <a:bodyPr wrap="square" rtlCol="0">
            <a:spAutoFit/>
          </a:bodyPr>
          <a:lstStyle>
            <a:lvl1pPr>
              <a:defRPr lang="en-US" sz="5400" dirty="0"/>
            </a:lvl1pPr>
          </a:lstStyle>
          <a:p>
            <a:endParaRPr lang="nl-BE"/>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F8ADA106-C7A6-4D1F-A793-90452731C45B}" type="slidenum">
              <a:rPr lang="nl-BE" smtClean="0"/>
              <a:t>‹nr.›</a:t>
            </a:fld>
            <a:endParaRPr lang="nl-BE"/>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573249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3007705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nl-NL" smtClean="0"/>
              <a:t>Klik om de stijl te bewerken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15714885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nl-NL" smtClean="0"/>
              <a:t>Klik om de stijl te bewerken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50E040D8-9698-4894-B324-1E738EFA2AC7}" type="datetimeFigureOut">
              <a:rPr lang="nl-BE" smtClean="0"/>
              <a:t>11/02/2016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39027026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Content Placeholder 3"/>
          <p:cNvSpPr>
            <a:spLocks noGrp="1"/>
          </p:cNvSpPr>
          <p:nvPr>
            <p:ph sz="quarter" idx="13"/>
          </p:nvPr>
        </p:nvSpPr>
        <p:spPr>
          <a:xfrm>
            <a:off x="685802" y="2861733"/>
            <a:ext cx="5088712" cy="2512852"/>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3" name="Content Placeholder 5"/>
          <p:cNvSpPr>
            <a:spLocks noGrp="1"/>
          </p:cNvSpPr>
          <p:nvPr>
            <p:ph sz="quarter" idx="14"/>
          </p:nvPr>
        </p:nvSpPr>
        <p:spPr>
          <a:xfrm>
            <a:off x="5993969" y="2861733"/>
            <a:ext cx="5088713" cy="2512852"/>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50E040D8-9698-4894-B324-1E738EFA2AC7}" type="datetimeFigureOut">
              <a:rPr lang="nl-BE" smtClean="0"/>
              <a:t>11/02/2016</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152285249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50E040D8-9698-4894-B324-1E738EFA2AC7}" type="datetimeFigureOut">
              <a:rPr lang="nl-BE" smtClean="0"/>
              <a:t>11/02/2016</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291136796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040D8-9698-4894-B324-1E738EFA2AC7}" type="datetimeFigureOut">
              <a:rPr lang="nl-BE" smtClean="0"/>
              <a:t>11/02/2016</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3432823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50E040D8-9698-4894-B324-1E738EFA2AC7}" type="datetimeFigureOut">
              <a:rPr lang="nl-BE" smtClean="0"/>
              <a:t>11/02/2016</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375729491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nl-NL" smtClean="0"/>
              <a:t>Klik om de stijl te bewerken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50E040D8-9698-4894-B324-1E738EFA2AC7}" type="datetimeFigureOut">
              <a:rPr lang="nl-BE" smtClean="0"/>
              <a:t>11/02/2016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7212726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50E040D8-9698-4894-B324-1E738EFA2AC7}" type="datetimeFigureOut">
              <a:rPr lang="nl-BE" smtClean="0"/>
              <a:t>11/02/2016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59875766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7301177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nl-NL" smtClean="0"/>
              <a:t>Klik om de stijl te bewerken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427263937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nl-NL" smtClean="0"/>
              <a:t>Klik om de stijl te bewerken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95846883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nl-NL" smtClean="0"/>
              <a:t>Klik om de stijl te bewerken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6468198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nl-NL" smtClean="0"/>
              <a:t>Klik om de stijl te bewerken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56981097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nl-NL" smtClean="0"/>
              <a:t>Klik om de stijl te bewerken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379688651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nl-NL" smtClean="0"/>
              <a:t>Klik om de stijl te bewerken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398821663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nl-NL" smtClean="0"/>
              <a:t>Klik om de stijl te bewerken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2743792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7" name="Date Placeholder 2"/>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3"/>
          <p:cNvSpPr>
            <a:spLocks noGrp="1"/>
          </p:cNvSpPr>
          <p:nvPr>
            <p:ph type="ftr" sz="quarter" idx="11"/>
          </p:nvPr>
        </p:nvSpPr>
        <p:spPr/>
        <p:txBody>
          <a:bodyPr/>
          <a:lstStyle/>
          <a:p>
            <a:endParaRPr lang="nl-BE"/>
          </a:p>
        </p:txBody>
      </p:sp>
      <p:sp>
        <p:nvSpPr>
          <p:cNvPr id="6" name="Slide Number Placeholder 4"/>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21983707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nl-NL" smtClean="0"/>
              <a:t>Klik om de stijl te bewerken</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1C982D01-FC81-4662-8FB6-4C445157B3C9}"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0468860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nchor="ct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06720569-B6B3-4322-B745-B65D3D10630B}"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4528995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nl-NL" smtClean="0"/>
              <a:t>Klik om de stijl te bewerken</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35A90752-5FA2-4943-A30B-24882E113293}"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30616385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endParaRPr lang="en-GB">
              <a:solidFill>
                <a:srgbClr val="000000"/>
              </a:solidFill>
            </a:endParaRPr>
          </a:p>
        </p:txBody>
      </p:sp>
      <p:sp>
        <p:nvSpPr>
          <p:cNvPr id="6" name="Footer Placeholder 5"/>
          <p:cNvSpPr>
            <a:spLocks noGrp="1"/>
          </p:cNvSpPr>
          <p:nvPr>
            <p:ph type="ftr" sz="quarter" idx="11"/>
          </p:nvPr>
        </p:nvSpPr>
        <p:spPr/>
        <p:txBody>
          <a:bodyPr/>
          <a:lstStyle/>
          <a:p>
            <a:endParaRPr lang="en-GB">
              <a:solidFill>
                <a:srgbClr val="000000"/>
              </a:solidFill>
            </a:endParaRPr>
          </a:p>
        </p:txBody>
      </p:sp>
      <p:sp>
        <p:nvSpPr>
          <p:cNvPr id="7" name="Slide Number Placeholder 6"/>
          <p:cNvSpPr>
            <a:spLocks noGrp="1"/>
          </p:cNvSpPr>
          <p:nvPr>
            <p:ph type="sldNum" sz="quarter" idx="12"/>
          </p:nvPr>
        </p:nvSpPr>
        <p:spPr/>
        <p:txBody>
          <a:bodyPr/>
          <a:lstStyle/>
          <a:p>
            <a:fld id="{54D00F1E-D7B6-4C0A-988B-7ABA72C4E1C3}"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426709060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endParaRPr lang="en-GB">
              <a:solidFill>
                <a:srgbClr val="000000"/>
              </a:solidFill>
            </a:endParaRPr>
          </a:p>
        </p:txBody>
      </p:sp>
      <p:sp>
        <p:nvSpPr>
          <p:cNvPr id="8" name="Footer Placeholder 7"/>
          <p:cNvSpPr>
            <a:spLocks noGrp="1"/>
          </p:cNvSpPr>
          <p:nvPr>
            <p:ph type="ftr" sz="quarter" idx="11"/>
          </p:nvPr>
        </p:nvSpPr>
        <p:spPr/>
        <p:txBody>
          <a:bodyPr/>
          <a:lstStyle/>
          <a:p>
            <a:endParaRPr lang="en-GB">
              <a:solidFill>
                <a:srgbClr val="000000"/>
              </a:solidFill>
            </a:endParaRPr>
          </a:p>
        </p:txBody>
      </p:sp>
      <p:sp>
        <p:nvSpPr>
          <p:cNvPr id="9" name="Slide Number Placeholder 8"/>
          <p:cNvSpPr>
            <a:spLocks noGrp="1"/>
          </p:cNvSpPr>
          <p:nvPr>
            <p:ph type="sldNum" sz="quarter" idx="12"/>
          </p:nvPr>
        </p:nvSpPr>
        <p:spPr/>
        <p:txBody>
          <a:bodyPr/>
          <a:lstStyle/>
          <a:p>
            <a:fld id="{79C37534-8238-40B4-8C30-625ABBA59116}"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57706035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Alleen titel">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endParaRPr lang="en-GB">
              <a:solidFill>
                <a:srgbClr val="000000"/>
              </a:solidFill>
            </a:endParaRPr>
          </a:p>
        </p:txBody>
      </p:sp>
      <p:sp>
        <p:nvSpPr>
          <p:cNvPr id="4" name="Footer Placeholder 3"/>
          <p:cNvSpPr>
            <a:spLocks noGrp="1"/>
          </p:cNvSpPr>
          <p:nvPr>
            <p:ph type="ftr" sz="quarter" idx="11"/>
          </p:nvPr>
        </p:nvSpPr>
        <p:spPr/>
        <p:txBody>
          <a:bodyPr/>
          <a:lstStyle/>
          <a:p>
            <a:endParaRPr lang="en-GB">
              <a:solidFill>
                <a:srgbClr val="000000"/>
              </a:solidFill>
            </a:endParaRPr>
          </a:p>
        </p:txBody>
      </p:sp>
      <p:sp>
        <p:nvSpPr>
          <p:cNvPr id="5" name="Slide Number Placeholder 4"/>
          <p:cNvSpPr>
            <a:spLocks noGrp="1"/>
          </p:cNvSpPr>
          <p:nvPr>
            <p:ph type="sldNum" sz="quarter" idx="12"/>
          </p:nvPr>
        </p:nvSpPr>
        <p:spPr/>
        <p:txBody>
          <a:bodyPr/>
          <a:lstStyle/>
          <a:p>
            <a:fld id="{7D65F38D-B5EF-4D4A-86C7-2EA6C17231A7}"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520096789"/>
      </p:ext>
    </p:extLst>
  </p:cSld>
  <p:clrMapOvr>
    <a:overrideClrMapping bg1="dk1" tx1="lt1" bg2="dk2" tx2="lt2" accent1="accent1" accent2="accent2" accent3="accent3" accent4="accent4" accent5="accent5" accent6="accent6" hlink="hlink" folHlink="folHlink"/>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srgbClr val="000000"/>
              </a:solidFill>
            </a:endParaRPr>
          </a:p>
        </p:txBody>
      </p:sp>
      <p:sp>
        <p:nvSpPr>
          <p:cNvPr id="3" name="Footer Placeholder 2"/>
          <p:cNvSpPr>
            <a:spLocks noGrp="1"/>
          </p:cNvSpPr>
          <p:nvPr>
            <p:ph type="ftr" sz="quarter" idx="11"/>
          </p:nvPr>
        </p:nvSpPr>
        <p:spPr/>
        <p:txBody>
          <a:bodyPr/>
          <a:lstStyle/>
          <a:p>
            <a:endParaRPr lang="en-GB">
              <a:solidFill>
                <a:srgbClr val="000000"/>
              </a:solidFill>
            </a:endParaRPr>
          </a:p>
        </p:txBody>
      </p:sp>
      <p:sp>
        <p:nvSpPr>
          <p:cNvPr id="4" name="Slide Number Placeholder 3"/>
          <p:cNvSpPr>
            <a:spLocks noGrp="1"/>
          </p:cNvSpPr>
          <p:nvPr>
            <p:ph type="sldNum" sz="quarter" idx="12"/>
          </p:nvPr>
        </p:nvSpPr>
        <p:spPr/>
        <p:txBody>
          <a:bodyPr/>
          <a:lstStyle/>
          <a:p>
            <a:fld id="{DDED16CE-E854-49C0-AD50-2AAB82402138}"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33352606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endParaRPr lang="en-GB">
              <a:solidFill>
                <a:srgbClr val="000000"/>
              </a:solidFill>
            </a:endParaRPr>
          </a:p>
        </p:txBody>
      </p:sp>
      <p:sp>
        <p:nvSpPr>
          <p:cNvPr id="6" name="Footer Placeholder 5"/>
          <p:cNvSpPr>
            <a:spLocks noGrp="1"/>
          </p:cNvSpPr>
          <p:nvPr>
            <p:ph type="ftr" sz="quarter" idx="11"/>
          </p:nvPr>
        </p:nvSpPr>
        <p:spPr/>
        <p:txBody>
          <a:bodyPr/>
          <a:lstStyle/>
          <a:p>
            <a:endParaRPr lang="en-GB">
              <a:solidFill>
                <a:srgbClr val="000000"/>
              </a:solidFill>
            </a:endParaRPr>
          </a:p>
        </p:txBody>
      </p:sp>
      <p:sp>
        <p:nvSpPr>
          <p:cNvPr id="7" name="Slide Number Placeholder 6"/>
          <p:cNvSpPr>
            <a:spLocks noGrp="1"/>
          </p:cNvSpPr>
          <p:nvPr>
            <p:ph type="sldNum" sz="quarter" idx="12"/>
          </p:nvPr>
        </p:nvSpPr>
        <p:spPr/>
        <p:txBody>
          <a:bodyPr/>
          <a:lstStyle/>
          <a:p>
            <a:fld id="{D12EF3EA-8131-48BF-805A-448B52F3D06C}"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61573559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nl-NL" smtClean="0"/>
              <a:t>Klik om de stijl te bewerken</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a:xfrm>
            <a:off x="6399212" y="5883275"/>
            <a:ext cx="914400" cy="365125"/>
          </a:xfrm>
        </p:spPr>
        <p:txBody>
          <a:bodyPr/>
          <a:lstStyle/>
          <a:p>
            <a:endParaRPr lang="en-GB">
              <a:solidFill>
                <a:srgbClr val="000000"/>
              </a:solidFill>
            </a:endParaRPr>
          </a:p>
        </p:txBody>
      </p:sp>
      <p:sp>
        <p:nvSpPr>
          <p:cNvPr id="6" name="Footer Placeholder 5"/>
          <p:cNvSpPr>
            <a:spLocks noGrp="1"/>
          </p:cNvSpPr>
          <p:nvPr>
            <p:ph type="ftr" sz="quarter" idx="11"/>
          </p:nvPr>
        </p:nvSpPr>
        <p:spPr>
          <a:xfrm>
            <a:off x="1141412" y="5883275"/>
            <a:ext cx="5105400" cy="365125"/>
          </a:xfrm>
        </p:spPr>
        <p:txBody>
          <a:bodyPr/>
          <a:lstStyle/>
          <a:p>
            <a:endParaRPr lang="en-GB">
              <a:solidFill>
                <a:srgbClr val="000000"/>
              </a:solidFill>
            </a:endParaRPr>
          </a:p>
        </p:txBody>
      </p:sp>
      <p:sp>
        <p:nvSpPr>
          <p:cNvPr id="7" name="Slide Number Placeholder 6"/>
          <p:cNvSpPr>
            <a:spLocks noGrp="1"/>
          </p:cNvSpPr>
          <p:nvPr>
            <p:ph type="sldNum" sz="quarter" idx="12"/>
          </p:nvPr>
        </p:nvSpPr>
        <p:spPr>
          <a:xfrm>
            <a:off x="10742612" y="5883275"/>
            <a:ext cx="322567" cy="365125"/>
          </a:xfrm>
        </p:spPr>
        <p:txBody>
          <a:bodyPr/>
          <a:lstStyle/>
          <a:p>
            <a:fld id="{A8053DC8-91AC-4BF8-A5A4-E0619A780A8A}"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7333604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727937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2"/>
          <p:cNvSpPr>
            <a:spLocks noGrp="1"/>
          </p:cNvSpPr>
          <p:nvPr>
            <p:ph type="ftr" sz="quarter" idx="11"/>
          </p:nvPr>
        </p:nvSpPr>
        <p:spPr/>
        <p:txBody>
          <a:bodyPr/>
          <a:lstStyle/>
          <a:p>
            <a:endParaRPr lang="nl-BE"/>
          </a:p>
        </p:txBody>
      </p:sp>
      <p:sp>
        <p:nvSpPr>
          <p:cNvPr id="6" name="Slide Number Placeholder 3"/>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223090203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nl-NL" smtClean="0"/>
              <a:t>Klik om de stijl te bewerken</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149071274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nl-NL" smtClean="0"/>
              <a:t>Klik om de stijl te bewerken</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183883688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nl-NL" smtClean="0"/>
              <a:t>Klik om de stijl te bewerken</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94287751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nl-NL" smtClean="0"/>
              <a:t>Klik om de stijl te bewerken</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nl-NL" smtClean="0"/>
              <a:t>Klik om de modelstijlen te bewerken</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5556286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nl-NL" smtClean="0"/>
              <a:t>Klik om de stijl te bewerken</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nl-NL" smtClean="0"/>
              <a:t>Klik om de modelstijlen te bewerken</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393988827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EF721671-EC8E-4F03-A651-C6ABA2AA0FB9}"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5058764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016FD715-5588-4FA5-A984-7DF205CFC85D}"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84951469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smtClean="0"/>
              <a:t>Klik om de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97431854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48445917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2012208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Date Placeholder 4"/>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5"/>
          <p:cNvSpPr>
            <a:spLocks noGrp="1"/>
          </p:cNvSpPr>
          <p:nvPr>
            <p:ph type="ftr" sz="quarter" idx="11"/>
          </p:nvPr>
        </p:nvSpPr>
        <p:spPr/>
        <p:txBody>
          <a:bodyPr/>
          <a:lstStyle/>
          <a:p>
            <a:endParaRPr lang="nl-BE"/>
          </a:p>
        </p:txBody>
      </p:sp>
      <p:sp>
        <p:nvSpPr>
          <p:cNvPr id="6" name="Slide Number Placeholder 6"/>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314476341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50E040D8-9698-4894-B324-1E738EFA2AC7}" type="datetimeFigureOut">
              <a:rPr lang="nl-BE" smtClean="0"/>
              <a:t>11/02/2016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401666954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50E040D8-9698-4894-B324-1E738EFA2AC7}" type="datetimeFigureOut">
              <a:rPr lang="nl-BE" smtClean="0"/>
              <a:t>11/02/2016</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29868814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7" name="Date Placeholder 2"/>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3"/>
          <p:cNvSpPr>
            <a:spLocks noGrp="1"/>
          </p:cNvSpPr>
          <p:nvPr>
            <p:ph type="ftr" sz="quarter" idx="11"/>
          </p:nvPr>
        </p:nvSpPr>
        <p:spPr/>
        <p:txBody>
          <a:bodyPr/>
          <a:lstStyle/>
          <a:p>
            <a:endParaRPr lang="nl-BE"/>
          </a:p>
        </p:txBody>
      </p:sp>
      <p:sp>
        <p:nvSpPr>
          <p:cNvPr id="6" name="Slide Number Placeholder 4"/>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303926465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2"/>
          <p:cNvSpPr>
            <a:spLocks noGrp="1"/>
          </p:cNvSpPr>
          <p:nvPr>
            <p:ph type="ftr" sz="quarter" idx="11"/>
          </p:nvPr>
        </p:nvSpPr>
        <p:spPr/>
        <p:txBody>
          <a:bodyPr/>
          <a:lstStyle/>
          <a:p>
            <a:endParaRPr lang="nl-BE"/>
          </a:p>
        </p:txBody>
      </p:sp>
      <p:sp>
        <p:nvSpPr>
          <p:cNvPr id="6" name="Slide Number Placeholder 3"/>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364225004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Date Placeholder 4"/>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5"/>
          <p:cNvSpPr>
            <a:spLocks noGrp="1"/>
          </p:cNvSpPr>
          <p:nvPr>
            <p:ph type="ftr" sz="quarter" idx="11"/>
          </p:nvPr>
        </p:nvSpPr>
        <p:spPr/>
        <p:txBody>
          <a:bodyPr/>
          <a:lstStyle/>
          <a:p>
            <a:endParaRPr lang="nl-BE"/>
          </a:p>
        </p:txBody>
      </p:sp>
      <p:sp>
        <p:nvSpPr>
          <p:cNvPr id="6" name="Slide Number Placeholder 6"/>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133195709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50E040D8-9698-4894-B324-1E738EFA2AC7}" type="datetimeFigureOut">
              <a:rPr lang="nl-BE" smtClean="0"/>
              <a:t>11/02/2016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360448258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50E040D8-9698-4894-B324-1E738EFA2AC7}" type="datetimeFigureOut">
              <a:rPr lang="nl-BE" smtClean="0"/>
              <a:t>11/02/2016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38231325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smtClean="0"/>
              <a:t>Klik om de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36053262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smtClean="0"/>
              <a:t>Klik om de stijl te bewerken</a:t>
            </a:r>
            <a:endParaRPr lang="en-US" dirty="0"/>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51774394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1510309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endParaRPr lang="en-GB">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06720569-B6B3-4322-B745-B65D3D10630B}"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198922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50E040D8-9698-4894-B324-1E738EFA2AC7}" type="datetimeFigureOut">
              <a:rPr lang="nl-BE" smtClean="0"/>
              <a:t>11/02/2016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268808104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4"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211743818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4"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5924260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181012344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smtClean="0"/>
              <a:t>Klik om de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415243283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lvl1pPr>
              <a:defRPr/>
            </a:lvl1pPr>
          </a:lstStyle>
          <a:p>
            <a:endParaRPr lang="en-GB" altLang="nl-BE">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altLang="nl-BE">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9B6209C6-2FC3-4F3A-BF6F-0A94DEB9C7A1}" type="slidenum">
              <a:rPr lang="en-GB" altLang="nl-BE">
                <a:solidFill>
                  <a:srgbClr val="000000"/>
                </a:solidFill>
              </a:rPr>
              <a:pPr/>
              <a:t>‹nr.›</a:t>
            </a:fld>
            <a:endParaRPr lang="en-GB" altLang="nl-BE">
              <a:solidFill>
                <a:srgbClr val="000000"/>
              </a:solidFill>
            </a:endParaRPr>
          </a:p>
        </p:txBody>
      </p:sp>
    </p:spTree>
    <p:extLst>
      <p:ext uri="{BB962C8B-B14F-4D97-AF65-F5344CB8AC3E}">
        <p14:creationId xmlns:p14="http://schemas.microsoft.com/office/powerpoint/2010/main" val="281750905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endParaRPr lang="en-GB" altLang="nl-BE">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altLang="nl-BE">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635F0F96-4177-4EF5-90CB-6E84529FA358}" type="slidenum">
              <a:rPr lang="en-GB" altLang="nl-BE">
                <a:solidFill>
                  <a:srgbClr val="000000"/>
                </a:solidFill>
              </a:rPr>
              <a:pPr/>
              <a:t>‹nr.›</a:t>
            </a:fld>
            <a:endParaRPr lang="en-GB" altLang="nl-BE">
              <a:solidFill>
                <a:srgbClr val="000000"/>
              </a:solidFill>
            </a:endParaRPr>
          </a:p>
        </p:txBody>
      </p:sp>
    </p:spTree>
    <p:extLst>
      <p:ext uri="{BB962C8B-B14F-4D97-AF65-F5344CB8AC3E}">
        <p14:creationId xmlns:p14="http://schemas.microsoft.com/office/powerpoint/2010/main" val="231543027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1" y="1709739"/>
            <a:ext cx="10515600" cy="2852737"/>
          </a:xfrm>
        </p:spPr>
        <p:txBody>
          <a:bodyPr anchor="b"/>
          <a:lstStyle>
            <a:lvl1pPr>
              <a:defRPr sz="6000"/>
            </a:lvl1pPr>
          </a:lstStyle>
          <a:p>
            <a:r>
              <a:rPr lang="nl-NL" smtClean="0"/>
              <a:t>Klik om de stijl te bewerken</a:t>
            </a:r>
            <a:endParaRPr lang="nl-BE"/>
          </a:p>
        </p:txBody>
      </p:sp>
      <p:sp>
        <p:nvSpPr>
          <p:cNvPr id="3" name="Tijdelijke aanduiding voor tekst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lvl1pPr>
              <a:defRPr/>
            </a:lvl1pPr>
          </a:lstStyle>
          <a:p>
            <a:endParaRPr lang="en-GB" altLang="nl-BE">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altLang="nl-BE">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FB9E7AD1-CF92-423D-A691-4A5D09065D2B}" type="slidenum">
              <a:rPr lang="en-GB" altLang="nl-BE">
                <a:solidFill>
                  <a:srgbClr val="000000"/>
                </a:solidFill>
              </a:rPr>
              <a:pPr/>
              <a:t>‹nr.›</a:t>
            </a:fld>
            <a:endParaRPr lang="en-GB" altLang="nl-BE">
              <a:solidFill>
                <a:srgbClr val="000000"/>
              </a:solidFill>
            </a:endParaRPr>
          </a:p>
        </p:txBody>
      </p:sp>
    </p:spTree>
    <p:extLst>
      <p:ext uri="{BB962C8B-B14F-4D97-AF65-F5344CB8AC3E}">
        <p14:creationId xmlns:p14="http://schemas.microsoft.com/office/powerpoint/2010/main" val="217424144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914400" y="1981200"/>
            <a:ext cx="5080000" cy="41148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97600" y="1981200"/>
            <a:ext cx="5080000" cy="41148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lvl1pPr>
              <a:defRPr/>
            </a:lvl1pPr>
          </a:lstStyle>
          <a:p>
            <a:endParaRPr lang="en-GB" altLang="nl-BE">
              <a:solidFill>
                <a:srgbClr val="000000"/>
              </a:solidFill>
            </a:endParaRPr>
          </a:p>
        </p:txBody>
      </p:sp>
      <p:sp>
        <p:nvSpPr>
          <p:cNvPr id="6" name="Tijdelijke aanduiding voor voettekst 5"/>
          <p:cNvSpPr>
            <a:spLocks noGrp="1"/>
          </p:cNvSpPr>
          <p:nvPr>
            <p:ph type="ftr" sz="quarter" idx="11"/>
          </p:nvPr>
        </p:nvSpPr>
        <p:spPr/>
        <p:txBody>
          <a:bodyPr/>
          <a:lstStyle>
            <a:lvl1pPr>
              <a:defRPr/>
            </a:lvl1pPr>
          </a:lstStyle>
          <a:p>
            <a:endParaRPr lang="en-GB" altLang="nl-BE">
              <a:solidFill>
                <a:srgbClr val="000000"/>
              </a:solidFill>
            </a:endParaRPr>
          </a:p>
        </p:txBody>
      </p:sp>
      <p:sp>
        <p:nvSpPr>
          <p:cNvPr id="7" name="Tijdelijke aanduiding voor dianummer 6"/>
          <p:cNvSpPr>
            <a:spLocks noGrp="1"/>
          </p:cNvSpPr>
          <p:nvPr>
            <p:ph type="sldNum" sz="quarter" idx="12"/>
          </p:nvPr>
        </p:nvSpPr>
        <p:spPr/>
        <p:txBody>
          <a:bodyPr/>
          <a:lstStyle>
            <a:lvl1pPr>
              <a:defRPr/>
            </a:lvl1pPr>
          </a:lstStyle>
          <a:p>
            <a:fld id="{5F977D10-6388-46CB-B210-C43EE780B3D0}" type="slidenum">
              <a:rPr lang="en-GB" altLang="nl-BE">
                <a:solidFill>
                  <a:srgbClr val="000000"/>
                </a:solidFill>
              </a:rPr>
              <a:pPr/>
              <a:t>‹nr.›</a:t>
            </a:fld>
            <a:endParaRPr lang="en-GB" altLang="nl-BE">
              <a:solidFill>
                <a:srgbClr val="000000"/>
              </a:solidFill>
            </a:endParaRPr>
          </a:p>
        </p:txBody>
      </p:sp>
    </p:spTree>
    <p:extLst>
      <p:ext uri="{BB962C8B-B14F-4D97-AF65-F5344CB8AC3E}">
        <p14:creationId xmlns:p14="http://schemas.microsoft.com/office/powerpoint/2010/main" val="328226528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40317" y="365126"/>
            <a:ext cx="10515600" cy="1325563"/>
          </a:xfrm>
        </p:spPr>
        <p:txBody>
          <a:bodyPr/>
          <a:lstStyle/>
          <a:p>
            <a:r>
              <a:rPr lang="nl-NL" smtClean="0"/>
              <a:t>Klik om de stijl te bewerken</a:t>
            </a:r>
            <a:endParaRPr lang="nl-BE"/>
          </a:p>
        </p:txBody>
      </p:sp>
      <p:sp>
        <p:nvSpPr>
          <p:cNvPr id="3" name="Tijdelijke aanduiding voor tekst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40318" y="2505075"/>
            <a:ext cx="5158316"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71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lvl1pPr>
              <a:defRPr/>
            </a:lvl1pPr>
          </a:lstStyle>
          <a:p>
            <a:endParaRPr lang="en-GB" altLang="nl-BE">
              <a:solidFill>
                <a:srgbClr val="000000"/>
              </a:solidFill>
            </a:endParaRPr>
          </a:p>
        </p:txBody>
      </p:sp>
      <p:sp>
        <p:nvSpPr>
          <p:cNvPr id="8" name="Tijdelijke aanduiding voor voettekst 7"/>
          <p:cNvSpPr>
            <a:spLocks noGrp="1"/>
          </p:cNvSpPr>
          <p:nvPr>
            <p:ph type="ftr" sz="quarter" idx="11"/>
          </p:nvPr>
        </p:nvSpPr>
        <p:spPr/>
        <p:txBody>
          <a:bodyPr/>
          <a:lstStyle>
            <a:lvl1pPr>
              <a:defRPr/>
            </a:lvl1pPr>
          </a:lstStyle>
          <a:p>
            <a:endParaRPr lang="en-GB" altLang="nl-BE">
              <a:solidFill>
                <a:srgbClr val="000000"/>
              </a:solidFill>
            </a:endParaRPr>
          </a:p>
        </p:txBody>
      </p:sp>
      <p:sp>
        <p:nvSpPr>
          <p:cNvPr id="9" name="Tijdelijke aanduiding voor dianummer 8"/>
          <p:cNvSpPr>
            <a:spLocks noGrp="1"/>
          </p:cNvSpPr>
          <p:nvPr>
            <p:ph type="sldNum" sz="quarter" idx="12"/>
          </p:nvPr>
        </p:nvSpPr>
        <p:spPr/>
        <p:txBody>
          <a:bodyPr/>
          <a:lstStyle>
            <a:lvl1pPr>
              <a:defRPr/>
            </a:lvl1pPr>
          </a:lstStyle>
          <a:p>
            <a:fld id="{5EEF7240-7E0D-4A60-8E71-56C68BD18A5B}" type="slidenum">
              <a:rPr lang="en-GB" altLang="nl-BE">
                <a:solidFill>
                  <a:srgbClr val="000000"/>
                </a:solidFill>
              </a:rPr>
              <a:pPr/>
              <a:t>‹nr.›</a:t>
            </a:fld>
            <a:endParaRPr lang="en-GB" altLang="nl-BE">
              <a:solidFill>
                <a:srgbClr val="000000"/>
              </a:solidFill>
            </a:endParaRPr>
          </a:p>
        </p:txBody>
      </p:sp>
    </p:spTree>
    <p:extLst>
      <p:ext uri="{BB962C8B-B14F-4D97-AF65-F5344CB8AC3E}">
        <p14:creationId xmlns:p14="http://schemas.microsoft.com/office/powerpoint/2010/main" val="115618300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lvl1pPr>
              <a:defRPr/>
            </a:lvl1pPr>
          </a:lstStyle>
          <a:p>
            <a:endParaRPr lang="en-GB" altLang="nl-BE">
              <a:solidFill>
                <a:srgbClr val="000000"/>
              </a:solidFill>
            </a:endParaRPr>
          </a:p>
        </p:txBody>
      </p:sp>
      <p:sp>
        <p:nvSpPr>
          <p:cNvPr id="4" name="Tijdelijke aanduiding voor voettekst 3"/>
          <p:cNvSpPr>
            <a:spLocks noGrp="1"/>
          </p:cNvSpPr>
          <p:nvPr>
            <p:ph type="ftr" sz="quarter" idx="11"/>
          </p:nvPr>
        </p:nvSpPr>
        <p:spPr/>
        <p:txBody>
          <a:bodyPr/>
          <a:lstStyle>
            <a:lvl1pPr>
              <a:defRPr/>
            </a:lvl1pPr>
          </a:lstStyle>
          <a:p>
            <a:endParaRPr lang="en-GB" altLang="nl-BE">
              <a:solidFill>
                <a:srgbClr val="000000"/>
              </a:solidFill>
            </a:endParaRPr>
          </a:p>
        </p:txBody>
      </p:sp>
      <p:sp>
        <p:nvSpPr>
          <p:cNvPr id="5" name="Tijdelijke aanduiding voor dianummer 4"/>
          <p:cNvSpPr>
            <a:spLocks noGrp="1"/>
          </p:cNvSpPr>
          <p:nvPr>
            <p:ph type="sldNum" sz="quarter" idx="12"/>
          </p:nvPr>
        </p:nvSpPr>
        <p:spPr/>
        <p:txBody>
          <a:bodyPr/>
          <a:lstStyle>
            <a:lvl1pPr>
              <a:defRPr/>
            </a:lvl1pPr>
          </a:lstStyle>
          <a:p>
            <a:fld id="{EE4CAA25-5E91-4948-9D0F-03207E400070}" type="slidenum">
              <a:rPr lang="en-GB" altLang="nl-BE">
                <a:solidFill>
                  <a:srgbClr val="000000"/>
                </a:solidFill>
              </a:rPr>
              <a:pPr/>
              <a:t>‹nr.›</a:t>
            </a:fld>
            <a:endParaRPr lang="en-GB" altLang="nl-BE">
              <a:solidFill>
                <a:srgbClr val="000000"/>
              </a:solidFill>
            </a:endParaRPr>
          </a:p>
        </p:txBody>
      </p:sp>
    </p:spTree>
    <p:extLst>
      <p:ext uri="{BB962C8B-B14F-4D97-AF65-F5344CB8AC3E}">
        <p14:creationId xmlns:p14="http://schemas.microsoft.com/office/powerpoint/2010/main" val="3612078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50E040D8-9698-4894-B324-1E738EFA2AC7}" type="datetimeFigureOut">
              <a:rPr lang="nl-BE" smtClean="0"/>
              <a:t>11/02/2016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174541559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vl1pPr>
          </a:lstStyle>
          <a:p>
            <a:endParaRPr lang="en-GB" altLang="nl-BE">
              <a:solidFill>
                <a:srgbClr val="000000"/>
              </a:solidFill>
            </a:endParaRPr>
          </a:p>
        </p:txBody>
      </p:sp>
      <p:sp>
        <p:nvSpPr>
          <p:cNvPr id="3" name="Tijdelijke aanduiding voor voettekst 2"/>
          <p:cNvSpPr>
            <a:spLocks noGrp="1"/>
          </p:cNvSpPr>
          <p:nvPr>
            <p:ph type="ftr" sz="quarter" idx="11"/>
          </p:nvPr>
        </p:nvSpPr>
        <p:spPr/>
        <p:txBody>
          <a:bodyPr/>
          <a:lstStyle>
            <a:lvl1pPr>
              <a:defRPr/>
            </a:lvl1pPr>
          </a:lstStyle>
          <a:p>
            <a:endParaRPr lang="en-GB" altLang="nl-BE">
              <a:solidFill>
                <a:srgbClr val="000000"/>
              </a:solidFill>
            </a:endParaRPr>
          </a:p>
        </p:txBody>
      </p:sp>
      <p:sp>
        <p:nvSpPr>
          <p:cNvPr id="4" name="Tijdelijke aanduiding voor dianummer 3"/>
          <p:cNvSpPr>
            <a:spLocks noGrp="1"/>
          </p:cNvSpPr>
          <p:nvPr>
            <p:ph type="sldNum" sz="quarter" idx="12"/>
          </p:nvPr>
        </p:nvSpPr>
        <p:spPr/>
        <p:txBody>
          <a:bodyPr/>
          <a:lstStyle>
            <a:lvl1pPr>
              <a:defRPr/>
            </a:lvl1pPr>
          </a:lstStyle>
          <a:p>
            <a:fld id="{B48E769E-5F78-4E3F-8E14-48A3A004CA45}" type="slidenum">
              <a:rPr lang="en-GB" altLang="nl-BE">
                <a:solidFill>
                  <a:srgbClr val="000000"/>
                </a:solidFill>
              </a:rPr>
              <a:pPr/>
              <a:t>‹nr.›</a:t>
            </a:fld>
            <a:endParaRPr lang="en-GB" altLang="nl-BE">
              <a:solidFill>
                <a:srgbClr val="000000"/>
              </a:solidFill>
            </a:endParaRPr>
          </a:p>
        </p:txBody>
      </p:sp>
    </p:spTree>
    <p:extLst>
      <p:ext uri="{BB962C8B-B14F-4D97-AF65-F5344CB8AC3E}">
        <p14:creationId xmlns:p14="http://schemas.microsoft.com/office/powerpoint/2010/main" val="326036497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40318" y="457200"/>
            <a:ext cx="3932767" cy="1600200"/>
          </a:xfrm>
        </p:spPr>
        <p:txBody>
          <a:bodyPr anchor="b"/>
          <a:lstStyle>
            <a:lvl1pPr>
              <a:defRPr sz="3200"/>
            </a:lvl1pPr>
          </a:lstStyle>
          <a:p>
            <a:r>
              <a:rPr lang="nl-NL" smtClean="0"/>
              <a:t>Klik om de stijl te bewerken</a:t>
            </a:r>
            <a:endParaRPr lang="nl-BE"/>
          </a:p>
        </p:txBody>
      </p:sp>
      <p:sp>
        <p:nvSpPr>
          <p:cNvPr id="3" name="Tijdelijke aanduiding voor inhoud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lvl1pPr>
              <a:defRPr/>
            </a:lvl1pPr>
          </a:lstStyle>
          <a:p>
            <a:endParaRPr lang="en-GB" altLang="nl-BE">
              <a:solidFill>
                <a:srgbClr val="000000"/>
              </a:solidFill>
            </a:endParaRPr>
          </a:p>
        </p:txBody>
      </p:sp>
      <p:sp>
        <p:nvSpPr>
          <p:cNvPr id="6" name="Tijdelijke aanduiding voor voettekst 5"/>
          <p:cNvSpPr>
            <a:spLocks noGrp="1"/>
          </p:cNvSpPr>
          <p:nvPr>
            <p:ph type="ftr" sz="quarter" idx="11"/>
          </p:nvPr>
        </p:nvSpPr>
        <p:spPr/>
        <p:txBody>
          <a:bodyPr/>
          <a:lstStyle>
            <a:lvl1pPr>
              <a:defRPr/>
            </a:lvl1pPr>
          </a:lstStyle>
          <a:p>
            <a:endParaRPr lang="en-GB" altLang="nl-BE">
              <a:solidFill>
                <a:srgbClr val="000000"/>
              </a:solidFill>
            </a:endParaRPr>
          </a:p>
        </p:txBody>
      </p:sp>
      <p:sp>
        <p:nvSpPr>
          <p:cNvPr id="7" name="Tijdelijke aanduiding voor dianummer 6"/>
          <p:cNvSpPr>
            <a:spLocks noGrp="1"/>
          </p:cNvSpPr>
          <p:nvPr>
            <p:ph type="sldNum" sz="quarter" idx="12"/>
          </p:nvPr>
        </p:nvSpPr>
        <p:spPr/>
        <p:txBody>
          <a:bodyPr/>
          <a:lstStyle>
            <a:lvl1pPr>
              <a:defRPr/>
            </a:lvl1pPr>
          </a:lstStyle>
          <a:p>
            <a:fld id="{262BF360-BA53-4B7C-A1C1-1719B023B28E}" type="slidenum">
              <a:rPr lang="en-GB" altLang="nl-BE">
                <a:solidFill>
                  <a:srgbClr val="000000"/>
                </a:solidFill>
              </a:rPr>
              <a:pPr/>
              <a:t>‹nr.›</a:t>
            </a:fld>
            <a:endParaRPr lang="en-GB" altLang="nl-BE">
              <a:solidFill>
                <a:srgbClr val="000000"/>
              </a:solidFill>
            </a:endParaRPr>
          </a:p>
        </p:txBody>
      </p:sp>
    </p:spTree>
    <p:extLst>
      <p:ext uri="{BB962C8B-B14F-4D97-AF65-F5344CB8AC3E}">
        <p14:creationId xmlns:p14="http://schemas.microsoft.com/office/powerpoint/2010/main" val="160995126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40318" y="457200"/>
            <a:ext cx="3932767" cy="1600200"/>
          </a:xfrm>
        </p:spPr>
        <p:txBody>
          <a:bodyPr anchor="b"/>
          <a:lstStyle>
            <a:lvl1pPr>
              <a:defRPr sz="3200"/>
            </a:lvl1pPr>
          </a:lstStyle>
          <a:p>
            <a:r>
              <a:rPr lang="nl-NL" smtClean="0"/>
              <a:t>Klik om de stijl te bewerken</a:t>
            </a:r>
            <a:endParaRPr lang="nl-BE"/>
          </a:p>
        </p:txBody>
      </p:sp>
      <p:sp>
        <p:nvSpPr>
          <p:cNvPr id="3" name="Tijdelijke aanduiding voor afbeelding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lvl1pPr>
              <a:defRPr/>
            </a:lvl1pPr>
          </a:lstStyle>
          <a:p>
            <a:endParaRPr lang="en-GB" altLang="nl-BE">
              <a:solidFill>
                <a:srgbClr val="000000"/>
              </a:solidFill>
            </a:endParaRPr>
          </a:p>
        </p:txBody>
      </p:sp>
      <p:sp>
        <p:nvSpPr>
          <p:cNvPr id="6" name="Tijdelijke aanduiding voor voettekst 5"/>
          <p:cNvSpPr>
            <a:spLocks noGrp="1"/>
          </p:cNvSpPr>
          <p:nvPr>
            <p:ph type="ftr" sz="quarter" idx="11"/>
          </p:nvPr>
        </p:nvSpPr>
        <p:spPr/>
        <p:txBody>
          <a:bodyPr/>
          <a:lstStyle>
            <a:lvl1pPr>
              <a:defRPr/>
            </a:lvl1pPr>
          </a:lstStyle>
          <a:p>
            <a:endParaRPr lang="en-GB" altLang="nl-BE">
              <a:solidFill>
                <a:srgbClr val="000000"/>
              </a:solidFill>
            </a:endParaRPr>
          </a:p>
        </p:txBody>
      </p:sp>
      <p:sp>
        <p:nvSpPr>
          <p:cNvPr id="7" name="Tijdelijke aanduiding voor dianummer 6"/>
          <p:cNvSpPr>
            <a:spLocks noGrp="1"/>
          </p:cNvSpPr>
          <p:nvPr>
            <p:ph type="sldNum" sz="quarter" idx="12"/>
          </p:nvPr>
        </p:nvSpPr>
        <p:spPr/>
        <p:txBody>
          <a:bodyPr/>
          <a:lstStyle>
            <a:lvl1pPr>
              <a:defRPr/>
            </a:lvl1pPr>
          </a:lstStyle>
          <a:p>
            <a:fld id="{533B1246-31BB-4383-9D0C-5BC34857FC00}" type="slidenum">
              <a:rPr lang="en-GB" altLang="nl-BE">
                <a:solidFill>
                  <a:srgbClr val="000000"/>
                </a:solidFill>
              </a:rPr>
              <a:pPr/>
              <a:t>‹nr.›</a:t>
            </a:fld>
            <a:endParaRPr lang="en-GB" altLang="nl-BE">
              <a:solidFill>
                <a:srgbClr val="000000"/>
              </a:solidFill>
            </a:endParaRPr>
          </a:p>
        </p:txBody>
      </p:sp>
    </p:spTree>
    <p:extLst>
      <p:ext uri="{BB962C8B-B14F-4D97-AF65-F5344CB8AC3E}">
        <p14:creationId xmlns:p14="http://schemas.microsoft.com/office/powerpoint/2010/main" val="329997799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endParaRPr lang="en-GB" altLang="nl-BE">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altLang="nl-BE">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EF13DEFF-CE92-43D4-AC3C-5E13478C40E9}" type="slidenum">
              <a:rPr lang="en-GB" altLang="nl-BE">
                <a:solidFill>
                  <a:srgbClr val="000000"/>
                </a:solidFill>
              </a:rPr>
              <a:pPr/>
              <a:t>‹nr.›</a:t>
            </a:fld>
            <a:endParaRPr lang="en-GB" altLang="nl-BE">
              <a:solidFill>
                <a:srgbClr val="000000"/>
              </a:solidFill>
            </a:endParaRPr>
          </a:p>
        </p:txBody>
      </p:sp>
    </p:spTree>
    <p:extLst>
      <p:ext uri="{BB962C8B-B14F-4D97-AF65-F5344CB8AC3E}">
        <p14:creationId xmlns:p14="http://schemas.microsoft.com/office/powerpoint/2010/main" val="165971686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86800" y="609600"/>
            <a:ext cx="2590800" cy="5486400"/>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914400" y="609600"/>
            <a:ext cx="7569200" cy="548640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endParaRPr lang="en-GB" altLang="nl-BE">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altLang="nl-BE">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AB4B8EDC-36B9-45DC-AA7E-E09C1373AD0D}" type="slidenum">
              <a:rPr lang="en-GB" altLang="nl-BE">
                <a:solidFill>
                  <a:srgbClr val="000000"/>
                </a:solidFill>
              </a:rPr>
              <a:pPr/>
              <a:t>‹nr.›</a:t>
            </a:fld>
            <a:endParaRPr lang="en-GB" altLang="nl-BE">
              <a:solidFill>
                <a:srgbClr val="000000"/>
              </a:solidFill>
            </a:endParaRPr>
          </a:p>
        </p:txBody>
      </p:sp>
    </p:spTree>
    <p:extLst>
      <p:ext uri="{BB962C8B-B14F-4D97-AF65-F5344CB8AC3E}">
        <p14:creationId xmlns:p14="http://schemas.microsoft.com/office/powerpoint/2010/main" val="254961773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nl-NL" smtClean="0"/>
              <a:t>Klik om de stijl te bewerken</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7" name="Date Placeholder 6"/>
          <p:cNvSpPr>
            <a:spLocks noGrp="1"/>
          </p:cNvSpPr>
          <p:nvPr>
            <p:ph type="dt" sz="half" idx="10"/>
          </p:nvPr>
        </p:nvSpPr>
        <p:spPr/>
        <p:txBody>
          <a:bodyPr/>
          <a:lstStyle/>
          <a:p>
            <a:pPr>
              <a:defRPr/>
            </a:pPr>
            <a:endParaRPr lang="en-GB">
              <a:solidFill>
                <a:srgbClr val="000000"/>
              </a:solidFill>
            </a:endParaRPr>
          </a:p>
        </p:txBody>
      </p:sp>
      <p:sp>
        <p:nvSpPr>
          <p:cNvPr id="8" name="Footer Placeholder 7"/>
          <p:cNvSpPr>
            <a:spLocks noGrp="1"/>
          </p:cNvSpPr>
          <p:nvPr>
            <p:ph type="ftr" sz="quarter" idx="11"/>
          </p:nvPr>
        </p:nvSpPr>
        <p:spPr/>
        <p:txBody>
          <a:bodyPr/>
          <a:lstStyle/>
          <a:p>
            <a:pPr>
              <a:defRPr/>
            </a:pPr>
            <a:endParaRPr lang="en-GB">
              <a:solidFill>
                <a:srgbClr val="000000"/>
              </a:solidFill>
            </a:endParaRPr>
          </a:p>
        </p:txBody>
      </p:sp>
      <p:sp>
        <p:nvSpPr>
          <p:cNvPr id="9" name="Slide Number Placeholder 8"/>
          <p:cNvSpPr>
            <a:spLocks noGrp="1"/>
          </p:cNvSpPr>
          <p:nvPr>
            <p:ph type="sldNum" sz="quarter" idx="12"/>
          </p:nvPr>
        </p:nvSpPr>
        <p:spPr/>
        <p:txBody>
          <a:bodyPr/>
          <a:lstStyle/>
          <a:p>
            <a:pPr>
              <a:defRPr/>
            </a:pPr>
            <a:fld id="{0A87657B-487B-4F1F-8F74-981E0B596796}"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99248053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60732B66-7745-4034-B3BB-9A28FEDCFF06}"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54124181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nl-NL" smtClean="0"/>
              <a:t>Klik om de stijl te bewerken</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F7736D11-D06E-4814-A5D6-4B6DBFC6CBE0}"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61741033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p>
            <a:pPr>
              <a:defRPr/>
            </a:pPr>
            <a:fld id="{1BA0FA15-4A3A-4567-BFF8-09F9674038D1}"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81291393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20000" y="2505075"/>
            <a:ext cx="5025216"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nl-NL" smtClean="0"/>
              <a:t>Klik om de modelstijlen te bewerken</a:t>
            </a:r>
          </a:p>
        </p:txBody>
      </p:sp>
      <p:sp>
        <p:nvSpPr>
          <p:cNvPr id="6" name="Content Placeholder 5"/>
          <p:cNvSpPr>
            <a:spLocks noGrp="1"/>
          </p:cNvSpPr>
          <p:nvPr>
            <p:ph sz="quarter" idx="4"/>
          </p:nvPr>
        </p:nvSpPr>
        <p:spPr>
          <a:xfrm>
            <a:off x="6319840" y="2505075"/>
            <a:ext cx="503554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pPr>
              <a:defRPr/>
            </a:pPr>
            <a:endParaRPr lang="en-GB">
              <a:solidFill>
                <a:srgbClr val="000000"/>
              </a:solidFill>
            </a:endParaRPr>
          </a:p>
        </p:txBody>
      </p:sp>
      <p:sp>
        <p:nvSpPr>
          <p:cNvPr id="8" name="Footer Placeholder 7"/>
          <p:cNvSpPr>
            <a:spLocks noGrp="1"/>
          </p:cNvSpPr>
          <p:nvPr>
            <p:ph type="ftr" sz="quarter" idx="11"/>
          </p:nvPr>
        </p:nvSpPr>
        <p:spPr/>
        <p:txBody>
          <a:bodyPr/>
          <a:lstStyle/>
          <a:p>
            <a:pPr>
              <a:defRPr/>
            </a:pPr>
            <a:endParaRPr lang="en-GB">
              <a:solidFill>
                <a:srgbClr val="000000"/>
              </a:solidFill>
            </a:endParaRPr>
          </a:p>
        </p:txBody>
      </p:sp>
      <p:sp>
        <p:nvSpPr>
          <p:cNvPr id="9" name="Slide Number Placeholder 8"/>
          <p:cNvSpPr>
            <a:spLocks noGrp="1"/>
          </p:cNvSpPr>
          <p:nvPr>
            <p:ph type="sldNum" sz="quarter" idx="12"/>
          </p:nvPr>
        </p:nvSpPr>
        <p:spPr/>
        <p:txBody>
          <a:bodyPr/>
          <a:lstStyle/>
          <a:p>
            <a:pPr>
              <a:defRPr/>
            </a:pPr>
            <a:fld id="{C29428BA-486A-4E6F-9B1B-2BABAB970787}"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425710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smtClean="0"/>
              <a:t>Klik om de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215887987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pPr>
              <a:defRPr/>
            </a:pPr>
            <a:endParaRPr lang="en-GB">
              <a:solidFill>
                <a:srgbClr val="000000"/>
              </a:solidFill>
            </a:endParaRPr>
          </a:p>
        </p:txBody>
      </p:sp>
      <p:sp>
        <p:nvSpPr>
          <p:cNvPr id="4" name="Footer Placeholder 3"/>
          <p:cNvSpPr>
            <a:spLocks noGrp="1"/>
          </p:cNvSpPr>
          <p:nvPr>
            <p:ph type="ftr" sz="quarter" idx="11"/>
          </p:nvPr>
        </p:nvSpPr>
        <p:spPr/>
        <p:txBody>
          <a:bodyPr/>
          <a:lstStyle/>
          <a:p>
            <a:pPr>
              <a:defRPr/>
            </a:pPr>
            <a:endParaRPr lang="en-GB">
              <a:solidFill>
                <a:srgbClr val="000000"/>
              </a:solidFill>
            </a:endParaRPr>
          </a:p>
        </p:txBody>
      </p:sp>
      <p:sp>
        <p:nvSpPr>
          <p:cNvPr id="5" name="Slide Number Placeholder 4"/>
          <p:cNvSpPr>
            <a:spLocks noGrp="1"/>
          </p:cNvSpPr>
          <p:nvPr>
            <p:ph type="sldNum" sz="quarter" idx="12"/>
          </p:nvPr>
        </p:nvSpPr>
        <p:spPr/>
        <p:txBody>
          <a:bodyPr/>
          <a:lstStyle/>
          <a:p>
            <a:pPr>
              <a:defRPr/>
            </a:pPr>
            <a:fld id="{07BB2D5A-AD07-4B31-A30F-58ACD71D7FC3}"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75129422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srgbClr val="000000"/>
              </a:solidFill>
            </a:endParaRPr>
          </a:p>
        </p:txBody>
      </p:sp>
      <p:sp>
        <p:nvSpPr>
          <p:cNvPr id="3" name="Footer Placeholder 2"/>
          <p:cNvSpPr>
            <a:spLocks noGrp="1"/>
          </p:cNvSpPr>
          <p:nvPr>
            <p:ph type="ftr" sz="quarter" idx="11"/>
          </p:nvPr>
        </p:nvSpPr>
        <p:spPr/>
        <p:txBody>
          <a:bodyPr/>
          <a:lstStyle/>
          <a:p>
            <a:pPr>
              <a:defRPr/>
            </a:pPr>
            <a:endParaRPr lang="en-GB">
              <a:solidFill>
                <a:srgbClr val="000000"/>
              </a:solidFill>
            </a:endParaRPr>
          </a:p>
        </p:txBody>
      </p:sp>
      <p:sp>
        <p:nvSpPr>
          <p:cNvPr id="4" name="Slide Number Placeholder 3"/>
          <p:cNvSpPr>
            <a:spLocks noGrp="1"/>
          </p:cNvSpPr>
          <p:nvPr>
            <p:ph type="sldNum" sz="quarter" idx="12"/>
          </p:nvPr>
        </p:nvSpPr>
        <p:spPr/>
        <p:txBody>
          <a:bodyPr/>
          <a:lstStyle/>
          <a:p>
            <a:pPr>
              <a:defRPr/>
            </a:pPr>
            <a:fld id="{12610964-E114-42CA-BA35-668222DF718F}"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57567184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p>
            <a:pPr>
              <a:defRPr/>
            </a:pPr>
            <a:fld id="{21A2A928-E073-45D8-A3EB-274C5353FFFC}"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37814812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p>
            <a:pPr>
              <a:defRPr/>
            </a:pPr>
            <a:fld id="{08227DCC-4968-46A7-9426-596E4E720B6C}"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81666683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23D39DC4-3E68-4753-A385-41408831807F}" type="slidenum">
              <a:rPr lang="en-GB" smtClean="0">
                <a:solidFill>
                  <a:srgbClr val="000000"/>
                </a:solidFill>
              </a:rPr>
              <a:pP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80822888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23D39DC4-3E68-4753-A385-41408831807F}" type="slidenum">
              <a:rPr lang="en-GB" smtClean="0">
                <a:solidFill>
                  <a:srgbClr val="000000"/>
                </a:solidFill>
              </a:rPr>
              <a:pP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378997210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nl-NL" smtClean="0"/>
              <a:t>Klik om de stijl te bewerken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23D39DC4-3E68-4753-A385-41408831807F}" type="slidenum">
              <a:rPr lang="en-GB" smtClean="0">
                <a:solidFill>
                  <a:srgbClr val="000000"/>
                </a:solidFill>
              </a:rPr>
              <a:pPr fontAlgn="base">
                <a:spcBef>
                  <a:spcPct val="0"/>
                </a:spcBef>
                <a:spcAft>
                  <a:spcPct val="0"/>
                </a:spcAft>
              </a:pPr>
              <a:t>‹nr.›</a:t>
            </a:fld>
            <a:endParaRPr lang="en-GB">
              <a:solidFill>
                <a:srgbClr val="000000"/>
              </a:solidFill>
            </a:endParaRPr>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white"/>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Tree>
    <p:extLst>
      <p:ext uri="{BB962C8B-B14F-4D97-AF65-F5344CB8AC3E}">
        <p14:creationId xmlns:p14="http://schemas.microsoft.com/office/powerpoint/2010/main" val="60436310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nl-NL" smtClean="0"/>
              <a:t>Klik om de stijl te bewerken</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23D39DC4-3E68-4753-A385-41408831807F}" type="slidenum">
              <a:rPr lang="en-GB" smtClean="0">
                <a:solidFill>
                  <a:srgbClr val="000000"/>
                </a:solidFill>
              </a:rPr>
              <a:pP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46181432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nl-NL" smtClean="0"/>
              <a:t>Klik om de stijl te bewerken</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nl-NL" smtClean="0"/>
              <a:t>Klik om de modelstijlen te bewerken</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nl-NL" smtClean="0"/>
              <a:t>Klik om de modelstijlen te bewerken</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pPr>
            <a:fld id="{23D39DC4-3E68-4753-A385-41408831807F}" type="slidenum">
              <a:rPr lang="en-GB" smtClean="0">
                <a:solidFill>
                  <a:srgbClr val="000000"/>
                </a:solidFill>
              </a:rPr>
              <a:pP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67912022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nl-NL" smtClean="0"/>
              <a:t>Klik om de stijl te bewerken</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pPr>
            <a:fld id="{23D39DC4-3E68-4753-A385-41408831807F}" type="slidenum">
              <a:rPr lang="en-GB" smtClean="0">
                <a:solidFill>
                  <a:srgbClr val="000000"/>
                </a:solidFill>
              </a:rPr>
              <a:pP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42174472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smtClean="0"/>
              <a:t>Klik om de stijl te bewerken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nl-NL" smtClean="0"/>
              <a:t>Klik om de modelstijlen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82705718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DB40A0FA-58FB-4490-B7E0-BFBF08C207CC}"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70969770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959A6D0F-EBB0-40C4-9688-9012F80BA33B}"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078960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nl-NL" smtClean="0"/>
              <a:t>Klik om de stijl te bewerken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0A87657B-487B-4F1F-8F74-981E0B596796}" type="slidenum">
              <a:rPr lang="en-GB" smtClean="0">
                <a:solidFill>
                  <a:srgbClr val="000000"/>
                </a:solidFill>
              </a:rPr>
              <a:pPr>
                <a:defRPr/>
              </a:pPr>
              <a:t>‹nr.›</a:t>
            </a:fld>
            <a:endParaRPr lang="en-GB">
              <a:solidFill>
                <a:srgbClr val="000000"/>
              </a:solidFill>
            </a:endParaRP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591668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nchor="ct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60732B66-7745-4034-B3BB-9A28FEDCFF06}"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59986026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nl-NL" smtClean="0"/>
              <a:t>Klik om de stijl te bewerken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F7736D11-D06E-4814-A5D6-4B6DBFC6CBE0}"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08989592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p>
            <a:pPr>
              <a:defRPr/>
            </a:pPr>
            <a:fld id="{1BA0FA15-4A3A-4567-BFF8-09F9674038D1}"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67717364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pPr>
              <a:defRPr/>
            </a:pPr>
            <a:endParaRPr lang="en-GB">
              <a:solidFill>
                <a:srgbClr val="000000"/>
              </a:solidFill>
            </a:endParaRPr>
          </a:p>
        </p:txBody>
      </p:sp>
      <p:sp>
        <p:nvSpPr>
          <p:cNvPr id="8" name="Footer Placeholder 7"/>
          <p:cNvSpPr>
            <a:spLocks noGrp="1"/>
          </p:cNvSpPr>
          <p:nvPr>
            <p:ph type="ftr" sz="quarter" idx="11"/>
          </p:nvPr>
        </p:nvSpPr>
        <p:spPr/>
        <p:txBody>
          <a:bodyPr/>
          <a:lstStyle/>
          <a:p>
            <a:pPr>
              <a:defRPr/>
            </a:pPr>
            <a:endParaRPr lang="en-GB">
              <a:solidFill>
                <a:srgbClr val="000000"/>
              </a:solidFill>
            </a:endParaRPr>
          </a:p>
        </p:txBody>
      </p:sp>
      <p:sp>
        <p:nvSpPr>
          <p:cNvPr id="9" name="Slide Number Placeholder 8"/>
          <p:cNvSpPr>
            <a:spLocks noGrp="1"/>
          </p:cNvSpPr>
          <p:nvPr>
            <p:ph type="sldNum" sz="quarter" idx="12"/>
          </p:nvPr>
        </p:nvSpPr>
        <p:spPr/>
        <p:txBody>
          <a:bodyPr/>
          <a:lstStyle/>
          <a:p>
            <a:pPr>
              <a:defRPr/>
            </a:pPr>
            <a:fld id="{C29428BA-486A-4E6F-9B1B-2BABAB970787}"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06540972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pPr>
              <a:defRPr/>
            </a:pPr>
            <a:endParaRPr lang="en-GB">
              <a:solidFill>
                <a:srgbClr val="000000"/>
              </a:solidFill>
            </a:endParaRPr>
          </a:p>
        </p:txBody>
      </p:sp>
      <p:sp>
        <p:nvSpPr>
          <p:cNvPr id="4" name="Footer Placeholder 3"/>
          <p:cNvSpPr>
            <a:spLocks noGrp="1"/>
          </p:cNvSpPr>
          <p:nvPr>
            <p:ph type="ftr" sz="quarter" idx="11"/>
          </p:nvPr>
        </p:nvSpPr>
        <p:spPr/>
        <p:txBody>
          <a:bodyPr/>
          <a:lstStyle/>
          <a:p>
            <a:pPr>
              <a:defRPr/>
            </a:pPr>
            <a:endParaRPr lang="en-GB">
              <a:solidFill>
                <a:srgbClr val="000000"/>
              </a:solidFill>
            </a:endParaRPr>
          </a:p>
        </p:txBody>
      </p:sp>
      <p:sp>
        <p:nvSpPr>
          <p:cNvPr id="5" name="Slide Number Placeholder 4"/>
          <p:cNvSpPr>
            <a:spLocks noGrp="1"/>
          </p:cNvSpPr>
          <p:nvPr>
            <p:ph type="sldNum" sz="quarter" idx="12"/>
          </p:nvPr>
        </p:nvSpPr>
        <p:spPr/>
        <p:txBody>
          <a:bodyPr/>
          <a:lstStyle/>
          <a:p>
            <a:pPr>
              <a:defRPr/>
            </a:pPr>
            <a:fld id="{07BB2D5A-AD07-4B31-A30F-58ACD71D7FC3}"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49154396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srgbClr val="000000"/>
              </a:solidFill>
            </a:endParaRPr>
          </a:p>
        </p:txBody>
      </p:sp>
      <p:sp>
        <p:nvSpPr>
          <p:cNvPr id="3" name="Footer Placeholder 2"/>
          <p:cNvSpPr>
            <a:spLocks noGrp="1"/>
          </p:cNvSpPr>
          <p:nvPr>
            <p:ph type="ftr" sz="quarter" idx="11"/>
          </p:nvPr>
        </p:nvSpPr>
        <p:spPr/>
        <p:txBody>
          <a:bodyPr/>
          <a:lstStyle/>
          <a:p>
            <a:pPr>
              <a:defRPr/>
            </a:pPr>
            <a:endParaRPr lang="en-GB">
              <a:solidFill>
                <a:srgbClr val="000000"/>
              </a:solidFill>
            </a:endParaRPr>
          </a:p>
        </p:txBody>
      </p:sp>
      <p:sp>
        <p:nvSpPr>
          <p:cNvPr id="4" name="Slide Number Placeholder 3"/>
          <p:cNvSpPr>
            <a:spLocks noGrp="1"/>
          </p:cNvSpPr>
          <p:nvPr>
            <p:ph type="sldNum" sz="quarter" idx="12"/>
          </p:nvPr>
        </p:nvSpPr>
        <p:spPr/>
        <p:txBody>
          <a:bodyPr/>
          <a:lstStyle/>
          <a:p>
            <a:pPr>
              <a:defRPr/>
            </a:pPr>
            <a:fld id="{12610964-E114-42CA-BA35-668222DF718F}"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15376710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p>
            <a:pPr>
              <a:defRPr/>
            </a:pPr>
            <a:fld id="{21A2A928-E073-45D8-A3EB-274C5353FFFC}"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1960797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186085482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nl-NL" smtClean="0"/>
              <a:t>Klik om de stijl te bewerken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p>
            <a:pPr>
              <a:defRPr/>
            </a:pPr>
            <a:fld id="{08227DCC-4968-46A7-9426-596E4E720B6C}"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48816186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79913039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nl-NL" smtClean="0"/>
              <a:t>Klik om de stijl te bewerken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352829740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nl-NL" smtClean="0"/>
              <a:t>Klik om de stijl te bewerken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76000407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nl-NL" smtClean="0"/>
              <a:t>Klik om de stijl te bewerken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77396121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nl-NL" smtClean="0"/>
              <a:t>Klik om de stijl te bewerken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nl-NL" smtClean="0"/>
              <a:t>Klik om de modelstijlen te bewerken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72958312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nl-NL" smtClean="0"/>
              <a:t>Klik om de stijl te bewerken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nl-NL" smtClean="0"/>
              <a:t>Klik om de modelstijlen te bewerken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80224482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DB40A0FA-58FB-4490-B7E0-BFBF08C207CC}"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42675184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959A6D0F-EBB0-40C4-9688-9012F80BA33B}"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55043505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lvl1pPr>
              <a:defRPr/>
            </a:lvl1pPr>
          </a:lstStyle>
          <a:p>
            <a:endParaRPr lang="en-GB">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C982D01-FC81-4662-8FB6-4C445157B3C9}"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8330937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4"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115004202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endParaRPr lang="en-GB">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06720569-B6B3-4322-B745-B65D3D10630B}"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19401420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lvl1pPr>
              <a:defRPr/>
            </a:lvl1pPr>
          </a:lstStyle>
          <a:p>
            <a:endParaRPr lang="en-GB">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35A90752-5FA2-4943-A30B-24882E113293}"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48772275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lvl1pPr>
              <a:defRPr/>
            </a:lvl1pPr>
          </a:lstStyle>
          <a:p>
            <a:endParaRPr lang="en-GB">
              <a:solidFill>
                <a:srgbClr val="000000"/>
              </a:solidFill>
            </a:endParaRPr>
          </a:p>
        </p:txBody>
      </p:sp>
      <p:sp>
        <p:nvSpPr>
          <p:cNvPr id="6" name="Tijdelijke aanduiding voor voettekst 5"/>
          <p:cNvSpPr>
            <a:spLocks noGrp="1"/>
          </p:cNvSpPr>
          <p:nvPr>
            <p:ph type="ftr" sz="quarter" idx="11"/>
          </p:nvPr>
        </p:nvSpPr>
        <p:spPr/>
        <p:txBody>
          <a:bodyPr/>
          <a:lstStyle>
            <a:lvl1pPr>
              <a:defRPr/>
            </a:lvl1pPr>
          </a:lstStyle>
          <a:p>
            <a:endParaRPr lang="en-GB">
              <a:solidFill>
                <a:srgbClr val="000000"/>
              </a:solidFill>
            </a:endParaRPr>
          </a:p>
        </p:txBody>
      </p:sp>
      <p:sp>
        <p:nvSpPr>
          <p:cNvPr id="7" name="Tijdelijke aanduiding voor dianummer 6"/>
          <p:cNvSpPr>
            <a:spLocks noGrp="1"/>
          </p:cNvSpPr>
          <p:nvPr>
            <p:ph type="sldNum" sz="quarter" idx="12"/>
          </p:nvPr>
        </p:nvSpPr>
        <p:spPr/>
        <p:txBody>
          <a:bodyPr/>
          <a:lstStyle>
            <a:lvl1pPr>
              <a:defRPr/>
            </a:lvl1pPr>
          </a:lstStyle>
          <a:p>
            <a:fld id="{54D00F1E-D7B6-4C0A-988B-7ABA72C4E1C3}"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47546648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lvl1pPr>
              <a:defRPr/>
            </a:lvl1pPr>
          </a:lstStyle>
          <a:p>
            <a:endParaRPr lang="en-GB">
              <a:solidFill>
                <a:srgbClr val="000000"/>
              </a:solidFill>
            </a:endParaRPr>
          </a:p>
        </p:txBody>
      </p:sp>
      <p:sp>
        <p:nvSpPr>
          <p:cNvPr id="8" name="Tijdelijke aanduiding voor voettekst 7"/>
          <p:cNvSpPr>
            <a:spLocks noGrp="1"/>
          </p:cNvSpPr>
          <p:nvPr>
            <p:ph type="ftr" sz="quarter" idx="11"/>
          </p:nvPr>
        </p:nvSpPr>
        <p:spPr/>
        <p:txBody>
          <a:bodyPr/>
          <a:lstStyle>
            <a:lvl1pPr>
              <a:defRPr/>
            </a:lvl1pPr>
          </a:lstStyle>
          <a:p>
            <a:endParaRPr lang="en-GB">
              <a:solidFill>
                <a:srgbClr val="000000"/>
              </a:solidFill>
            </a:endParaRPr>
          </a:p>
        </p:txBody>
      </p:sp>
      <p:sp>
        <p:nvSpPr>
          <p:cNvPr id="9" name="Tijdelijke aanduiding voor dianummer 8"/>
          <p:cNvSpPr>
            <a:spLocks noGrp="1"/>
          </p:cNvSpPr>
          <p:nvPr>
            <p:ph type="sldNum" sz="quarter" idx="12"/>
          </p:nvPr>
        </p:nvSpPr>
        <p:spPr/>
        <p:txBody>
          <a:bodyPr/>
          <a:lstStyle>
            <a:lvl1pPr>
              <a:defRPr/>
            </a:lvl1pPr>
          </a:lstStyle>
          <a:p>
            <a:fld id="{79C37534-8238-40B4-8C30-625ABBA59116}"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83041819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lvl1pPr>
              <a:defRPr/>
            </a:lvl1pPr>
          </a:lstStyle>
          <a:p>
            <a:endParaRPr lang="en-GB">
              <a:solidFill>
                <a:srgbClr val="000000"/>
              </a:solidFill>
            </a:endParaRPr>
          </a:p>
        </p:txBody>
      </p:sp>
      <p:sp>
        <p:nvSpPr>
          <p:cNvPr id="4" name="Tijdelijke aanduiding voor voettekst 3"/>
          <p:cNvSpPr>
            <a:spLocks noGrp="1"/>
          </p:cNvSpPr>
          <p:nvPr>
            <p:ph type="ftr" sz="quarter" idx="11"/>
          </p:nvPr>
        </p:nvSpPr>
        <p:spPr/>
        <p:txBody>
          <a:bodyPr/>
          <a:lstStyle>
            <a:lvl1pPr>
              <a:defRPr/>
            </a:lvl1pPr>
          </a:lstStyle>
          <a:p>
            <a:endParaRPr lang="en-GB">
              <a:solidFill>
                <a:srgbClr val="000000"/>
              </a:solidFill>
            </a:endParaRPr>
          </a:p>
        </p:txBody>
      </p:sp>
      <p:sp>
        <p:nvSpPr>
          <p:cNvPr id="5" name="Tijdelijke aanduiding voor dianummer 4"/>
          <p:cNvSpPr>
            <a:spLocks noGrp="1"/>
          </p:cNvSpPr>
          <p:nvPr>
            <p:ph type="sldNum" sz="quarter" idx="12"/>
          </p:nvPr>
        </p:nvSpPr>
        <p:spPr/>
        <p:txBody>
          <a:bodyPr/>
          <a:lstStyle>
            <a:lvl1pPr>
              <a:defRPr/>
            </a:lvl1pPr>
          </a:lstStyle>
          <a:p>
            <a:fld id="{7D65F38D-B5EF-4D4A-86C7-2EA6C17231A7}"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79234310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vl1pPr>
          </a:lstStyle>
          <a:p>
            <a:endParaRPr lang="en-GB">
              <a:solidFill>
                <a:srgbClr val="000000"/>
              </a:solidFill>
            </a:endParaRPr>
          </a:p>
        </p:txBody>
      </p:sp>
      <p:sp>
        <p:nvSpPr>
          <p:cNvPr id="3" name="Tijdelijke aanduiding voor voettekst 2"/>
          <p:cNvSpPr>
            <a:spLocks noGrp="1"/>
          </p:cNvSpPr>
          <p:nvPr>
            <p:ph type="ftr" sz="quarter" idx="11"/>
          </p:nvPr>
        </p:nvSpPr>
        <p:spPr/>
        <p:txBody>
          <a:bodyPr/>
          <a:lstStyle>
            <a:lvl1pPr>
              <a:defRPr/>
            </a:lvl1pPr>
          </a:lstStyle>
          <a:p>
            <a:endParaRPr lang="en-GB">
              <a:solidFill>
                <a:srgbClr val="000000"/>
              </a:solidFill>
            </a:endParaRPr>
          </a:p>
        </p:txBody>
      </p:sp>
      <p:sp>
        <p:nvSpPr>
          <p:cNvPr id="4" name="Tijdelijke aanduiding voor dianummer 3"/>
          <p:cNvSpPr>
            <a:spLocks noGrp="1"/>
          </p:cNvSpPr>
          <p:nvPr>
            <p:ph type="sldNum" sz="quarter" idx="12"/>
          </p:nvPr>
        </p:nvSpPr>
        <p:spPr/>
        <p:txBody>
          <a:bodyPr/>
          <a:lstStyle>
            <a:lvl1pPr>
              <a:defRPr/>
            </a:lvl1pPr>
          </a:lstStyle>
          <a:p>
            <a:fld id="{DDED16CE-E854-49C0-AD50-2AAB82402138}"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02277348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lvl1pPr>
              <a:defRPr/>
            </a:lvl1pPr>
          </a:lstStyle>
          <a:p>
            <a:endParaRPr lang="en-GB">
              <a:solidFill>
                <a:srgbClr val="000000"/>
              </a:solidFill>
            </a:endParaRPr>
          </a:p>
        </p:txBody>
      </p:sp>
      <p:sp>
        <p:nvSpPr>
          <p:cNvPr id="6" name="Tijdelijke aanduiding voor voettekst 5"/>
          <p:cNvSpPr>
            <a:spLocks noGrp="1"/>
          </p:cNvSpPr>
          <p:nvPr>
            <p:ph type="ftr" sz="quarter" idx="11"/>
          </p:nvPr>
        </p:nvSpPr>
        <p:spPr/>
        <p:txBody>
          <a:bodyPr/>
          <a:lstStyle>
            <a:lvl1pPr>
              <a:defRPr/>
            </a:lvl1pPr>
          </a:lstStyle>
          <a:p>
            <a:endParaRPr lang="en-GB">
              <a:solidFill>
                <a:srgbClr val="000000"/>
              </a:solidFill>
            </a:endParaRPr>
          </a:p>
        </p:txBody>
      </p:sp>
      <p:sp>
        <p:nvSpPr>
          <p:cNvPr id="7" name="Tijdelijke aanduiding voor dianummer 6"/>
          <p:cNvSpPr>
            <a:spLocks noGrp="1"/>
          </p:cNvSpPr>
          <p:nvPr>
            <p:ph type="sldNum" sz="quarter" idx="12"/>
          </p:nvPr>
        </p:nvSpPr>
        <p:spPr/>
        <p:txBody>
          <a:bodyPr/>
          <a:lstStyle>
            <a:lvl1pPr>
              <a:defRPr/>
            </a:lvl1pPr>
          </a:lstStyle>
          <a:p>
            <a:fld id="{D12EF3EA-8131-48BF-805A-448B52F3D06C}"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94775497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lvl1pPr>
              <a:defRPr/>
            </a:lvl1pPr>
          </a:lstStyle>
          <a:p>
            <a:endParaRPr lang="en-GB">
              <a:solidFill>
                <a:srgbClr val="000000"/>
              </a:solidFill>
            </a:endParaRPr>
          </a:p>
        </p:txBody>
      </p:sp>
      <p:sp>
        <p:nvSpPr>
          <p:cNvPr id="6" name="Tijdelijke aanduiding voor voettekst 5"/>
          <p:cNvSpPr>
            <a:spLocks noGrp="1"/>
          </p:cNvSpPr>
          <p:nvPr>
            <p:ph type="ftr" sz="quarter" idx="11"/>
          </p:nvPr>
        </p:nvSpPr>
        <p:spPr/>
        <p:txBody>
          <a:bodyPr/>
          <a:lstStyle>
            <a:lvl1pPr>
              <a:defRPr/>
            </a:lvl1pPr>
          </a:lstStyle>
          <a:p>
            <a:endParaRPr lang="en-GB">
              <a:solidFill>
                <a:srgbClr val="000000"/>
              </a:solidFill>
            </a:endParaRPr>
          </a:p>
        </p:txBody>
      </p:sp>
      <p:sp>
        <p:nvSpPr>
          <p:cNvPr id="7" name="Tijdelijke aanduiding voor dianummer 6"/>
          <p:cNvSpPr>
            <a:spLocks noGrp="1"/>
          </p:cNvSpPr>
          <p:nvPr>
            <p:ph type="sldNum" sz="quarter" idx="12"/>
          </p:nvPr>
        </p:nvSpPr>
        <p:spPr/>
        <p:txBody>
          <a:bodyPr/>
          <a:lstStyle>
            <a:lvl1pPr>
              <a:defRPr/>
            </a:lvl1pPr>
          </a:lstStyle>
          <a:p>
            <a:fld id="{A8053DC8-91AC-4BF8-A5A4-E0619A780A8A}"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11968636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endParaRPr lang="en-GB">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EF721671-EC8E-4F03-A651-C6ABA2AA0FB9}"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68434288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86800" y="609600"/>
            <a:ext cx="2590800" cy="5486400"/>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914400" y="609600"/>
            <a:ext cx="7569200" cy="548640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endParaRPr lang="en-GB">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016FD715-5588-4FA5-A984-7DF205CFC85D}"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445649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4"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127197069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DFBDA065-27D8-444A-B3AF-715863C44B29}" type="datetimeFigureOut">
              <a:rPr lang="nl-BE" smtClean="0">
                <a:solidFill>
                  <a:prstClr val="black">
                    <a:tint val="75000"/>
                  </a:prstClr>
                </a:solidFill>
              </a:rPr>
              <a:pPr/>
              <a:t>11/02/2016</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9F05DDC7-4877-446B-8700-F4DE8EFF973A}"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7973076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DFBDA065-27D8-444A-B3AF-715863C44B29}" type="datetimeFigureOut">
              <a:rPr lang="nl-BE" smtClean="0">
                <a:solidFill>
                  <a:prstClr val="black">
                    <a:tint val="75000"/>
                  </a:prstClr>
                </a:solidFill>
              </a:rPr>
              <a:pPr/>
              <a:t>11/02/2016</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9F05DDC7-4877-446B-8700-F4DE8EFF973A}"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8986342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DFBDA065-27D8-444A-B3AF-715863C44B29}" type="datetimeFigureOut">
              <a:rPr lang="nl-BE" smtClean="0">
                <a:solidFill>
                  <a:prstClr val="black">
                    <a:tint val="75000"/>
                  </a:prstClr>
                </a:solidFill>
              </a:rPr>
              <a:pPr/>
              <a:t>11/02/2016</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9F05DDC7-4877-446B-8700-F4DE8EFF973A}"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06262851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DFBDA065-27D8-444A-B3AF-715863C44B29}" type="datetimeFigureOut">
              <a:rPr lang="nl-BE" smtClean="0">
                <a:solidFill>
                  <a:prstClr val="black">
                    <a:tint val="75000"/>
                  </a:prstClr>
                </a:solidFill>
              </a:rPr>
              <a:pPr/>
              <a:t>11/02/2016</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9F05DDC7-4877-446B-8700-F4DE8EFF973A}"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58477010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DFBDA065-27D8-444A-B3AF-715863C44B29}" type="datetimeFigureOut">
              <a:rPr lang="nl-BE" smtClean="0">
                <a:solidFill>
                  <a:prstClr val="black">
                    <a:tint val="75000"/>
                  </a:prstClr>
                </a:solidFill>
              </a:rPr>
              <a:pPr/>
              <a:t>11/02/2016</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9F05DDC7-4877-446B-8700-F4DE8EFF973A}"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32693549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DFBDA065-27D8-444A-B3AF-715863C44B29}" type="datetimeFigureOut">
              <a:rPr lang="nl-BE" smtClean="0">
                <a:solidFill>
                  <a:prstClr val="black">
                    <a:tint val="75000"/>
                  </a:prstClr>
                </a:solidFill>
              </a:rPr>
              <a:pPr/>
              <a:t>11/02/2016</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9F05DDC7-4877-446B-8700-F4DE8EFF973A}"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5909353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FBDA065-27D8-444A-B3AF-715863C44B29}" type="datetimeFigureOut">
              <a:rPr lang="nl-BE" smtClean="0">
                <a:solidFill>
                  <a:prstClr val="black">
                    <a:tint val="75000"/>
                  </a:prstClr>
                </a:solidFill>
              </a:rPr>
              <a:pPr/>
              <a:t>11/02/2016</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9F05DDC7-4877-446B-8700-F4DE8EFF973A}"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75180695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DFBDA065-27D8-444A-B3AF-715863C44B29}" type="datetimeFigureOut">
              <a:rPr lang="nl-BE" smtClean="0">
                <a:solidFill>
                  <a:prstClr val="black">
                    <a:tint val="75000"/>
                  </a:prstClr>
                </a:solidFill>
              </a:rPr>
              <a:pPr/>
              <a:t>11/02/2016</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9F05DDC7-4877-446B-8700-F4DE8EFF973A}"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55046328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DFBDA065-27D8-444A-B3AF-715863C44B29}" type="datetimeFigureOut">
              <a:rPr lang="nl-BE" smtClean="0">
                <a:solidFill>
                  <a:prstClr val="black">
                    <a:tint val="75000"/>
                  </a:prstClr>
                </a:solidFill>
              </a:rPr>
              <a:pPr/>
              <a:t>11/02/2016</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9F05DDC7-4877-446B-8700-F4DE8EFF973A}"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61459506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DFBDA065-27D8-444A-B3AF-715863C44B29}" type="datetimeFigureOut">
              <a:rPr lang="nl-BE" smtClean="0">
                <a:solidFill>
                  <a:prstClr val="black">
                    <a:tint val="75000"/>
                  </a:prstClr>
                </a:solidFill>
              </a:rPr>
              <a:pPr/>
              <a:t>11/02/2016</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9F05DDC7-4877-446B-8700-F4DE8EFF973A}"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407096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146754092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DFBDA065-27D8-444A-B3AF-715863C44B29}" type="datetimeFigureOut">
              <a:rPr lang="nl-BE" smtClean="0">
                <a:solidFill>
                  <a:prstClr val="black">
                    <a:tint val="75000"/>
                  </a:prstClr>
                </a:solidFill>
              </a:rPr>
              <a:pPr/>
              <a:t>11/02/2016</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9F05DDC7-4877-446B-8700-F4DE8EFF973A}"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25786844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smtClean="0"/>
              <a:t>Klik om de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1C982D01-FC81-4662-8FB6-4C445157B3C9}"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69652006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06720569-B6B3-4322-B745-B65D3D10630B}"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3718588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35A90752-5FA2-4943-A30B-24882E113293}"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35930109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endParaRPr lang="en-GB">
              <a:solidFill>
                <a:srgbClr val="000000"/>
              </a:solidFill>
            </a:endParaRPr>
          </a:p>
        </p:txBody>
      </p:sp>
      <p:sp>
        <p:nvSpPr>
          <p:cNvPr id="6" name="Footer Placeholder 5"/>
          <p:cNvSpPr>
            <a:spLocks noGrp="1"/>
          </p:cNvSpPr>
          <p:nvPr>
            <p:ph type="ftr" sz="quarter" idx="11"/>
          </p:nvPr>
        </p:nvSpPr>
        <p:spPr/>
        <p:txBody>
          <a:bodyPr/>
          <a:lstStyle/>
          <a:p>
            <a:endParaRPr lang="en-GB">
              <a:solidFill>
                <a:srgbClr val="000000"/>
              </a:solidFill>
            </a:endParaRPr>
          </a:p>
        </p:txBody>
      </p:sp>
      <p:sp>
        <p:nvSpPr>
          <p:cNvPr id="7" name="Slide Number Placeholder 6"/>
          <p:cNvSpPr>
            <a:spLocks noGrp="1"/>
          </p:cNvSpPr>
          <p:nvPr>
            <p:ph type="sldNum" sz="quarter" idx="12"/>
          </p:nvPr>
        </p:nvSpPr>
        <p:spPr/>
        <p:txBody>
          <a:bodyPr/>
          <a:lstStyle/>
          <a:p>
            <a:fld id="{54D00F1E-D7B6-4C0A-988B-7ABA72C4E1C3}"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67892107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endParaRPr lang="en-GB">
              <a:solidFill>
                <a:srgbClr val="000000"/>
              </a:solidFill>
            </a:endParaRPr>
          </a:p>
        </p:txBody>
      </p:sp>
      <p:sp>
        <p:nvSpPr>
          <p:cNvPr id="8" name="Footer Placeholder 7"/>
          <p:cNvSpPr>
            <a:spLocks noGrp="1"/>
          </p:cNvSpPr>
          <p:nvPr>
            <p:ph type="ftr" sz="quarter" idx="11"/>
          </p:nvPr>
        </p:nvSpPr>
        <p:spPr/>
        <p:txBody>
          <a:bodyPr/>
          <a:lstStyle/>
          <a:p>
            <a:endParaRPr lang="en-GB">
              <a:solidFill>
                <a:srgbClr val="000000"/>
              </a:solidFill>
            </a:endParaRPr>
          </a:p>
        </p:txBody>
      </p:sp>
      <p:sp>
        <p:nvSpPr>
          <p:cNvPr id="9" name="Slide Number Placeholder 8"/>
          <p:cNvSpPr>
            <a:spLocks noGrp="1"/>
          </p:cNvSpPr>
          <p:nvPr>
            <p:ph type="sldNum" sz="quarter" idx="12"/>
          </p:nvPr>
        </p:nvSpPr>
        <p:spPr/>
        <p:txBody>
          <a:bodyPr/>
          <a:lstStyle/>
          <a:p>
            <a:fld id="{79C37534-8238-40B4-8C30-625ABBA59116}"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43650616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7" name="Date Placeholder 2"/>
          <p:cNvSpPr>
            <a:spLocks noGrp="1"/>
          </p:cNvSpPr>
          <p:nvPr>
            <p:ph type="dt" sz="half" idx="10"/>
          </p:nvPr>
        </p:nvSpPr>
        <p:spPr/>
        <p:txBody>
          <a:bodyPr/>
          <a:lstStyle/>
          <a:p>
            <a:endParaRPr lang="en-GB">
              <a:solidFill>
                <a:srgbClr val="000000"/>
              </a:solidFill>
            </a:endParaRPr>
          </a:p>
        </p:txBody>
      </p:sp>
      <p:sp>
        <p:nvSpPr>
          <p:cNvPr id="5" name="Footer Placeholder 3"/>
          <p:cNvSpPr>
            <a:spLocks noGrp="1"/>
          </p:cNvSpPr>
          <p:nvPr>
            <p:ph type="ftr" sz="quarter" idx="11"/>
          </p:nvPr>
        </p:nvSpPr>
        <p:spPr/>
        <p:txBody>
          <a:bodyPr/>
          <a:lstStyle/>
          <a:p>
            <a:endParaRPr lang="en-GB">
              <a:solidFill>
                <a:srgbClr val="000000"/>
              </a:solidFill>
            </a:endParaRPr>
          </a:p>
        </p:txBody>
      </p:sp>
      <p:sp>
        <p:nvSpPr>
          <p:cNvPr id="6" name="Slide Number Placeholder 4"/>
          <p:cNvSpPr>
            <a:spLocks noGrp="1"/>
          </p:cNvSpPr>
          <p:nvPr>
            <p:ph type="sldNum" sz="quarter" idx="12"/>
          </p:nvPr>
        </p:nvSpPr>
        <p:spPr/>
        <p:txBody>
          <a:bodyPr/>
          <a:lstStyle/>
          <a:p>
            <a:fld id="{7D65F38D-B5EF-4D4A-86C7-2EA6C17231A7}"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16441215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endParaRPr lang="en-GB">
              <a:solidFill>
                <a:srgbClr val="000000"/>
              </a:solidFill>
            </a:endParaRPr>
          </a:p>
        </p:txBody>
      </p:sp>
      <p:sp>
        <p:nvSpPr>
          <p:cNvPr id="5" name="Footer Placeholder 2"/>
          <p:cNvSpPr>
            <a:spLocks noGrp="1"/>
          </p:cNvSpPr>
          <p:nvPr>
            <p:ph type="ftr" sz="quarter" idx="11"/>
          </p:nvPr>
        </p:nvSpPr>
        <p:spPr/>
        <p:txBody>
          <a:bodyPr/>
          <a:lstStyle/>
          <a:p>
            <a:endParaRPr lang="en-GB">
              <a:solidFill>
                <a:srgbClr val="000000"/>
              </a:solidFill>
            </a:endParaRPr>
          </a:p>
        </p:txBody>
      </p:sp>
      <p:sp>
        <p:nvSpPr>
          <p:cNvPr id="6" name="Slide Number Placeholder 3"/>
          <p:cNvSpPr>
            <a:spLocks noGrp="1"/>
          </p:cNvSpPr>
          <p:nvPr>
            <p:ph type="sldNum" sz="quarter" idx="12"/>
          </p:nvPr>
        </p:nvSpPr>
        <p:spPr/>
        <p:txBody>
          <a:bodyPr/>
          <a:lstStyle/>
          <a:p>
            <a:fld id="{DDED16CE-E854-49C0-AD50-2AAB82402138}"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47266249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Date Placeholder 4"/>
          <p:cNvSpPr>
            <a:spLocks noGrp="1"/>
          </p:cNvSpPr>
          <p:nvPr>
            <p:ph type="dt" sz="half" idx="10"/>
          </p:nvPr>
        </p:nvSpPr>
        <p:spPr/>
        <p:txBody>
          <a:bodyPr/>
          <a:lstStyle/>
          <a:p>
            <a:endParaRPr lang="en-GB">
              <a:solidFill>
                <a:srgbClr val="000000"/>
              </a:solidFill>
            </a:endParaRPr>
          </a:p>
        </p:txBody>
      </p:sp>
      <p:sp>
        <p:nvSpPr>
          <p:cNvPr id="5" name="Footer Placeholder 5"/>
          <p:cNvSpPr>
            <a:spLocks noGrp="1"/>
          </p:cNvSpPr>
          <p:nvPr>
            <p:ph type="ftr" sz="quarter" idx="11"/>
          </p:nvPr>
        </p:nvSpPr>
        <p:spPr/>
        <p:txBody>
          <a:bodyPr/>
          <a:lstStyle/>
          <a:p>
            <a:endParaRPr lang="en-GB">
              <a:solidFill>
                <a:srgbClr val="000000"/>
              </a:solidFill>
            </a:endParaRPr>
          </a:p>
        </p:txBody>
      </p:sp>
      <p:sp>
        <p:nvSpPr>
          <p:cNvPr id="6" name="Slide Number Placeholder 6"/>
          <p:cNvSpPr>
            <a:spLocks noGrp="1"/>
          </p:cNvSpPr>
          <p:nvPr>
            <p:ph type="sldNum" sz="quarter" idx="12"/>
          </p:nvPr>
        </p:nvSpPr>
        <p:spPr/>
        <p:txBody>
          <a:bodyPr/>
          <a:lstStyle/>
          <a:p>
            <a:fld id="{D12EF3EA-8131-48BF-805A-448B52F3D06C}"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78945463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endParaRPr lang="en-GB">
              <a:solidFill>
                <a:srgbClr val="000000"/>
              </a:solidFill>
            </a:endParaRPr>
          </a:p>
        </p:txBody>
      </p:sp>
      <p:sp>
        <p:nvSpPr>
          <p:cNvPr id="6" name="Footer Placeholder 5"/>
          <p:cNvSpPr>
            <a:spLocks noGrp="1"/>
          </p:cNvSpPr>
          <p:nvPr>
            <p:ph type="ftr" sz="quarter" idx="11"/>
          </p:nvPr>
        </p:nvSpPr>
        <p:spPr/>
        <p:txBody>
          <a:bodyPr/>
          <a:lstStyle/>
          <a:p>
            <a:endParaRPr lang="en-GB">
              <a:solidFill>
                <a:srgbClr val="000000"/>
              </a:solidFill>
            </a:endParaRPr>
          </a:p>
        </p:txBody>
      </p:sp>
      <p:sp>
        <p:nvSpPr>
          <p:cNvPr id="7" name="Slide Number Placeholder 6"/>
          <p:cNvSpPr>
            <a:spLocks noGrp="1"/>
          </p:cNvSpPr>
          <p:nvPr>
            <p:ph type="sldNum" sz="quarter" idx="12"/>
          </p:nvPr>
        </p:nvSpPr>
        <p:spPr/>
        <p:txBody>
          <a:bodyPr/>
          <a:lstStyle/>
          <a:p>
            <a:fld id="{A8053DC8-91AC-4BF8-A5A4-E0619A780A8A}"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1028939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smtClean="0"/>
              <a:t>Klik om de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289112005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115725898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smtClean="0"/>
              <a:t>Klik om de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49558478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smtClean="0"/>
              <a:t>Klik om de stijl te bewerken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90724617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167072712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302065256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95745983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EF721671-EC8E-4F03-A651-C6ABA2AA0FB9}"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77660622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smtClean="0"/>
              <a:t>Klik om de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016FD715-5588-4FA5-A984-7DF205CFC85D}"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06291075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smtClean="0"/>
              <a:t>Klik om de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1C982D01-FC81-4662-8FB6-4C445157B3C9}"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04613949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06720569-B6B3-4322-B745-B65D3D10630B}"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004320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271981887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35A90752-5FA2-4943-A30B-24882E113293}"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59596299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endParaRPr lang="en-GB">
              <a:solidFill>
                <a:srgbClr val="000000"/>
              </a:solidFill>
            </a:endParaRPr>
          </a:p>
        </p:txBody>
      </p:sp>
      <p:sp>
        <p:nvSpPr>
          <p:cNvPr id="6" name="Footer Placeholder 5"/>
          <p:cNvSpPr>
            <a:spLocks noGrp="1"/>
          </p:cNvSpPr>
          <p:nvPr>
            <p:ph type="ftr" sz="quarter" idx="11"/>
          </p:nvPr>
        </p:nvSpPr>
        <p:spPr/>
        <p:txBody>
          <a:bodyPr/>
          <a:lstStyle/>
          <a:p>
            <a:endParaRPr lang="en-GB">
              <a:solidFill>
                <a:srgbClr val="000000"/>
              </a:solidFill>
            </a:endParaRPr>
          </a:p>
        </p:txBody>
      </p:sp>
      <p:sp>
        <p:nvSpPr>
          <p:cNvPr id="7" name="Slide Number Placeholder 6"/>
          <p:cNvSpPr>
            <a:spLocks noGrp="1"/>
          </p:cNvSpPr>
          <p:nvPr>
            <p:ph type="sldNum" sz="quarter" idx="12"/>
          </p:nvPr>
        </p:nvSpPr>
        <p:spPr/>
        <p:txBody>
          <a:bodyPr/>
          <a:lstStyle/>
          <a:p>
            <a:fld id="{54D00F1E-D7B6-4C0A-988B-7ABA72C4E1C3}"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01304624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endParaRPr lang="en-GB">
              <a:solidFill>
                <a:srgbClr val="000000"/>
              </a:solidFill>
            </a:endParaRPr>
          </a:p>
        </p:txBody>
      </p:sp>
      <p:sp>
        <p:nvSpPr>
          <p:cNvPr id="8" name="Footer Placeholder 7"/>
          <p:cNvSpPr>
            <a:spLocks noGrp="1"/>
          </p:cNvSpPr>
          <p:nvPr>
            <p:ph type="ftr" sz="quarter" idx="11"/>
          </p:nvPr>
        </p:nvSpPr>
        <p:spPr/>
        <p:txBody>
          <a:bodyPr/>
          <a:lstStyle/>
          <a:p>
            <a:endParaRPr lang="en-GB">
              <a:solidFill>
                <a:srgbClr val="000000"/>
              </a:solidFill>
            </a:endParaRPr>
          </a:p>
        </p:txBody>
      </p:sp>
      <p:sp>
        <p:nvSpPr>
          <p:cNvPr id="9" name="Slide Number Placeholder 8"/>
          <p:cNvSpPr>
            <a:spLocks noGrp="1"/>
          </p:cNvSpPr>
          <p:nvPr>
            <p:ph type="sldNum" sz="quarter" idx="12"/>
          </p:nvPr>
        </p:nvSpPr>
        <p:spPr/>
        <p:txBody>
          <a:bodyPr/>
          <a:lstStyle/>
          <a:p>
            <a:fld id="{79C37534-8238-40B4-8C30-625ABBA59116}"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19395762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7" name="Date Placeholder 2"/>
          <p:cNvSpPr>
            <a:spLocks noGrp="1"/>
          </p:cNvSpPr>
          <p:nvPr>
            <p:ph type="dt" sz="half" idx="10"/>
          </p:nvPr>
        </p:nvSpPr>
        <p:spPr/>
        <p:txBody>
          <a:bodyPr/>
          <a:lstStyle/>
          <a:p>
            <a:endParaRPr lang="en-GB">
              <a:solidFill>
                <a:srgbClr val="000000"/>
              </a:solidFill>
            </a:endParaRPr>
          </a:p>
        </p:txBody>
      </p:sp>
      <p:sp>
        <p:nvSpPr>
          <p:cNvPr id="5" name="Footer Placeholder 3"/>
          <p:cNvSpPr>
            <a:spLocks noGrp="1"/>
          </p:cNvSpPr>
          <p:nvPr>
            <p:ph type="ftr" sz="quarter" idx="11"/>
          </p:nvPr>
        </p:nvSpPr>
        <p:spPr/>
        <p:txBody>
          <a:bodyPr/>
          <a:lstStyle/>
          <a:p>
            <a:endParaRPr lang="en-GB">
              <a:solidFill>
                <a:srgbClr val="000000"/>
              </a:solidFill>
            </a:endParaRPr>
          </a:p>
        </p:txBody>
      </p:sp>
      <p:sp>
        <p:nvSpPr>
          <p:cNvPr id="6" name="Slide Number Placeholder 4"/>
          <p:cNvSpPr>
            <a:spLocks noGrp="1"/>
          </p:cNvSpPr>
          <p:nvPr>
            <p:ph type="sldNum" sz="quarter" idx="12"/>
          </p:nvPr>
        </p:nvSpPr>
        <p:spPr/>
        <p:txBody>
          <a:bodyPr/>
          <a:lstStyle/>
          <a:p>
            <a:fld id="{7D65F38D-B5EF-4D4A-86C7-2EA6C17231A7}"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04544657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endParaRPr lang="en-GB">
              <a:solidFill>
                <a:srgbClr val="000000"/>
              </a:solidFill>
            </a:endParaRPr>
          </a:p>
        </p:txBody>
      </p:sp>
      <p:sp>
        <p:nvSpPr>
          <p:cNvPr id="5" name="Footer Placeholder 2"/>
          <p:cNvSpPr>
            <a:spLocks noGrp="1"/>
          </p:cNvSpPr>
          <p:nvPr>
            <p:ph type="ftr" sz="quarter" idx="11"/>
          </p:nvPr>
        </p:nvSpPr>
        <p:spPr/>
        <p:txBody>
          <a:bodyPr/>
          <a:lstStyle/>
          <a:p>
            <a:endParaRPr lang="en-GB">
              <a:solidFill>
                <a:srgbClr val="000000"/>
              </a:solidFill>
            </a:endParaRPr>
          </a:p>
        </p:txBody>
      </p:sp>
      <p:sp>
        <p:nvSpPr>
          <p:cNvPr id="6" name="Slide Number Placeholder 3"/>
          <p:cNvSpPr>
            <a:spLocks noGrp="1"/>
          </p:cNvSpPr>
          <p:nvPr>
            <p:ph type="sldNum" sz="quarter" idx="12"/>
          </p:nvPr>
        </p:nvSpPr>
        <p:spPr/>
        <p:txBody>
          <a:bodyPr/>
          <a:lstStyle/>
          <a:p>
            <a:fld id="{DDED16CE-E854-49C0-AD50-2AAB82402138}"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74842342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Date Placeholder 4"/>
          <p:cNvSpPr>
            <a:spLocks noGrp="1"/>
          </p:cNvSpPr>
          <p:nvPr>
            <p:ph type="dt" sz="half" idx="10"/>
          </p:nvPr>
        </p:nvSpPr>
        <p:spPr/>
        <p:txBody>
          <a:bodyPr/>
          <a:lstStyle/>
          <a:p>
            <a:endParaRPr lang="en-GB">
              <a:solidFill>
                <a:srgbClr val="000000"/>
              </a:solidFill>
            </a:endParaRPr>
          </a:p>
        </p:txBody>
      </p:sp>
      <p:sp>
        <p:nvSpPr>
          <p:cNvPr id="5" name="Footer Placeholder 5"/>
          <p:cNvSpPr>
            <a:spLocks noGrp="1"/>
          </p:cNvSpPr>
          <p:nvPr>
            <p:ph type="ftr" sz="quarter" idx="11"/>
          </p:nvPr>
        </p:nvSpPr>
        <p:spPr/>
        <p:txBody>
          <a:bodyPr/>
          <a:lstStyle/>
          <a:p>
            <a:endParaRPr lang="en-GB">
              <a:solidFill>
                <a:srgbClr val="000000"/>
              </a:solidFill>
            </a:endParaRPr>
          </a:p>
        </p:txBody>
      </p:sp>
      <p:sp>
        <p:nvSpPr>
          <p:cNvPr id="6" name="Slide Number Placeholder 6"/>
          <p:cNvSpPr>
            <a:spLocks noGrp="1"/>
          </p:cNvSpPr>
          <p:nvPr>
            <p:ph type="sldNum" sz="quarter" idx="12"/>
          </p:nvPr>
        </p:nvSpPr>
        <p:spPr/>
        <p:txBody>
          <a:bodyPr/>
          <a:lstStyle/>
          <a:p>
            <a:fld id="{D12EF3EA-8131-48BF-805A-448B52F3D06C}"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404847949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endParaRPr lang="en-GB">
              <a:solidFill>
                <a:srgbClr val="000000"/>
              </a:solidFill>
            </a:endParaRPr>
          </a:p>
        </p:txBody>
      </p:sp>
      <p:sp>
        <p:nvSpPr>
          <p:cNvPr id="6" name="Footer Placeholder 5"/>
          <p:cNvSpPr>
            <a:spLocks noGrp="1"/>
          </p:cNvSpPr>
          <p:nvPr>
            <p:ph type="ftr" sz="quarter" idx="11"/>
          </p:nvPr>
        </p:nvSpPr>
        <p:spPr/>
        <p:txBody>
          <a:bodyPr/>
          <a:lstStyle/>
          <a:p>
            <a:endParaRPr lang="en-GB">
              <a:solidFill>
                <a:srgbClr val="000000"/>
              </a:solidFill>
            </a:endParaRPr>
          </a:p>
        </p:txBody>
      </p:sp>
      <p:sp>
        <p:nvSpPr>
          <p:cNvPr id="7" name="Slide Number Placeholder 6"/>
          <p:cNvSpPr>
            <a:spLocks noGrp="1"/>
          </p:cNvSpPr>
          <p:nvPr>
            <p:ph type="sldNum" sz="quarter" idx="12"/>
          </p:nvPr>
        </p:nvSpPr>
        <p:spPr/>
        <p:txBody>
          <a:bodyPr/>
          <a:lstStyle/>
          <a:p>
            <a:fld id="{A8053DC8-91AC-4BF8-A5A4-E0619A780A8A}"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71091945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70050947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smtClean="0"/>
              <a:t>Klik om de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04234010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smtClean="0"/>
              <a:t>Klik om de stijl te bewerken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nl-NL" smtClean="0"/>
              <a:t>Klik om de modelstijlen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124754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lvl1pPr>
              <a:defRPr/>
            </a:lvl1pPr>
          </a:lstStyle>
          <a:p>
            <a:endParaRPr lang="en-GB">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35A90752-5FA2-4943-A30B-24882E113293}"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655869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21033473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86162092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21520855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22578242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EF721671-EC8E-4F03-A651-C6ABA2AA0FB9}"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49452611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smtClean="0"/>
              <a:t>Klik om de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016FD715-5588-4FA5-A984-7DF205CFC85D}"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36419122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smtClean="0"/>
              <a:t>Klik om de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1C982D01-FC81-4662-8FB6-4C445157B3C9}"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80523585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06720569-B6B3-4322-B745-B65D3D10630B}"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978301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35A90752-5FA2-4943-A30B-24882E113293}"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91014153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endParaRPr lang="en-GB">
              <a:solidFill>
                <a:srgbClr val="000000"/>
              </a:solidFill>
            </a:endParaRPr>
          </a:p>
        </p:txBody>
      </p:sp>
      <p:sp>
        <p:nvSpPr>
          <p:cNvPr id="6" name="Footer Placeholder 5"/>
          <p:cNvSpPr>
            <a:spLocks noGrp="1"/>
          </p:cNvSpPr>
          <p:nvPr>
            <p:ph type="ftr" sz="quarter" idx="11"/>
          </p:nvPr>
        </p:nvSpPr>
        <p:spPr/>
        <p:txBody>
          <a:bodyPr/>
          <a:lstStyle/>
          <a:p>
            <a:endParaRPr lang="en-GB">
              <a:solidFill>
                <a:srgbClr val="000000"/>
              </a:solidFill>
            </a:endParaRPr>
          </a:p>
        </p:txBody>
      </p:sp>
      <p:sp>
        <p:nvSpPr>
          <p:cNvPr id="7" name="Slide Number Placeholder 6"/>
          <p:cNvSpPr>
            <a:spLocks noGrp="1"/>
          </p:cNvSpPr>
          <p:nvPr>
            <p:ph type="sldNum" sz="quarter" idx="12"/>
          </p:nvPr>
        </p:nvSpPr>
        <p:spPr/>
        <p:txBody>
          <a:bodyPr/>
          <a:lstStyle/>
          <a:p>
            <a:fld id="{54D00F1E-D7B6-4C0A-988B-7ABA72C4E1C3}"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98524376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endParaRPr lang="en-GB">
              <a:solidFill>
                <a:srgbClr val="000000"/>
              </a:solidFill>
            </a:endParaRPr>
          </a:p>
        </p:txBody>
      </p:sp>
      <p:sp>
        <p:nvSpPr>
          <p:cNvPr id="8" name="Footer Placeholder 7"/>
          <p:cNvSpPr>
            <a:spLocks noGrp="1"/>
          </p:cNvSpPr>
          <p:nvPr>
            <p:ph type="ftr" sz="quarter" idx="11"/>
          </p:nvPr>
        </p:nvSpPr>
        <p:spPr/>
        <p:txBody>
          <a:bodyPr/>
          <a:lstStyle/>
          <a:p>
            <a:endParaRPr lang="en-GB">
              <a:solidFill>
                <a:srgbClr val="000000"/>
              </a:solidFill>
            </a:endParaRPr>
          </a:p>
        </p:txBody>
      </p:sp>
      <p:sp>
        <p:nvSpPr>
          <p:cNvPr id="9" name="Slide Number Placeholder 8"/>
          <p:cNvSpPr>
            <a:spLocks noGrp="1"/>
          </p:cNvSpPr>
          <p:nvPr>
            <p:ph type="sldNum" sz="quarter" idx="12"/>
          </p:nvPr>
        </p:nvSpPr>
        <p:spPr/>
        <p:txBody>
          <a:bodyPr/>
          <a:lstStyle/>
          <a:p>
            <a:fld id="{79C37534-8238-40B4-8C30-625ABBA59116}"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0824840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97660449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7" name="Date Placeholder 2"/>
          <p:cNvSpPr>
            <a:spLocks noGrp="1"/>
          </p:cNvSpPr>
          <p:nvPr>
            <p:ph type="dt" sz="half" idx="10"/>
          </p:nvPr>
        </p:nvSpPr>
        <p:spPr/>
        <p:txBody>
          <a:bodyPr/>
          <a:lstStyle/>
          <a:p>
            <a:endParaRPr lang="en-GB">
              <a:solidFill>
                <a:srgbClr val="000000"/>
              </a:solidFill>
            </a:endParaRPr>
          </a:p>
        </p:txBody>
      </p:sp>
      <p:sp>
        <p:nvSpPr>
          <p:cNvPr id="5" name="Footer Placeholder 3"/>
          <p:cNvSpPr>
            <a:spLocks noGrp="1"/>
          </p:cNvSpPr>
          <p:nvPr>
            <p:ph type="ftr" sz="quarter" idx="11"/>
          </p:nvPr>
        </p:nvSpPr>
        <p:spPr/>
        <p:txBody>
          <a:bodyPr/>
          <a:lstStyle/>
          <a:p>
            <a:endParaRPr lang="en-GB">
              <a:solidFill>
                <a:srgbClr val="000000"/>
              </a:solidFill>
            </a:endParaRPr>
          </a:p>
        </p:txBody>
      </p:sp>
      <p:sp>
        <p:nvSpPr>
          <p:cNvPr id="6" name="Slide Number Placeholder 4"/>
          <p:cNvSpPr>
            <a:spLocks noGrp="1"/>
          </p:cNvSpPr>
          <p:nvPr>
            <p:ph type="sldNum" sz="quarter" idx="12"/>
          </p:nvPr>
        </p:nvSpPr>
        <p:spPr/>
        <p:txBody>
          <a:bodyPr/>
          <a:lstStyle/>
          <a:p>
            <a:fld id="{7D65F38D-B5EF-4D4A-86C7-2EA6C17231A7}"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70982797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endParaRPr lang="en-GB">
              <a:solidFill>
                <a:srgbClr val="000000"/>
              </a:solidFill>
            </a:endParaRPr>
          </a:p>
        </p:txBody>
      </p:sp>
      <p:sp>
        <p:nvSpPr>
          <p:cNvPr id="5" name="Footer Placeholder 2"/>
          <p:cNvSpPr>
            <a:spLocks noGrp="1"/>
          </p:cNvSpPr>
          <p:nvPr>
            <p:ph type="ftr" sz="quarter" idx="11"/>
          </p:nvPr>
        </p:nvSpPr>
        <p:spPr/>
        <p:txBody>
          <a:bodyPr/>
          <a:lstStyle/>
          <a:p>
            <a:endParaRPr lang="en-GB">
              <a:solidFill>
                <a:srgbClr val="000000"/>
              </a:solidFill>
            </a:endParaRPr>
          </a:p>
        </p:txBody>
      </p:sp>
      <p:sp>
        <p:nvSpPr>
          <p:cNvPr id="6" name="Slide Number Placeholder 3"/>
          <p:cNvSpPr>
            <a:spLocks noGrp="1"/>
          </p:cNvSpPr>
          <p:nvPr>
            <p:ph type="sldNum" sz="quarter" idx="12"/>
          </p:nvPr>
        </p:nvSpPr>
        <p:spPr/>
        <p:txBody>
          <a:bodyPr/>
          <a:lstStyle/>
          <a:p>
            <a:fld id="{DDED16CE-E854-49C0-AD50-2AAB82402138}"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03957371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Date Placeholder 4"/>
          <p:cNvSpPr>
            <a:spLocks noGrp="1"/>
          </p:cNvSpPr>
          <p:nvPr>
            <p:ph type="dt" sz="half" idx="10"/>
          </p:nvPr>
        </p:nvSpPr>
        <p:spPr/>
        <p:txBody>
          <a:bodyPr/>
          <a:lstStyle/>
          <a:p>
            <a:endParaRPr lang="en-GB">
              <a:solidFill>
                <a:srgbClr val="000000"/>
              </a:solidFill>
            </a:endParaRPr>
          </a:p>
        </p:txBody>
      </p:sp>
      <p:sp>
        <p:nvSpPr>
          <p:cNvPr id="5" name="Footer Placeholder 5"/>
          <p:cNvSpPr>
            <a:spLocks noGrp="1"/>
          </p:cNvSpPr>
          <p:nvPr>
            <p:ph type="ftr" sz="quarter" idx="11"/>
          </p:nvPr>
        </p:nvSpPr>
        <p:spPr/>
        <p:txBody>
          <a:bodyPr/>
          <a:lstStyle/>
          <a:p>
            <a:endParaRPr lang="en-GB">
              <a:solidFill>
                <a:srgbClr val="000000"/>
              </a:solidFill>
            </a:endParaRPr>
          </a:p>
        </p:txBody>
      </p:sp>
      <p:sp>
        <p:nvSpPr>
          <p:cNvPr id="6" name="Slide Number Placeholder 6"/>
          <p:cNvSpPr>
            <a:spLocks noGrp="1"/>
          </p:cNvSpPr>
          <p:nvPr>
            <p:ph type="sldNum" sz="quarter" idx="12"/>
          </p:nvPr>
        </p:nvSpPr>
        <p:spPr/>
        <p:txBody>
          <a:bodyPr/>
          <a:lstStyle/>
          <a:p>
            <a:fld id="{D12EF3EA-8131-48BF-805A-448B52F3D06C}"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74822657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endParaRPr lang="en-GB">
              <a:solidFill>
                <a:srgbClr val="000000"/>
              </a:solidFill>
            </a:endParaRPr>
          </a:p>
        </p:txBody>
      </p:sp>
      <p:sp>
        <p:nvSpPr>
          <p:cNvPr id="6" name="Footer Placeholder 5"/>
          <p:cNvSpPr>
            <a:spLocks noGrp="1"/>
          </p:cNvSpPr>
          <p:nvPr>
            <p:ph type="ftr" sz="quarter" idx="11"/>
          </p:nvPr>
        </p:nvSpPr>
        <p:spPr/>
        <p:txBody>
          <a:bodyPr/>
          <a:lstStyle/>
          <a:p>
            <a:endParaRPr lang="en-GB">
              <a:solidFill>
                <a:srgbClr val="000000"/>
              </a:solidFill>
            </a:endParaRPr>
          </a:p>
        </p:txBody>
      </p:sp>
      <p:sp>
        <p:nvSpPr>
          <p:cNvPr id="7" name="Slide Number Placeholder 6"/>
          <p:cNvSpPr>
            <a:spLocks noGrp="1"/>
          </p:cNvSpPr>
          <p:nvPr>
            <p:ph type="sldNum" sz="quarter" idx="12"/>
          </p:nvPr>
        </p:nvSpPr>
        <p:spPr/>
        <p:txBody>
          <a:bodyPr/>
          <a:lstStyle/>
          <a:p>
            <a:fld id="{A8053DC8-91AC-4BF8-A5A4-E0619A780A8A}"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420908718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412351722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smtClean="0"/>
              <a:t>Klik om de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331574081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smtClean="0"/>
              <a:t>Klik om de stijl te bewerken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73727961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135849906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58054616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2818842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50E040D8-9698-4894-B324-1E738EFA2AC7}" type="datetimeFigureOut">
              <a:rPr lang="nl-BE" smtClean="0"/>
              <a:t>11/02/2016</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128095228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EF721671-EC8E-4F03-A651-C6ABA2AA0FB9}"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82989375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smtClean="0"/>
              <a:t>Klik om de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016FD715-5588-4FA5-A984-7DF205CFC85D}"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63718181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nl-NL" smtClean="0"/>
              <a:t>Klik om de stijl te bewerken</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a:xfrm>
            <a:off x="9255346" y="2750337"/>
            <a:ext cx="1171888" cy="1356442"/>
          </a:xfrm>
        </p:spPr>
        <p:txBody>
          <a:bodyPr/>
          <a:lstStyle/>
          <a:p>
            <a:fld id="{1C982D01-FC81-4662-8FB6-4C445157B3C9}"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7266538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06720569-B6B3-4322-B745-B65D3D10630B}"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48651966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nl-NL" smtClean="0"/>
              <a:t>Klik om de stijl te bewerken</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a:xfrm>
            <a:off x="10729455" y="2869895"/>
            <a:ext cx="1154151" cy="1090789"/>
          </a:xfrm>
        </p:spPr>
        <p:txBody>
          <a:bodyPr/>
          <a:lstStyle/>
          <a:p>
            <a:fld id="{35A90752-5FA2-4943-A30B-24882E113293}"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36659099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endParaRPr lang="en-GB">
              <a:solidFill>
                <a:srgbClr val="000000"/>
              </a:solidFill>
            </a:endParaRPr>
          </a:p>
        </p:txBody>
      </p:sp>
      <p:sp>
        <p:nvSpPr>
          <p:cNvPr id="6" name="Footer Placeholder 5"/>
          <p:cNvSpPr>
            <a:spLocks noGrp="1"/>
          </p:cNvSpPr>
          <p:nvPr>
            <p:ph type="ftr" sz="quarter" idx="11"/>
          </p:nvPr>
        </p:nvSpPr>
        <p:spPr/>
        <p:txBody>
          <a:bodyPr/>
          <a:lstStyle/>
          <a:p>
            <a:endParaRPr lang="en-GB">
              <a:solidFill>
                <a:srgbClr val="000000"/>
              </a:solidFill>
            </a:endParaRPr>
          </a:p>
        </p:txBody>
      </p:sp>
      <p:sp>
        <p:nvSpPr>
          <p:cNvPr id="7" name="Slide Number Placeholder 6"/>
          <p:cNvSpPr>
            <a:spLocks noGrp="1"/>
          </p:cNvSpPr>
          <p:nvPr>
            <p:ph type="sldNum" sz="quarter" idx="12"/>
          </p:nvPr>
        </p:nvSpPr>
        <p:spPr/>
        <p:txBody>
          <a:bodyPr/>
          <a:lstStyle/>
          <a:p>
            <a:fld id="{54D00F1E-D7B6-4C0A-988B-7ABA72C4E1C3}"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97094517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680322" y="3030008"/>
            <a:ext cx="4698355" cy="290617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594123" y="3030008"/>
            <a:ext cx="4700059" cy="290617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endParaRPr lang="en-GB">
              <a:solidFill>
                <a:srgbClr val="000000"/>
              </a:solidFill>
            </a:endParaRPr>
          </a:p>
        </p:txBody>
      </p:sp>
      <p:sp>
        <p:nvSpPr>
          <p:cNvPr id="8" name="Footer Placeholder 7"/>
          <p:cNvSpPr>
            <a:spLocks noGrp="1"/>
          </p:cNvSpPr>
          <p:nvPr>
            <p:ph type="ftr" sz="quarter" idx="11"/>
          </p:nvPr>
        </p:nvSpPr>
        <p:spPr/>
        <p:txBody>
          <a:bodyPr/>
          <a:lstStyle/>
          <a:p>
            <a:endParaRPr lang="en-GB">
              <a:solidFill>
                <a:srgbClr val="000000"/>
              </a:solidFill>
            </a:endParaRPr>
          </a:p>
        </p:txBody>
      </p:sp>
      <p:sp>
        <p:nvSpPr>
          <p:cNvPr id="9" name="Slide Number Placeholder 8"/>
          <p:cNvSpPr>
            <a:spLocks noGrp="1"/>
          </p:cNvSpPr>
          <p:nvPr>
            <p:ph type="sldNum" sz="quarter" idx="12"/>
          </p:nvPr>
        </p:nvSpPr>
        <p:spPr/>
        <p:txBody>
          <a:bodyPr/>
          <a:lstStyle/>
          <a:p>
            <a:fld id="{79C37534-8238-40B4-8C30-625ABBA59116}"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45769618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endParaRPr lang="en-GB">
              <a:solidFill>
                <a:srgbClr val="000000"/>
              </a:solidFill>
            </a:endParaRPr>
          </a:p>
        </p:txBody>
      </p:sp>
      <p:sp>
        <p:nvSpPr>
          <p:cNvPr id="4" name="Footer Placeholder 3"/>
          <p:cNvSpPr>
            <a:spLocks noGrp="1"/>
          </p:cNvSpPr>
          <p:nvPr>
            <p:ph type="ftr" sz="quarter" idx="11"/>
          </p:nvPr>
        </p:nvSpPr>
        <p:spPr/>
        <p:txBody>
          <a:bodyPr/>
          <a:lstStyle/>
          <a:p>
            <a:endParaRPr lang="en-GB">
              <a:solidFill>
                <a:srgbClr val="000000"/>
              </a:solidFill>
            </a:endParaRPr>
          </a:p>
        </p:txBody>
      </p:sp>
      <p:sp>
        <p:nvSpPr>
          <p:cNvPr id="5" name="Slide Number Placeholder 4"/>
          <p:cNvSpPr>
            <a:spLocks noGrp="1"/>
          </p:cNvSpPr>
          <p:nvPr>
            <p:ph type="sldNum" sz="quarter" idx="12"/>
          </p:nvPr>
        </p:nvSpPr>
        <p:spPr/>
        <p:txBody>
          <a:bodyPr/>
          <a:lstStyle/>
          <a:p>
            <a:fld id="{7D65F38D-B5EF-4D4A-86C7-2EA6C17231A7}"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84764914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endParaRPr lang="en-GB">
              <a:solidFill>
                <a:srgbClr val="000000"/>
              </a:solidFill>
            </a:endParaRPr>
          </a:p>
        </p:txBody>
      </p:sp>
      <p:sp>
        <p:nvSpPr>
          <p:cNvPr id="3" name="Footer Placeholder 2"/>
          <p:cNvSpPr>
            <a:spLocks noGrp="1"/>
          </p:cNvSpPr>
          <p:nvPr>
            <p:ph type="ftr" sz="quarter" idx="11"/>
          </p:nvPr>
        </p:nvSpPr>
        <p:spPr/>
        <p:txBody>
          <a:bodyPr/>
          <a:lstStyle/>
          <a:p>
            <a:endParaRPr lang="en-GB">
              <a:solidFill>
                <a:srgbClr val="000000"/>
              </a:solidFill>
            </a:endParaRPr>
          </a:p>
        </p:txBody>
      </p:sp>
      <p:sp>
        <p:nvSpPr>
          <p:cNvPr id="4" name="Slide Number Placeholder 3"/>
          <p:cNvSpPr>
            <a:spLocks noGrp="1"/>
          </p:cNvSpPr>
          <p:nvPr>
            <p:ph type="sldNum" sz="quarter" idx="12"/>
          </p:nvPr>
        </p:nvSpPr>
        <p:spPr/>
        <p:txBody>
          <a:bodyPr/>
          <a:lstStyle/>
          <a:p>
            <a:fld id="{DDED16CE-E854-49C0-AD50-2AAB82402138}"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92500225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nl-NL" smtClean="0"/>
              <a:t>Klik om de stijl te bewerken</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endParaRPr lang="en-GB">
              <a:solidFill>
                <a:srgbClr val="000000"/>
              </a:solidFill>
            </a:endParaRPr>
          </a:p>
        </p:txBody>
      </p:sp>
      <p:sp>
        <p:nvSpPr>
          <p:cNvPr id="6" name="Footer Placeholder 5"/>
          <p:cNvSpPr>
            <a:spLocks noGrp="1"/>
          </p:cNvSpPr>
          <p:nvPr>
            <p:ph type="ftr" sz="quarter" idx="11"/>
          </p:nvPr>
        </p:nvSpPr>
        <p:spPr/>
        <p:txBody>
          <a:bodyPr/>
          <a:lstStyle/>
          <a:p>
            <a:endParaRPr lang="en-GB">
              <a:solidFill>
                <a:srgbClr val="000000"/>
              </a:solidFill>
            </a:endParaRPr>
          </a:p>
        </p:txBody>
      </p:sp>
      <p:sp>
        <p:nvSpPr>
          <p:cNvPr id="7" name="Slide Number Placeholder 6"/>
          <p:cNvSpPr>
            <a:spLocks noGrp="1"/>
          </p:cNvSpPr>
          <p:nvPr>
            <p:ph type="sldNum" sz="quarter" idx="12"/>
          </p:nvPr>
        </p:nvSpPr>
        <p:spPr/>
        <p:txBody>
          <a:bodyPr/>
          <a:lstStyle/>
          <a:p>
            <a:fld id="{D12EF3EA-8131-48BF-805A-448B52F3D06C}"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40607963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50E040D8-9698-4894-B324-1E738EFA2AC7}" type="datetimeFigureOut">
              <a:rPr lang="nl-BE" smtClean="0"/>
              <a:t>11/02/2016</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418908311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endParaRPr lang="en-GB">
              <a:solidFill>
                <a:srgbClr val="000000"/>
              </a:solidFill>
            </a:endParaRPr>
          </a:p>
        </p:txBody>
      </p:sp>
      <p:sp>
        <p:nvSpPr>
          <p:cNvPr id="6" name="Footer Placeholder 5"/>
          <p:cNvSpPr>
            <a:spLocks noGrp="1"/>
          </p:cNvSpPr>
          <p:nvPr>
            <p:ph type="ftr" sz="quarter" idx="11"/>
          </p:nvPr>
        </p:nvSpPr>
        <p:spPr/>
        <p:txBody>
          <a:bodyPr/>
          <a:lstStyle/>
          <a:p>
            <a:endParaRPr lang="en-GB">
              <a:solidFill>
                <a:srgbClr val="000000"/>
              </a:solidFill>
            </a:endParaRPr>
          </a:p>
        </p:txBody>
      </p:sp>
      <p:sp>
        <p:nvSpPr>
          <p:cNvPr id="7" name="Slide Number Placeholder 6"/>
          <p:cNvSpPr>
            <a:spLocks noGrp="1"/>
          </p:cNvSpPr>
          <p:nvPr>
            <p:ph type="sldNum" sz="quarter" idx="12"/>
          </p:nvPr>
        </p:nvSpPr>
        <p:spPr/>
        <p:txBody>
          <a:bodyPr/>
          <a:lstStyle/>
          <a:p>
            <a:fld id="{A8053DC8-91AC-4BF8-A5A4-E0619A780A8A}"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863390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a:xfrm>
            <a:off x="10729455" y="4711309"/>
            <a:ext cx="1154151" cy="1090789"/>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337499754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a:xfrm>
            <a:off x="10729455" y="4711615"/>
            <a:ext cx="1154151" cy="1090789"/>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199228294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nl-NL" smtClean="0"/>
              <a:t>Klik om de stijl te bewerken</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a:xfrm>
            <a:off x="10729455" y="4709925"/>
            <a:ext cx="1154151" cy="1090789"/>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82003956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a:xfrm>
            <a:off x="10729455" y="4709925"/>
            <a:ext cx="1154151" cy="1090789"/>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40772415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nl-NL" smtClean="0"/>
              <a:t>Klik om de stijl te bewerken</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45865464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nl-NL" smtClean="0"/>
              <a:t>Klik om de stijl te bewerken</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74576369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EF721671-EC8E-4F03-A651-C6ABA2AA0FB9}"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56485542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a:xfrm>
            <a:off x="6807126" y="5936187"/>
            <a:ext cx="2743200" cy="365125"/>
          </a:xfrm>
        </p:spPr>
        <p:txBody>
          <a:bodyPr/>
          <a:lstStyle/>
          <a:p>
            <a:endParaRPr lang="en-GB">
              <a:solidFill>
                <a:srgbClr val="000000"/>
              </a:solidFill>
            </a:endParaRPr>
          </a:p>
        </p:txBody>
      </p:sp>
      <p:sp>
        <p:nvSpPr>
          <p:cNvPr id="5" name="Footer Placeholder 4"/>
          <p:cNvSpPr>
            <a:spLocks noGrp="1"/>
          </p:cNvSpPr>
          <p:nvPr>
            <p:ph type="ftr" sz="quarter" idx="11"/>
          </p:nvPr>
        </p:nvSpPr>
        <p:spPr>
          <a:xfrm>
            <a:off x="680321" y="5936188"/>
            <a:ext cx="6126805" cy="365125"/>
          </a:xfrm>
        </p:spPr>
        <p:txBody>
          <a:bodyPr/>
          <a:lstStyle/>
          <a:p>
            <a:endParaRPr lang="en-GB">
              <a:solidFill>
                <a:srgbClr val="000000"/>
              </a:solidFill>
            </a:endParaRPr>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016FD715-5588-4FA5-A984-7DF205CFC85D}"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73941806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nl-NL" smtClean="0"/>
              <a:t>Klik om de stijl te bewerken</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1C982D01-FC81-4662-8FB6-4C445157B3C9}"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2587098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50E040D8-9698-4894-B324-1E738EFA2AC7}" type="datetimeFigureOut">
              <a:rPr lang="nl-BE" smtClean="0"/>
              <a:t>11/02/2016</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319182547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06720569-B6B3-4322-B745-B65D3D10630B}"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22880731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nl-NL" smtClean="0"/>
              <a:t>Klik om de stijl te bewerken</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35A90752-5FA2-4943-A30B-24882E113293}"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1885632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nl-NL" smtClean="0"/>
              <a:t>Klik om de stijl te bewerken</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endParaRPr lang="en-GB">
              <a:solidFill>
                <a:srgbClr val="000000"/>
              </a:solidFill>
            </a:endParaRPr>
          </a:p>
        </p:txBody>
      </p:sp>
      <p:sp>
        <p:nvSpPr>
          <p:cNvPr id="6" name="Footer Placeholder 5"/>
          <p:cNvSpPr>
            <a:spLocks noGrp="1"/>
          </p:cNvSpPr>
          <p:nvPr>
            <p:ph type="ftr" sz="quarter" idx="11"/>
          </p:nvPr>
        </p:nvSpPr>
        <p:spPr/>
        <p:txBody>
          <a:bodyPr/>
          <a:lstStyle/>
          <a:p>
            <a:endParaRPr lang="en-GB">
              <a:solidFill>
                <a:srgbClr val="000000"/>
              </a:solidFill>
            </a:endParaRPr>
          </a:p>
        </p:txBody>
      </p:sp>
      <p:sp>
        <p:nvSpPr>
          <p:cNvPr id="7" name="Slide Number Placeholder 6"/>
          <p:cNvSpPr>
            <a:spLocks noGrp="1"/>
          </p:cNvSpPr>
          <p:nvPr>
            <p:ph type="sldNum" sz="quarter" idx="12"/>
          </p:nvPr>
        </p:nvSpPr>
        <p:spPr/>
        <p:txBody>
          <a:bodyPr/>
          <a:lstStyle/>
          <a:p>
            <a:fld id="{54D00F1E-D7B6-4C0A-988B-7ABA72C4E1C3}"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53989040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913795" y="2912232"/>
            <a:ext cx="5107208" cy="287896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172200" y="2912232"/>
            <a:ext cx="5095357" cy="287896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endParaRPr lang="en-GB">
              <a:solidFill>
                <a:srgbClr val="000000"/>
              </a:solidFill>
            </a:endParaRPr>
          </a:p>
        </p:txBody>
      </p:sp>
      <p:sp>
        <p:nvSpPr>
          <p:cNvPr id="8" name="Footer Placeholder 7"/>
          <p:cNvSpPr>
            <a:spLocks noGrp="1"/>
          </p:cNvSpPr>
          <p:nvPr>
            <p:ph type="ftr" sz="quarter" idx="11"/>
          </p:nvPr>
        </p:nvSpPr>
        <p:spPr/>
        <p:txBody>
          <a:bodyPr/>
          <a:lstStyle/>
          <a:p>
            <a:endParaRPr lang="en-GB">
              <a:solidFill>
                <a:srgbClr val="000000"/>
              </a:solidFill>
            </a:endParaRPr>
          </a:p>
        </p:txBody>
      </p:sp>
      <p:sp>
        <p:nvSpPr>
          <p:cNvPr id="9" name="Slide Number Placeholder 8"/>
          <p:cNvSpPr>
            <a:spLocks noGrp="1"/>
          </p:cNvSpPr>
          <p:nvPr>
            <p:ph type="sldNum" sz="quarter" idx="12"/>
          </p:nvPr>
        </p:nvSpPr>
        <p:spPr/>
        <p:txBody>
          <a:bodyPr/>
          <a:lstStyle/>
          <a:p>
            <a:fld id="{79C37534-8238-40B4-8C30-625ABBA59116}"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28817406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endParaRPr lang="en-GB">
              <a:solidFill>
                <a:srgbClr val="000000"/>
              </a:solidFill>
            </a:endParaRPr>
          </a:p>
        </p:txBody>
      </p:sp>
      <p:sp>
        <p:nvSpPr>
          <p:cNvPr id="4" name="Footer Placeholder 3"/>
          <p:cNvSpPr>
            <a:spLocks noGrp="1"/>
          </p:cNvSpPr>
          <p:nvPr>
            <p:ph type="ftr" sz="quarter" idx="11"/>
          </p:nvPr>
        </p:nvSpPr>
        <p:spPr/>
        <p:txBody>
          <a:bodyPr/>
          <a:lstStyle/>
          <a:p>
            <a:endParaRPr lang="en-GB">
              <a:solidFill>
                <a:srgbClr val="000000"/>
              </a:solidFill>
            </a:endParaRPr>
          </a:p>
        </p:txBody>
      </p:sp>
      <p:sp>
        <p:nvSpPr>
          <p:cNvPr id="5" name="Slide Number Placeholder 4"/>
          <p:cNvSpPr>
            <a:spLocks noGrp="1"/>
          </p:cNvSpPr>
          <p:nvPr>
            <p:ph type="sldNum" sz="quarter" idx="12"/>
          </p:nvPr>
        </p:nvSpPr>
        <p:spPr/>
        <p:txBody>
          <a:bodyPr/>
          <a:lstStyle/>
          <a:p>
            <a:fld id="{7D65F38D-B5EF-4D4A-86C7-2EA6C17231A7}"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93507978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srgbClr val="000000"/>
              </a:solidFill>
            </a:endParaRPr>
          </a:p>
        </p:txBody>
      </p:sp>
      <p:sp>
        <p:nvSpPr>
          <p:cNvPr id="3" name="Footer Placeholder 2"/>
          <p:cNvSpPr>
            <a:spLocks noGrp="1"/>
          </p:cNvSpPr>
          <p:nvPr>
            <p:ph type="ftr" sz="quarter" idx="11"/>
          </p:nvPr>
        </p:nvSpPr>
        <p:spPr/>
        <p:txBody>
          <a:bodyPr/>
          <a:lstStyle/>
          <a:p>
            <a:endParaRPr lang="en-GB">
              <a:solidFill>
                <a:srgbClr val="000000"/>
              </a:solidFill>
            </a:endParaRPr>
          </a:p>
        </p:txBody>
      </p:sp>
      <p:sp>
        <p:nvSpPr>
          <p:cNvPr id="4" name="Slide Number Placeholder 3"/>
          <p:cNvSpPr>
            <a:spLocks noGrp="1"/>
          </p:cNvSpPr>
          <p:nvPr>
            <p:ph type="sldNum" sz="quarter" idx="12"/>
          </p:nvPr>
        </p:nvSpPr>
        <p:spPr/>
        <p:txBody>
          <a:bodyPr/>
          <a:lstStyle/>
          <a:p>
            <a:fld id="{DDED16CE-E854-49C0-AD50-2AAB82402138}"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5463358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nl-NL" smtClean="0"/>
              <a:t>Klik om de stijl te bewerken</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endParaRPr lang="en-GB">
              <a:solidFill>
                <a:srgbClr val="000000"/>
              </a:solidFill>
            </a:endParaRPr>
          </a:p>
        </p:txBody>
      </p:sp>
      <p:sp>
        <p:nvSpPr>
          <p:cNvPr id="6" name="Footer Placeholder 5"/>
          <p:cNvSpPr>
            <a:spLocks noGrp="1"/>
          </p:cNvSpPr>
          <p:nvPr>
            <p:ph type="ftr" sz="quarter" idx="11"/>
          </p:nvPr>
        </p:nvSpPr>
        <p:spPr/>
        <p:txBody>
          <a:bodyPr/>
          <a:lstStyle/>
          <a:p>
            <a:endParaRPr lang="en-GB">
              <a:solidFill>
                <a:srgbClr val="000000"/>
              </a:solidFill>
            </a:endParaRPr>
          </a:p>
        </p:txBody>
      </p:sp>
      <p:sp>
        <p:nvSpPr>
          <p:cNvPr id="7" name="Slide Number Placeholder 6"/>
          <p:cNvSpPr>
            <a:spLocks noGrp="1"/>
          </p:cNvSpPr>
          <p:nvPr>
            <p:ph type="sldNum" sz="quarter" idx="12"/>
          </p:nvPr>
        </p:nvSpPr>
        <p:spPr/>
        <p:txBody>
          <a:bodyPr/>
          <a:lstStyle/>
          <a:p>
            <a:fld id="{D12EF3EA-8131-48BF-805A-448B52F3D06C}"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11770190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endParaRPr lang="en-GB">
              <a:solidFill>
                <a:srgbClr val="000000"/>
              </a:solidFill>
            </a:endParaRPr>
          </a:p>
        </p:txBody>
      </p:sp>
      <p:sp>
        <p:nvSpPr>
          <p:cNvPr id="6" name="Footer Placeholder 5"/>
          <p:cNvSpPr>
            <a:spLocks noGrp="1"/>
          </p:cNvSpPr>
          <p:nvPr>
            <p:ph type="ftr" sz="quarter" idx="11"/>
          </p:nvPr>
        </p:nvSpPr>
        <p:spPr/>
        <p:txBody>
          <a:bodyPr/>
          <a:lstStyle/>
          <a:p>
            <a:endParaRPr lang="en-GB">
              <a:solidFill>
                <a:srgbClr val="000000"/>
              </a:solidFill>
            </a:endParaRPr>
          </a:p>
        </p:txBody>
      </p:sp>
      <p:sp>
        <p:nvSpPr>
          <p:cNvPr id="7" name="Slide Number Placeholder 6"/>
          <p:cNvSpPr>
            <a:spLocks noGrp="1"/>
          </p:cNvSpPr>
          <p:nvPr>
            <p:ph type="sldNum" sz="quarter" idx="12"/>
          </p:nvPr>
        </p:nvSpPr>
        <p:spPr/>
        <p:txBody>
          <a:bodyPr/>
          <a:lstStyle/>
          <a:p>
            <a:fld id="{A8053DC8-91AC-4BF8-A5A4-E0619A780A8A}"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45428306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2687138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35038615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50E040D8-9698-4894-B324-1E738EFA2AC7}" type="datetimeFigureOut">
              <a:rPr lang="nl-BE" smtClean="0"/>
              <a:t>11/02/2016</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19487593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nl-NL" smtClean="0"/>
              <a:t>Klik om de stijl te bewerken</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22657750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300132148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nl-NL" smtClean="0"/>
              <a:t>Klik om de stijl te bewerken</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371858345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nl-NL" smtClean="0"/>
              <a:t>Klik om de stijl te bewerken</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66769766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EF721671-EC8E-4F03-A651-C6ABA2AA0FB9}"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5525321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016FD715-5588-4FA5-A984-7DF205CFC85D}"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97917348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nl-NL" smtClean="0"/>
              <a:t>Klik om de stijl te bewerken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0A87657B-487B-4F1F-8F74-981E0B596796}" type="slidenum">
              <a:rPr lang="en-GB" smtClean="0">
                <a:solidFill>
                  <a:srgbClr val="000000"/>
                </a:solidFill>
              </a:rPr>
              <a:pPr>
                <a:defRPr/>
              </a:pPr>
              <a:t>‹nr.›</a:t>
            </a:fld>
            <a:endParaRPr lang="en-GB">
              <a:solidFill>
                <a:srgbClr val="000000"/>
              </a:solidFill>
            </a:endParaRP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420284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nchor="ct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60732B66-7745-4034-B3BB-9A28FEDCFF06}"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85185035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nl-NL" smtClean="0"/>
              <a:t>Klik om de stijl te bewerken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F7736D11-D06E-4814-A5D6-4B6DBFC6CBE0}"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97974869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p>
            <a:pPr>
              <a:defRPr/>
            </a:pPr>
            <a:fld id="{1BA0FA15-4A3A-4567-BFF8-09F9674038D1}"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5435232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50E040D8-9698-4894-B324-1E738EFA2AC7}" type="datetimeFigureOut">
              <a:rPr lang="nl-BE" smtClean="0"/>
              <a:t>11/02/2016</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268135069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pPr>
              <a:defRPr/>
            </a:pPr>
            <a:endParaRPr lang="en-GB">
              <a:solidFill>
                <a:srgbClr val="000000"/>
              </a:solidFill>
            </a:endParaRPr>
          </a:p>
        </p:txBody>
      </p:sp>
      <p:sp>
        <p:nvSpPr>
          <p:cNvPr id="8" name="Footer Placeholder 7"/>
          <p:cNvSpPr>
            <a:spLocks noGrp="1"/>
          </p:cNvSpPr>
          <p:nvPr>
            <p:ph type="ftr" sz="quarter" idx="11"/>
          </p:nvPr>
        </p:nvSpPr>
        <p:spPr/>
        <p:txBody>
          <a:bodyPr/>
          <a:lstStyle/>
          <a:p>
            <a:pPr>
              <a:defRPr/>
            </a:pPr>
            <a:endParaRPr lang="en-GB">
              <a:solidFill>
                <a:srgbClr val="000000"/>
              </a:solidFill>
            </a:endParaRPr>
          </a:p>
        </p:txBody>
      </p:sp>
      <p:sp>
        <p:nvSpPr>
          <p:cNvPr id="9" name="Slide Number Placeholder 8"/>
          <p:cNvSpPr>
            <a:spLocks noGrp="1"/>
          </p:cNvSpPr>
          <p:nvPr>
            <p:ph type="sldNum" sz="quarter" idx="12"/>
          </p:nvPr>
        </p:nvSpPr>
        <p:spPr/>
        <p:txBody>
          <a:bodyPr/>
          <a:lstStyle/>
          <a:p>
            <a:pPr>
              <a:defRPr/>
            </a:pPr>
            <a:fld id="{C29428BA-486A-4E6F-9B1B-2BABAB970787}"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92726812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pPr>
              <a:defRPr/>
            </a:pPr>
            <a:endParaRPr lang="en-GB">
              <a:solidFill>
                <a:srgbClr val="000000"/>
              </a:solidFill>
            </a:endParaRPr>
          </a:p>
        </p:txBody>
      </p:sp>
      <p:sp>
        <p:nvSpPr>
          <p:cNvPr id="4" name="Footer Placeholder 3"/>
          <p:cNvSpPr>
            <a:spLocks noGrp="1"/>
          </p:cNvSpPr>
          <p:nvPr>
            <p:ph type="ftr" sz="quarter" idx="11"/>
          </p:nvPr>
        </p:nvSpPr>
        <p:spPr/>
        <p:txBody>
          <a:bodyPr/>
          <a:lstStyle/>
          <a:p>
            <a:pPr>
              <a:defRPr/>
            </a:pPr>
            <a:endParaRPr lang="en-GB">
              <a:solidFill>
                <a:srgbClr val="000000"/>
              </a:solidFill>
            </a:endParaRPr>
          </a:p>
        </p:txBody>
      </p:sp>
      <p:sp>
        <p:nvSpPr>
          <p:cNvPr id="5" name="Slide Number Placeholder 4"/>
          <p:cNvSpPr>
            <a:spLocks noGrp="1"/>
          </p:cNvSpPr>
          <p:nvPr>
            <p:ph type="sldNum" sz="quarter" idx="12"/>
          </p:nvPr>
        </p:nvSpPr>
        <p:spPr/>
        <p:txBody>
          <a:bodyPr/>
          <a:lstStyle/>
          <a:p>
            <a:pPr>
              <a:defRPr/>
            </a:pPr>
            <a:fld id="{07BB2D5A-AD07-4B31-A30F-58ACD71D7FC3}"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09768116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srgbClr val="000000"/>
              </a:solidFill>
            </a:endParaRPr>
          </a:p>
        </p:txBody>
      </p:sp>
      <p:sp>
        <p:nvSpPr>
          <p:cNvPr id="3" name="Footer Placeholder 2"/>
          <p:cNvSpPr>
            <a:spLocks noGrp="1"/>
          </p:cNvSpPr>
          <p:nvPr>
            <p:ph type="ftr" sz="quarter" idx="11"/>
          </p:nvPr>
        </p:nvSpPr>
        <p:spPr/>
        <p:txBody>
          <a:bodyPr/>
          <a:lstStyle/>
          <a:p>
            <a:pPr>
              <a:defRPr/>
            </a:pPr>
            <a:endParaRPr lang="en-GB">
              <a:solidFill>
                <a:srgbClr val="000000"/>
              </a:solidFill>
            </a:endParaRPr>
          </a:p>
        </p:txBody>
      </p:sp>
      <p:sp>
        <p:nvSpPr>
          <p:cNvPr id="4" name="Slide Number Placeholder 3"/>
          <p:cNvSpPr>
            <a:spLocks noGrp="1"/>
          </p:cNvSpPr>
          <p:nvPr>
            <p:ph type="sldNum" sz="quarter" idx="12"/>
          </p:nvPr>
        </p:nvSpPr>
        <p:spPr/>
        <p:txBody>
          <a:bodyPr/>
          <a:lstStyle/>
          <a:p>
            <a:pPr>
              <a:defRPr/>
            </a:pPr>
            <a:fld id="{12610964-E114-42CA-BA35-668222DF718F}"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60800645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p>
            <a:pPr>
              <a:defRPr/>
            </a:pPr>
            <a:fld id="{21A2A928-E073-45D8-A3EB-274C5353FFFC}"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38362628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nl-NL" smtClean="0"/>
              <a:t>Klik om de stijl te bewerken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p>
            <a:pPr>
              <a:defRPr/>
            </a:pPr>
            <a:fld id="{08227DCC-4968-46A7-9426-596E4E720B6C}"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52956981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181637893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nl-NL" smtClean="0"/>
              <a:t>Klik om de stijl te bewerken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58185090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nl-NL" smtClean="0"/>
              <a:t>Klik om de stijl te bewerken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16088917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nl-NL" smtClean="0"/>
              <a:t>Klik om de stijl te bewerken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119795762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nl-NL" smtClean="0"/>
              <a:t>Klik om de stijl te bewerken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nl-NL" smtClean="0"/>
              <a:t>Klik om de modelstijlen te bewerken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724026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50E040D8-9698-4894-B324-1E738EFA2AC7}" type="datetimeFigureOut">
              <a:rPr lang="nl-BE" smtClean="0"/>
              <a:t>11/02/2016</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101387246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nl-NL" smtClean="0"/>
              <a:t>Klik om de stijl te bewerken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nl-NL" smtClean="0"/>
              <a:t>Klik om de modelstijlen te bewerken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185262786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DB40A0FA-58FB-4490-B7E0-BFBF08C207CC}"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95457351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959A6D0F-EBB0-40C4-9688-9012F80BA33B}"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420688664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pPr>
              <a:defRPr/>
            </a:pPr>
            <a:endParaRPr lang="en-GB">
              <a:solidFill>
                <a:srgbClr val="000000"/>
              </a:solidFill>
            </a:endParaRPr>
          </a:p>
        </p:txBody>
      </p:sp>
      <p:sp>
        <p:nvSpPr>
          <p:cNvPr id="5" name="Tijdelijke aanduiding voor voettekst 4"/>
          <p:cNvSpPr>
            <a:spLocks noGrp="1"/>
          </p:cNvSpPr>
          <p:nvPr>
            <p:ph type="ftr" sz="quarter" idx="11"/>
          </p:nvPr>
        </p:nvSpPr>
        <p:spPr/>
        <p:txBody>
          <a:bodyPr/>
          <a:lstStyle/>
          <a:p>
            <a:pPr>
              <a:defRPr/>
            </a:pPr>
            <a:endParaRPr lang="en-GB">
              <a:solidFill>
                <a:srgbClr val="000000"/>
              </a:solidFill>
            </a:endParaRPr>
          </a:p>
        </p:txBody>
      </p:sp>
      <p:sp>
        <p:nvSpPr>
          <p:cNvPr id="6" name="Tijdelijke aanduiding voor dianummer 5"/>
          <p:cNvSpPr>
            <a:spLocks noGrp="1"/>
          </p:cNvSpPr>
          <p:nvPr>
            <p:ph type="sldNum" sz="quarter" idx="12"/>
          </p:nvPr>
        </p:nvSpPr>
        <p:spPr/>
        <p:txBody>
          <a:bodyPr/>
          <a:lstStyle/>
          <a:p>
            <a:pPr>
              <a:defRPr/>
            </a:pPr>
            <a:fld id="{0A87657B-487B-4F1F-8F74-981E0B596796}"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840999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pPr>
              <a:defRPr/>
            </a:pPr>
            <a:endParaRPr lang="en-GB">
              <a:solidFill>
                <a:srgbClr val="000000"/>
              </a:solidFill>
            </a:endParaRPr>
          </a:p>
        </p:txBody>
      </p:sp>
      <p:sp>
        <p:nvSpPr>
          <p:cNvPr id="5" name="Tijdelijke aanduiding voor voettekst 4"/>
          <p:cNvSpPr>
            <a:spLocks noGrp="1"/>
          </p:cNvSpPr>
          <p:nvPr>
            <p:ph type="ftr" sz="quarter" idx="11"/>
          </p:nvPr>
        </p:nvSpPr>
        <p:spPr/>
        <p:txBody>
          <a:bodyPr/>
          <a:lstStyle/>
          <a:p>
            <a:pPr>
              <a:defRPr/>
            </a:pPr>
            <a:endParaRPr lang="en-GB">
              <a:solidFill>
                <a:srgbClr val="000000"/>
              </a:solidFill>
            </a:endParaRPr>
          </a:p>
        </p:txBody>
      </p:sp>
      <p:sp>
        <p:nvSpPr>
          <p:cNvPr id="6" name="Tijdelijke aanduiding voor dianummer 5"/>
          <p:cNvSpPr>
            <a:spLocks noGrp="1"/>
          </p:cNvSpPr>
          <p:nvPr>
            <p:ph type="sldNum" sz="quarter" idx="12"/>
          </p:nvPr>
        </p:nvSpPr>
        <p:spPr/>
        <p:txBody>
          <a:bodyPr/>
          <a:lstStyle/>
          <a:p>
            <a:pPr>
              <a:defRPr/>
            </a:pPr>
            <a:fld id="{60732B66-7745-4034-B3BB-9A28FEDCFF06}"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60812180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pPr>
              <a:defRPr/>
            </a:pPr>
            <a:endParaRPr lang="en-GB">
              <a:solidFill>
                <a:srgbClr val="000000"/>
              </a:solidFill>
            </a:endParaRPr>
          </a:p>
        </p:txBody>
      </p:sp>
      <p:sp>
        <p:nvSpPr>
          <p:cNvPr id="5" name="Tijdelijke aanduiding voor voettekst 4"/>
          <p:cNvSpPr>
            <a:spLocks noGrp="1"/>
          </p:cNvSpPr>
          <p:nvPr>
            <p:ph type="ftr" sz="quarter" idx="11"/>
          </p:nvPr>
        </p:nvSpPr>
        <p:spPr/>
        <p:txBody>
          <a:bodyPr/>
          <a:lstStyle/>
          <a:p>
            <a:pPr>
              <a:defRPr/>
            </a:pPr>
            <a:endParaRPr lang="en-GB">
              <a:solidFill>
                <a:srgbClr val="000000"/>
              </a:solidFill>
            </a:endParaRPr>
          </a:p>
        </p:txBody>
      </p:sp>
      <p:sp>
        <p:nvSpPr>
          <p:cNvPr id="6" name="Tijdelijke aanduiding voor dianummer 5"/>
          <p:cNvSpPr>
            <a:spLocks noGrp="1"/>
          </p:cNvSpPr>
          <p:nvPr>
            <p:ph type="sldNum" sz="quarter" idx="12"/>
          </p:nvPr>
        </p:nvSpPr>
        <p:spPr/>
        <p:txBody>
          <a:bodyPr/>
          <a:lstStyle/>
          <a:p>
            <a:pPr>
              <a:defRPr/>
            </a:pPr>
            <a:fld id="{F7736D11-D06E-4814-A5D6-4B6DBFC6CBE0}"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40476052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pPr>
              <a:defRPr/>
            </a:pPr>
            <a:endParaRPr lang="en-GB">
              <a:solidFill>
                <a:srgbClr val="000000"/>
              </a:solidFill>
            </a:endParaRPr>
          </a:p>
        </p:txBody>
      </p:sp>
      <p:sp>
        <p:nvSpPr>
          <p:cNvPr id="6" name="Tijdelijke aanduiding voor voettekst 5"/>
          <p:cNvSpPr>
            <a:spLocks noGrp="1"/>
          </p:cNvSpPr>
          <p:nvPr>
            <p:ph type="ftr" sz="quarter" idx="11"/>
          </p:nvPr>
        </p:nvSpPr>
        <p:spPr/>
        <p:txBody>
          <a:bodyPr/>
          <a:lstStyle/>
          <a:p>
            <a:pPr>
              <a:defRPr/>
            </a:pPr>
            <a:endParaRPr lang="en-GB">
              <a:solidFill>
                <a:srgbClr val="000000"/>
              </a:solidFill>
            </a:endParaRPr>
          </a:p>
        </p:txBody>
      </p:sp>
      <p:sp>
        <p:nvSpPr>
          <p:cNvPr id="7" name="Tijdelijke aanduiding voor dianummer 6"/>
          <p:cNvSpPr>
            <a:spLocks noGrp="1"/>
          </p:cNvSpPr>
          <p:nvPr>
            <p:ph type="sldNum" sz="quarter" idx="12"/>
          </p:nvPr>
        </p:nvSpPr>
        <p:spPr/>
        <p:txBody>
          <a:bodyPr/>
          <a:lstStyle/>
          <a:p>
            <a:pPr>
              <a:defRPr/>
            </a:pPr>
            <a:fld id="{1BA0FA15-4A3A-4567-BFF8-09F9674038D1}"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428849128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pPr>
              <a:defRPr/>
            </a:pPr>
            <a:endParaRPr lang="en-GB">
              <a:solidFill>
                <a:srgbClr val="000000"/>
              </a:solidFill>
            </a:endParaRPr>
          </a:p>
        </p:txBody>
      </p:sp>
      <p:sp>
        <p:nvSpPr>
          <p:cNvPr id="8" name="Tijdelijke aanduiding voor voettekst 7"/>
          <p:cNvSpPr>
            <a:spLocks noGrp="1"/>
          </p:cNvSpPr>
          <p:nvPr>
            <p:ph type="ftr" sz="quarter" idx="11"/>
          </p:nvPr>
        </p:nvSpPr>
        <p:spPr/>
        <p:txBody>
          <a:bodyPr/>
          <a:lstStyle/>
          <a:p>
            <a:pPr>
              <a:defRPr/>
            </a:pPr>
            <a:endParaRPr lang="en-GB">
              <a:solidFill>
                <a:srgbClr val="000000"/>
              </a:solidFill>
            </a:endParaRPr>
          </a:p>
        </p:txBody>
      </p:sp>
      <p:sp>
        <p:nvSpPr>
          <p:cNvPr id="9" name="Tijdelijke aanduiding voor dianummer 8"/>
          <p:cNvSpPr>
            <a:spLocks noGrp="1"/>
          </p:cNvSpPr>
          <p:nvPr>
            <p:ph type="sldNum" sz="quarter" idx="12"/>
          </p:nvPr>
        </p:nvSpPr>
        <p:spPr/>
        <p:txBody>
          <a:bodyPr/>
          <a:lstStyle/>
          <a:p>
            <a:pPr>
              <a:defRPr/>
            </a:pPr>
            <a:fld id="{C29428BA-486A-4E6F-9B1B-2BABAB970787}"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88784342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pPr>
              <a:defRPr/>
            </a:pPr>
            <a:endParaRPr lang="en-GB">
              <a:solidFill>
                <a:srgbClr val="000000"/>
              </a:solidFill>
            </a:endParaRPr>
          </a:p>
        </p:txBody>
      </p:sp>
      <p:sp>
        <p:nvSpPr>
          <p:cNvPr id="4" name="Tijdelijke aanduiding voor voettekst 3"/>
          <p:cNvSpPr>
            <a:spLocks noGrp="1"/>
          </p:cNvSpPr>
          <p:nvPr>
            <p:ph type="ftr" sz="quarter" idx="11"/>
          </p:nvPr>
        </p:nvSpPr>
        <p:spPr/>
        <p:txBody>
          <a:bodyPr/>
          <a:lstStyle/>
          <a:p>
            <a:pPr>
              <a:defRPr/>
            </a:pPr>
            <a:endParaRPr lang="en-GB">
              <a:solidFill>
                <a:srgbClr val="000000"/>
              </a:solidFill>
            </a:endParaRPr>
          </a:p>
        </p:txBody>
      </p:sp>
      <p:sp>
        <p:nvSpPr>
          <p:cNvPr id="5" name="Tijdelijke aanduiding voor dianummer 4"/>
          <p:cNvSpPr>
            <a:spLocks noGrp="1"/>
          </p:cNvSpPr>
          <p:nvPr>
            <p:ph type="sldNum" sz="quarter" idx="12"/>
          </p:nvPr>
        </p:nvSpPr>
        <p:spPr/>
        <p:txBody>
          <a:bodyPr/>
          <a:lstStyle/>
          <a:p>
            <a:pPr>
              <a:defRPr/>
            </a:pPr>
            <a:fld id="{07BB2D5A-AD07-4B31-A30F-58ACD71D7FC3}"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45585287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pPr>
              <a:defRPr/>
            </a:pPr>
            <a:endParaRPr lang="en-GB">
              <a:solidFill>
                <a:srgbClr val="000000"/>
              </a:solidFill>
            </a:endParaRPr>
          </a:p>
        </p:txBody>
      </p:sp>
      <p:sp>
        <p:nvSpPr>
          <p:cNvPr id="3" name="Tijdelijke aanduiding voor voettekst 2"/>
          <p:cNvSpPr>
            <a:spLocks noGrp="1"/>
          </p:cNvSpPr>
          <p:nvPr>
            <p:ph type="ftr" sz="quarter" idx="11"/>
          </p:nvPr>
        </p:nvSpPr>
        <p:spPr/>
        <p:txBody>
          <a:bodyPr/>
          <a:lstStyle/>
          <a:p>
            <a:pPr>
              <a:defRPr/>
            </a:pPr>
            <a:endParaRPr lang="en-GB">
              <a:solidFill>
                <a:srgbClr val="000000"/>
              </a:solidFill>
            </a:endParaRPr>
          </a:p>
        </p:txBody>
      </p:sp>
      <p:sp>
        <p:nvSpPr>
          <p:cNvPr id="4" name="Tijdelijke aanduiding voor dianummer 3"/>
          <p:cNvSpPr>
            <a:spLocks noGrp="1"/>
          </p:cNvSpPr>
          <p:nvPr>
            <p:ph type="sldNum" sz="quarter" idx="12"/>
          </p:nvPr>
        </p:nvSpPr>
        <p:spPr/>
        <p:txBody>
          <a:bodyPr/>
          <a:lstStyle/>
          <a:p>
            <a:pPr>
              <a:defRPr/>
            </a:pPr>
            <a:fld id="{12610964-E114-42CA-BA35-668222DF718F}"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8630498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43492269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pPr>
              <a:defRPr/>
            </a:pPr>
            <a:endParaRPr lang="en-GB">
              <a:solidFill>
                <a:srgbClr val="000000"/>
              </a:solidFill>
            </a:endParaRPr>
          </a:p>
        </p:txBody>
      </p:sp>
      <p:sp>
        <p:nvSpPr>
          <p:cNvPr id="6" name="Tijdelijke aanduiding voor voettekst 5"/>
          <p:cNvSpPr>
            <a:spLocks noGrp="1"/>
          </p:cNvSpPr>
          <p:nvPr>
            <p:ph type="ftr" sz="quarter" idx="11"/>
          </p:nvPr>
        </p:nvSpPr>
        <p:spPr/>
        <p:txBody>
          <a:bodyPr/>
          <a:lstStyle/>
          <a:p>
            <a:pPr>
              <a:defRPr/>
            </a:pPr>
            <a:endParaRPr lang="en-GB">
              <a:solidFill>
                <a:srgbClr val="000000"/>
              </a:solidFill>
            </a:endParaRPr>
          </a:p>
        </p:txBody>
      </p:sp>
      <p:sp>
        <p:nvSpPr>
          <p:cNvPr id="7" name="Tijdelijke aanduiding voor dianummer 6"/>
          <p:cNvSpPr>
            <a:spLocks noGrp="1"/>
          </p:cNvSpPr>
          <p:nvPr>
            <p:ph type="sldNum" sz="quarter" idx="12"/>
          </p:nvPr>
        </p:nvSpPr>
        <p:spPr/>
        <p:txBody>
          <a:bodyPr/>
          <a:lstStyle/>
          <a:p>
            <a:pPr>
              <a:defRPr/>
            </a:pPr>
            <a:fld id="{21A2A928-E073-45D8-A3EB-274C5353FFFC}"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6793746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pPr>
              <a:defRPr/>
            </a:pPr>
            <a:endParaRPr lang="en-GB">
              <a:solidFill>
                <a:srgbClr val="000000"/>
              </a:solidFill>
            </a:endParaRPr>
          </a:p>
        </p:txBody>
      </p:sp>
      <p:sp>
        <p:nvSpPr>
          <p:cNvPr id="6" name="Tijdelijke aanduiding voor voettekst 5"/>
          <p:cNvSpPr>
            <a:spLocks noGrp="1"/>
          </p:cNvSpPr>
          <p:nvPr>
            <p:ph type="ftr" sz="quarter" idx="11"/>
          </p:nvPr>
        </p:nvSpPr>
        <p:spPr/>
        <p:txBody>
          <a:bodyPr/>
          <a:lstStyle/>
          <a:p>
            <a:pPr>
              <a:defRPr/>
            </a:pPr>
            <a:endParaRPr lang="en-GB">
              <a:solidFill>
                <a:srgbClr val="000000"/>
              </a:solidFill>
            </a:endParaRPr>
          </a:p>
        </p:txBody>
      </p:sp>
      <p:sp>
        <p:nvSpPr>
          <p:cNvPr id="7" name="Tijdelijke aanduiding voor dianummer 6"/>
          <p:cNvSpPr>
            <a:spLocks noGrp="1"/>
          </p:cNvSpPr>
          <p:nvPr>
            <p:ph type="sldNum" sz="quarter" idx="12"/>
          </p:nvPr>
        </p:nvSpPr>
        <p:spPr/>
        <p:txBody>
          <a:bodyPr/>
          <a:lstStyle/>
          <a:p>
            <a:pPr>
              <a:defRPr/>
            </a:pPr>
            <a:fld id="{08227DCC-4968-46A7-9426-596E4E720B6C}"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47914116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pPr>
              <a:defRPr/>
            </a:pPr>
            <a:endParaRPr lang="en-GB">
              <a:solidFill>
                <a:srgbClr val="000000"/>
              </a:solidFill>
            </a:endParaRPr>
          </a:p>
        </p:txBody>
      </p:sp>
      <p:sp>
        <p:nvSpPr>
          <p:cNvPr id="5" name="Tijdelijke aanduiding voor voettekst 4"/>
          <p:cNvSpPr>
            <a:spLocks noGrp="1"/>
          </p:cNvSpPr>
          <p:nvPr>
            <p:ph type="ftr" sz="quarter" idx="11"/>
          </p:nvPr>
        </p:nvSpPr>
        <p:spPr/>
        <p:txBody>
          <a:bodyPr/>
          <a:lstStyle/>
          <a:p>
            <a:pPr>
              <a:defRPr/>
            </a:pPr>
            <a:endParaRPr lang="en-GB">
              <a:solidFill>
                <a:srgbClr val="000000"/>
              </a:solidFill>
            </a:endParaRPr>
          </a:p>
        </p:txBody>
      </p:sp>
      <p:sp>
        <p:nvSpPr>
          <p:cNvPr id="6" name="Tijdelijke aanduiding voor dianummer 5"/>
          <p:cNvSpPr>
            <a:spLocks noGrp="1"/>
          </p:cNvSpPr>
          <p:nvPr>
            <p:ph type="sldNum" sz="quarter" idx="12"/>
          </p:nvPr>
        </p:nvSpPr>
        <p:spPr/>
        <p:txBody>
          <a:bodyPr/>
          <a:lstStyle/>
          <a:p>
            <a:pPr>
              <a:defRPr/>
            </a:pPr>
            <a:fld id="{DB40A0FA-58FB-4490-B7E0-BFBF08C207CC}"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15422712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pPr>
              <a:defRPr/>
            </a:pPr>
            <a:endParaRPr lang="en-GB">
              <a:solidFill>
                <a:srgbClr val="000000"/>
              </a:solidFill>
            </a:endParaRPr>
          </a:p>
        </p:txBody>
      </p:sp>
      <p:sp>
        <p:nvSpPr>
          <p:cNvPr id="5" name="Tijdelijke aanduiding voor voettekst 4"/>
          <p:cNvSpPr>
            <a:spLocks noGrp="1"/>
          </p:cNvSpPr>
          <p:nvPr>
            <p:ph type="ftr" sz="quarter" idx="11"/>
          </p:nvPr>
        </p:nvSpPr>
        <p:spPr/>
        <p:txBody>
          <a:bodyPr/>
          <a:lstStyle/>
          <a:p>
            <a:pPr>
              <a:defRPr/>
            </a:pPr>
            <a:endParaRPr lang="en-GB">
              <a:solidFill>
                <a:srgbClr val="000000"/>
              </a:solidFill>
            </a:endParaRPr>
          </a:p>
        </p:txBody>
      </p:sp>
      <p:sp>
        <p:nvSpPr>
          <p:cNvPr id="6" name="Tijdelijke aanduiding voor dianummer 5"/>
          <p:cNvSpPr>
            <a:spLocks noGrp="1"/>
          </p:cNvSpPr>
          <p:nvPr>
            <p:ph type="sldNum" sz="quarter" idx="12"/>
          </p:nvPr>
        </p:nvSpPr>
        <p:spPr/>
        <p:txBody>
          <a:bodyPr/>
          <a:lstStyle/>
          <a:p>
            <a:pPr>
              <a:defRPr/>
            </a:pPr>
            <a:fld id="{959A6D0F-EBB0-40C4-9688-9012F80BA33B}"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96102555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nl-NL" smtClean="0"/>
              <a:t>Klik om de stijl te bewerken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0A87657B-487B-4F1F-8F74-981E0B596796}" type="slidenum">
              <a:rPr lang="en-GB" smtClean="0">
                <a:solidFill>
                  <a:srgbClr val="000000"/>
                </a:solidFill>
              </a:rPr>
              <a:pPr>
                <a:defRPr/>
              </a:pPr>
              <a:t>‹nr.›</a:t>
            </a:fld>
            <a:endParaRPr lang="en-GB">
              <a:solidFill>
                <a:srgbClr val="000000"/>
              </a:solidFill>
            </a:endParaRP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353850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nchor="ct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60732B66-7745-4034-B3BB-9A28FEDCFF06}"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74318047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nl-NL" smtClean="0"/>
              <a:t>Klik om de stijl te bewerken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F7736D11-D06E-4814-A5D6-4B6DBFC6CBE0}"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43281702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p>
            <a:pPr>
              <a:defRPr/>
            </a:pPr>
            <a:fld id="{1BA0FA15-4A3A-4567-BFF8-09F9674038D1}"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69632087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pPr>
              <a:defRPr/>
            </a:pPr>
            <a:endParaRPr lang="en-GB">
              <a:solidFill>
                <a:srgbClr val="000000"/>
              </a:solidFill>
            </a:endParaRPr>
          </a:p>
        </p:txBody>
      </p:sp>
      <p:sp>
        <p:nvSpPr>
          <p:cNvPr id="8" name="Footer Placeholder 7"/>
          <p:cNvSpPr>
            <a:spLocks noGrp="1"/>
          </p:cNvSpPr>
          <p:nvPr>
            <p:ph type="ftr" sz="quarter" idx="11"/>
          </p:nvPr>
        </p:nvSpPr>
        <p:spPr/>
        <p:txBody>
          <a:bodyPr/>
          <a:lstStyle/>
          <a:p>
            <a:pPr>
              <a:defRPr/>
            </a:pPr>
            <a:endParaRPr lang="en-GB">
              <a:solidFill>
                <a:srgbClr val="000000"/>
              </a:solidFill>
            </a:endParaRPr>
          </a:p>
        </p:txBody>
      </p:sp>
      <p:sp>
        <p:nvSpPr>
          <p:cNvPr id="9" name="Slide Number Placeholder 8"/>
          <p:cNvSpPr>
            <a:spLocks noGrp="1"/>
          </p:cNvSpPr>
          <p:nvPr>
            <p:ph type="sldNum" sz="quarter" idx="12"/>
          </p:nvPr>
        </p:nvSpPr>
        <p:spPr/>
        <p:txBody>
          <a:bodyPr/>
          <a:lstStyle/>
          <a:p>
            <a:pPr>
              <a:defRPr/>
            </a:pPr>
            <a:fld id="{C29428BA-486A-4E6F-9B1B-2BABAB970787}"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43391491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pPr>
              <a:defRPr/>
            </a:pPr>
            <a:endParaRPr lang="en-GB">
              <a:solidFill>
                <a:srgbClr val="000000"/>
              </a:solidFill>
            </a:endParaRPr>
          </a:p>
        </p:txBody>
      </p:sp>
      <p:sp>
        <p:nvSpPr>
          <p:cNvPr id="4" name="Footer Placeholder 3"/>
          <p:cNvSpPr>
            <a:spLocks noGrp="1"/>
          </p:cNvSpPr>
          <p:nvPr>
            <p:ph type="ftr" sz="quarter" idx="11"/>
          </p:nvPr>
        </p:nvSpPr>
        <p:spPr/>
        <p:txBody>
          <a:bodyPr/>
          <a:lstStyle/>
          <a:p>
            <a:pPr>
              <a:defRPr/>
            </a:pPr>
            <a:endParaRPr lang="en-GB">
              <a:solidFill>
                <a:srgbClr val="000000"/>
              </a:solidFill>
            </a:endParaRPr>
          </a:p>
        </p:txBody>
      </p:sp>
      <p:sp>
        <p:nvSpPr>
          <p:cNvPr id="5" name="Slide Number Placeholder 4"/>
          <p:cNvSpPr>
            <a:spLocks noGrp="1"/>
          </p:cNvSpPr>
          <p:nvPr>
            <p:ph type="sldNum" sz="quarter" idx="12"/>
          </p:nvPr>
        </p:nvSpPr>
        <p:spPr/>
        <p:txBody>
          <a:bodyPr/>
          <a:lstStyle/>
          <a:p>
            <a:pPr>
              <a:defRPr/>
            </a:pPr>
            <a:fld id="{07BB2D5A-AD07-4B31-A30F-58ACD71D7FC3}"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2389622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163970241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srgbClr val="000000"/>
              </a:solidFill>
            </a:endParaRPr>
          </a:p>
        </p:txBody>
      </p:sp>
      <p:sp>
        <p:nvSpPr>
          <p:cNvPr id="3" name="Footer Placeholder 2"/>
          <p:cNvSpPr>
            <a:spLocks noGrp="1"/>
          </p:cNvSpPr>
          <p:nvPr>
            <p:ph type="ftr" sz="quarter" idx="11"/>
          </p:nvPr>
        </p:nvSpPr>
        <p:spPr/>
        <p:txBody>
          <a:bodyPr/>
          <a:lstStyle/>
          <a:p>
            <a:pPr>
              <a:defRPr/>
            </a:pPr>
            <a:endParaRPr lang="en-GB">
              <a:solidFill>
                <a:srgbClr val="000000"/>
              </a:solidFill>
            </a:endParaRPr>
          </a:p>
        </p:txBody>
      </p:sp>
      <p:sp>
        <p:nvSpPr>
          <p:cNvPr id="4" name="Slide Number Placeholder 3"/>
          <p:cNvSpPr>
            <a:spLocks noGrp="1"/>
          </p:cNvSpPr>
          <p:nvPr>
            <p:ph type="sldNum" sz="quarter" idx="12"/>
          </p:nvPr>
        </p:nvSpPr>
        <p:spPr/>
        <p:txBody>
          <a:bodyPr/>
          <a:lstStyle/>
          <a:p>
            <a:pPr>
              <a:defRPr/>
            </a:pPr>
            <a:fld id="{12610964-E114-42CA-BA35-668222DF718F}"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14957303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p>
            <a:pPr>
              <a:defRPr/>
            </a:pPr>
            <a:fld id="{21A2A928-E073-45D8-A3EB-274C5353FFFC}"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92611508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nl-NL" smtClean="0"/>
              <a:t>Klik om de stijl te bewerken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p>
            <a:pPr>
              <a:defRPr/>
            </a:pPr>
            <a:fld id="{08227DCC-4968-46A7-9426-596E4E720B6C}"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88187948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60553930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nl-NL" smtClean="0"/>
              <a:t>Klik om de stijl te bewerken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196409804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nl-NL" smtClean="0"/>
              <a:t>Klik om de stijl te bewerken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05238114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nl-NL" smtClean="0"/>
              <a:t>Klik om de stijl te bewerken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306581327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nl-NL" smtClean="0"/>
              <a:t>Klik om de stijl te bewerken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nl-NL" smtClean="0"/>
              <a:t>Klik om de modelstijlen te bewerken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47521090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nl-NL" smtClean="0"/>
              <a:t>Klik om de stijl te bewerken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nl-NL" smtClean="0"/>
              <a:t>Klik om de modelstijlen te bewerken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346565889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DB40A0FA-58FB-4490-B7E0-BFBF08C207CC}"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415569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lvl1pPr>
              <a:defRPr/>
            </a:lvl1pPr>
          </a:lstStyle>
          <a:p>
            <a:endParaRPr lang="en-GB">
              <a:solidFill>
                <a:srgbClr val="000000"/>
              </a:solidFill>
            </a:endParaRPr>
          </a:p>
        </p:txBody>
      </p:sp>
      <p:sp>
        <p:nvSpPr>
          <p:cNvPr id="6" name="Tijdelijke aanduiding voor voettekst 5"/>
          <p:cNvSpPr>
            <a:spLocks noGrp="1"/>
          </p:cNvSpPr>
          <p:nvPr>
            <p:ph type="ftr" sz="quarter" idx="11"/>
          </p:nvPr>
        </p:nvSpPr>
        <p:spPr/>
        <p:txBody>
          <a:bodyPr/>
          <a:lstStyle>
            <a:lvl1pPr>
              <a:defRPr/>
            </a:lvl1pPr>
          </a:lstStyle>
          <a:p>
            <a:endParaRPr lang="en-GB">
              <a:solidFill>
                <a:srgbClr val="000000"/>
              </a:solidFill>
            </a:endParaRPr>
          </a:p>
        </p:txBody>
      </p:sp>
      <p:sp>
        <p:nvSpPr>
          <p:cNvPr id="7" name="Tijdelijke aanduiding voor dianummer 6"/>
          <p:cNvSpPr>
            <a:spLocks noGrp="1"/>
          </p:cNvSpPr>
          <p:nvPr>
            <p:ph type="sldNum" sz="quarter" idx="12"/>
          </p:nvPr>
        </p:nvSpPr>
        <p:spPr/>
        <p:txBody>
          <a:bodyPr/>
          <a:lstStyle>
            <a:lvl1pPr>
              <a:defRPr/>
            </a:lvl1pPr>
          </a:lstStyle>
          <a:p>
            <a:fld id="{54D00F1E-D7B6-4C0A-988B-7ABA72C4E1C3}"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5017048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smtClean="0"/>
              <a:t>Klik om de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414098566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959A6D0F-EBB0-40C4-9688-9012F80BA33B}"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89608543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nl-NL" smtClean="0"/>
              <a:t>Klik om de stijl te bewerken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0A87657B-487B-4F1F-8F74-981E0B596796}" type="slidenum">
              <a:rPr lang="en-GB" smtClean="0">
                <a:solidFill>
                  <a:srgbClr val="000000"/>
                </a:solidFill>
              </a:rPr>
              <a:pPr>
                <a:defRPr/>
              </a:pPr>
              <a:t>‹nr.›</a:t>
            </a:fld>
            <a:endParaRPr lang="en-GB">
              <a:solidFill>
                <a:srgbClr val="000000"/>
              </a:solidFill>
            </a:endParaRP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187930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nchor="ct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60732B66-7745-4034-B3BB-9A28FEDCFF06}"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64883022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nl-NL" smtClean="0"/>
              <a:t>Klik om de stijl te bewerken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F7736D11-D06E-4814-A5D6-4B6DBFC6CBE0}"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72071879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p>
            <a:pPr>
              <a:defRPr/>
            </a:pPr>
            <a:fld id="{1BA0FA15-4A3A-4567-BFF8-09F9674038D1}"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6273625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pPr>
              <a:defRPr/>
            </a:pPr>
            <a:endParaRPr lang="en-GB">
              <a:solidFill>
                <a:srgbClr val="000000"/>
              </a:solidFill>
            </a:endParaRPr>
          </a:p>
        </p:txBody>
      </p:sp>
      <p:sp>
        <p:nvSpPr>
          <p:cNvPr id="8" name="Footer Placeholder 7"/>
          <p:cNvSpPr>
            <a:spLocks noGrp="1"/>
          </p:cNvSpPr>
          <p:nvPr>
            <p:ph type="ftr" sz="quarter" idx="11"/>
          </p:nvPr>
        </p:nvSpPr>
        <p:spPr/>
        <p:txBody>
          <a:bodyPr/>
          <a:lstStyle/>
          <a:p>
            <a:pPr>
              <a:defRPr/>
            </a:pPr>
            <a:endParaRPr lang="en-GB">
              <a:solidFill>
                <a:srgbClr val="000000"/>
              </a:solidFill>
            </a:endParaRPr>
          </a:p>
        </p:txBody>
      </p:sp>
      <p:sp>
        <p:nvSpPr>
          <p:cNvPr id="9" name="Slide Number Placeholder 8"/>
          <p:cNvSpPr>
            <a:spLocks noGrp="1"/>
          </p:cNvSpPr>
          <p:nvPr>
            <p:ph type="sldNum" sz="quarter" idx="12"/>
          </p:nvPr>
        </p:nvSpPr>
        <p:spPr/>
        <p:txBody>
          <a:bodyPr/>
          <a:lstStyle/>
          <a:p>
            <a:pPr>
              <a:defRPr/>
            </a:pPr>
            <a:fld id="{C29428BA-486A-4E6F-9B1B-2BABAB970787}"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8967216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pPr>
              <a:defRPr/>
            </a:pPr>
            <a:endParaRPr lang="en-GB">
              <a:solidFill>
                <a:srgbClr val="000000"/>
              </a:solidFill>
            </a:endParaRPr>
          </a:p>
        </p:txBody>
      </p:sp>
      <p:sp>
        <p:nvSpPr>
          <p:cNvPr id="4" name="Footer Placeholder 3"/>
          <p:cNvSpPr>
            <a:spLocks noGrp="1"/>
          </p:cNvSpPr>
          <p:nvPr>
            <p:ph type="ftr" sz="quarter" idx="11"/>
          </p:nvPr>
        </p:nvSpPr>
        <p:spPr/>
        <p:txBody>
          <a:bodyPr/>
          <a:lstStyle/>
          <a:p>
            <a:pPr>
              <a:defRPr/>
            </a:pPr>
            <a:endParaRPr lang="en-GB">
              <a:solidFill>
                <a:srgbClr val="000000"/>
              </a:solidFill>
            </a:endParaRPr>
          </a:p>
        </p:txBody>
      </p:sp>
      <p:sp>
        <p:nvSpPr>
          <p:cNvPr id="5" name="Slide Number Placeholder 4"/>
          <p:cNvSpPr>
            <a:spLocks noGrp="1"/>
          </p:cNvSpPr>
          <p:nvPr>
            <p:ph type="sldNum" sz="quarter" idx="12"/>
          </p:nvPr>
        </p:nvSpPr>
        <p:spPr/>
        <p:txBody>
          <a:bodyPr/>
          <a:lstStyle/>
          <a:p>
            <a:pPr>
              <a:defRPr/>
            </a:pPr>
            <a:fld id="{07BB2D5A-AD07-4B31-A30F-58ACD71D7FC3}"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17354094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srgbClr val="000000"/>
              </a:solidFill>
            </a:endParaRPr>
          </a:p>
        </p:txBody>
      </p:sp>
      <p:sp>
        <p:nvSpPr>
          <p:cNvPr id="3" name="Footer Placeholder 2"/>
          <p:cNvSpPr>
            <a:spLocks noGrp="1"/>
          </p:cNvSpPr>
          <p:nvPr>
            <p:ph type="ftr" sz="quarter" idx="11"/>
          </p:nvPr>
        </p:nvSpPr>
        <p:spPr/>
        <p:txBody>
          <a:bodyPr/>
          <a:lstStyle/>
          <a:p>
            <a:pPr>
              <a:defRPr/>
            </a:pPr>
            <a:endParaRPr lang="en-GB">
              <a:solidFill>
                <a:srgbClr val="000000"/>
              </a:solidFill>
            </a:endParaRPr>
          </a:p>
        </p:txBody>
      </p:sp>
      <p:sp>
        <p:nvSpPr>
          <p:cNvPr id="4" name="Slide Number Placeholder 3"/>
          <p:cNvSpPr>
            <a:spLocks noGrp="1"/>
          </p:cNvSpPr>
          <p:nvPr>
            <p:ph type="sldNum" sz="quarter" idx="12"/>
          </p:nvPr>
        </p:nvSpPr>
        <p:spPr/>
        <p:txBody>
          <a:bodyPr/>
          <a:lstStyle/>
          <a:p>
            <a:pPr>
              <a:defRPr/>
            </a:pPr>
            <a:fld id="{12610964-E114-42CA-BA35-668222DF718F}"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43583760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p>
            <a:pPr>
              <a:defRPr/>
            </a:pPr>
            <a:fld id="{21A2A928-E073-45D8-A3EB-274C5353FFFC}"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83704512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nl-NL" smtClean="0"/>
              <a:t>Klik om de stijl te bewerken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p>
            <a:pPr>
              <a:defRPr/>
            </a:pPr>
            <a:fld id="{08227DCC-4968-46A7-9426-596E4E720B6C}"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6011408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314540352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188664665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nl-NL" smtClean="0"/>
              <a:t>Klik om de stijl te bewerken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409578941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nl-NL" smtClean="0"/>
              <a:t>Klik om de stijl te bewerken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151827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nl-NL" smtClean="0"/>
              <a:t>Klik om de stijl te bewerken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117661408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nl-NL" smtClean="0"/>
              <a:t>Klik om de stijl te bewerken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nl-NL" smtClean="0"/>
              <a:t>Klik om de modelstijlen te bewerken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91257698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nl-NL" smtClean="0"/>
              <a:t>Klik om de stijl te bewerken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nl-NL" smtClean="0"/>
              <a:t>Klik om de modelstijlen te bewerken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71500075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DB40A0FA-58FB-4490-B7E0-BFBF08C207CC}"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45858062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959A6D0F-EBB0-40C4-9688-9012F80BA33B}"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76027757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nl-NL" smtClean="0"/>
              <a:t>Klik om de stijl te bewerken</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1C982D01-FC81-4662-8FB6-4C445157B3C9}"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93219599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06720569-B6B3-4322-B745-B65D3D10630B}"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42214120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306197358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nl-NL" smtClean="0"/>
              <a:t>Klik om de stijl te bewerken</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35A90752-5FA2-4943-A30B-24882E113293}"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53837873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nl-NL" smtClean="0"/>
              <a:t>Klik om de stijl te bewerken</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endParaRPr lang="en-GB">
              <a:solidFill>
                <a:srgbClr val="000000"/>
              </a:solidFill>
            </a:endParaRPr>
          </a:p>
        </p:txBody>
      </p:sp>
      <p:sp>
        <p:nvSpPr>
          <p:cNvPr id="6" name="Footer Placeholder 5"/>
          <p:cNvSpPr>
            <a:spLocks noGrp="1"/>
          </p:cNvSpPr>
          <p:nvPr>
            <p:ph type="ftr" sz="quarter" idx="11"/>
          </p:nvPr>
        </p:nvSpPr>
        <p:spPr/>
        <p:txBody>
          <a:bodyPr/>
          <a:lstStyle/>
          <a:p>
            <a:endParaRPr lang="en-GB">
              <a:solidFill>
                <a:srgbClr val="000000"/>
              </a:solidFill>
            </a:endParaRPr>
          </a:p>
        </p:txBody>
      </p:sp>
      <p:sp>
        <p:nvSpPr>
          <p:cNvPr id="7" name="Slide Number Placeholder 6"/>
          <p:cNvSpPr>
            <a:spLocks noGrp="1"/>
          </p:cNvSpPr>
          <p:nvPr>
            <p:ph type="sldNum" sz="quarter" idx="12"/>
          </p:nvPr>
        </p:nvSpPr>
        <p:spPr/>
        <p:txBody>
          <a:bodyPr/>
          <a:lstStyle/>
          <a:p>
            <a:fld id="{54D00F1E-D7B6-4C0A-988B-7ABA72C4E1C3}"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34652421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913795" y="2912232"/>
            <a:ext cx="5107208" cy="287896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172200" y="2912232"/>
            <a:ext cx="5095357" cy="287896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endParaRPr lang="en-GB">
              <a:solidFill>
                <a:srgbClr val="000000"/>
              </a:solidFill>
            </a:endParaRPr>
          </a:p>
        </p:txBody>
      </p:sp>
      <p:sp>
        <p:nvSpPr>
          <p:cNvPr id="8" name="Footer Placeholder 7"/>
          <p:cNvSpPr>
            <a:spLocks noGrp="1"/>
          </p:cNvSpPr>
          <p:nvPr>
            <p:ph type="ftr" sz="quarter" idx="11"/>
          </p:nvPr>
        </p:nvSpPr>
        <p:spPr/>
        <p:txBody>
          <a:bodyPr/>
          <a:lstStyle/>
          <a:p>
            <a:endParaRPr lang="en-GB">
              <a:solidFill>
                <a:srgbClr val="000000"/>
              </a:solidFill>
            </a:endParaRPr>
          </a:p>
        </p:txBody>
      </p:sp>
      <p:sp>
        <p:nvSpPr>
          <p:cNvPr id="9" name="Slide Number Placeholder 8"/>
          <p:cNvSpPr>
            <a:spLocks noGrp="1"/>
          </p:cNvSpPr>
          <p:nvPr>
            <p:ph type="sldNum" sz="quarter" idx="12"/>
          </p:nvPr>
        </p:nvSpPr>
        <p:spPr/>
        <p:txBody>
          <a:bodyPr/>
          <a:lstStyle/>
          <a:p>
            <a:fld id="{79C37534-8238-40B4-8C30-625ABBA59116}"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18923584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endParaRPr lang="en-GB">
              <a:solidFill>
                <a:srgbClr val="000000"/>
              </a:solidFill>
            </a:endParaRPr>
          </a:p>
        </p:txBody>
      </p:sp>
      <p:sp>
        <p:nvSpPr>
          <p:cNvPr id="4" name="Footer Placeholder 3"/>
          <p:cNvSpPr>
            <a:spLocks noGrp="1"/>
          </p:cNvSpPr>
          <p:nvPr>
            <p:ph type="ftr" sz="quarter" idx="11"/>
          </p:nvPr>
        </p:nvSpPr>
        <p:spPr/>
        <p:txBody>
          <a:bodyPr/>
          <a:lstStyle/>
          <a:p>
            <a:endParaRPr lang="en-GB">
              <a:solidFill>
                <a:srgbClr val="000000"/>
              </a:solidFill>
            </a:endParaRPr>
          </a:p>
        </p:txBody>
      </p:sp>
      <p:sp>
        <p:nvSpPr>
          <p:cNvPr id="5" name="Slide Number Placeholder 4"/>
          <p:cNvSpPr>
            <a:spLocks noGrp="1"/>
          </p:cNvSpPr>
          <p:nvPr>
            <p:ph type="sldNum" sz="quarter" idx="12"/>
          </p:nvPr>
        </p:nvSpPr>
        <p:spPr/>
        <p:txBody>
          <a:bodyPr/>
          <a:lstStyle/>
          <a:p>
            <a:fld id="{7D65F38D-B5EF-4D4A-86C7-2EA6C17231A7}"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67775010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srgbClr val="000000"/>
              </a:solidFill>
            </a:endParaRPr>
          </a:p>
        </p:txBody>
      </p:sp>
      <p:sp>
        <p:nvSpPr>
          <p:cNvPr id="3" name="Footer Placeholder 2"/>
          <p:cNvSpPr>
            <a:spLocks noGrp="1"/>
          </p:cNvSpPr>
          <p:nvPr>
            <p:ph type="ftr" sz="quarter" idx="11"/>
          </p:nvPr>
        </p:nvSpPr>
        <p:spPr/>
        <p:txBody>
          <a:bodyPr/>
          <a:lstStyle/>
          <a:p>
            <a:endParaRPr lang="en-GB">
              <a:solidFill>
                <a:srgbClr val="000000"/>
              </a:solidFill>
            </a:endParaRPr>
          </a:p>
        </p:txBody>
      </p:sp>
      <p:sp>
        <p:nvSpPr>
          <p:cNvPr id="4" name="Slide Number Placeholder 3"/>
          <p:cNvSpPr>
            <a:spLocks noGrp="1"/>
          </p:cNvSpPr>
          <p:nvPr>
            <p:ph type="sldNum" sz="quarter" idx="12"/>
          </p:nvPr>
        </p:nvSpPr>
        <p:spPr/>
        <p:txBody>
          <a:bodyPr/>
          <a:lstStyle/>
          <a:p>
            <a:fld id="{DDED16CE-E854-49C0-AD50-2AAB82402138}"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53748781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nl-NL" smtClean="0"/>
              <a:t>Klik om de stijl te bewerken</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endParaRPr lang="en-GB">
              <a:solidFill>
                <a:srgbClr val="000000"/>
              </a:solidFill>
            </a:endParaRPr>
          </a:p>
        </p:txBody>
      </p:sp>
      <p:sp>
        <p:nvSpPr>
          <p:cNvPr id="6" name="Footer Placeholder 5"/>
          <p:cNvSpPr>
            <a:spLocks noGrp="1"/>
          </p:cNvSpPr>
          <p:nvPr>
            <p:ph type="ftr" sz="quarter" idx="11"/>
          </p:nvPr>
        </p:nvSpPr>
        <p:spPr/>
        <p:txBody>
          <a:bodyPr/>
          <a:lstStyle/>
          <a:p>
            <a:endParaRPr lang="en-GB">
              <a:solidFill>
                <a:srgbClr val="000000"/>
              </a:solidFill>
            </a:endParaRPr>
          </a:p>
        </p:txBody>
      </p:sp>
      <p:sp>
        <p:nvSpPr>
          <p:cNvPr id="7" name="Slide Number Placeholder 6"/>
          <p:cNvSpPr>
            <a:spLocks noGrp="1"/>
          </p:cNvSpPr>
          <p:nvPr>
            <p:ph type="sldNum" sz="quarter" idx="12"/>
          </p:nvPr>
        </p:nvSpPr>
        <p:spPr/>
        <p:txBody>
          <a:bodyPr/>
          <a:lstStyle/>
          <a:p>
            <a:fld id="{D12EF3EA-8131-48BF-805A-448B52F3D06C}"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09187294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endParaRPr lang="en-GB">
              <a:solidFill>
                <a:srgbClr val="000000"/>
              </a:solidFill>
            </a:endParaRPr>
          </a:p>
        </p:txBody>
      </p:sp>
      <p:sp>
        <p:nvSpPr>
          <p:cNvPr id="6" name="Footer Placeholder 5"/>
          <p:cNvSpPr>
            <a:spLocks noGrp="1"/>
          </p:cNvSpPr>
          <p:nvPr>
            <p:ph type="ftr" sz="quarter" idx="11"/>
          </p:nvPr>
        </p:nvSpPr>
        <p:spPr/>
        <p:txBody>
          <a:bodyPr/>
          <a:lstStyle/>
          <a:p>
            <a:endParaRPr lang="en-GB">
              <a:solidFill>
                <a:srgbClr val="000000"/>
              </a:solidFill>
            </a:endParaRPr>
          </a:p>
        </p:txBody>
      </p:sp>
      <p:sp>
        <p:nvSpPr>
          <p:cNvPr id="7" name="Slide Number Placeholder 6"/>
          <p:cNvSpPr>
            <a:spLocks noGrp="1"/>
          </p:cNvSpPr>
          <p:nvPr>
            <p:ph type="sldNum" sz="quarter" idx="12"/>
          </p:nvPr>
        </p:nvSpPr>
        <p:spPr/>
        <p:txBody>
          <a:bodyPr/>
          <a:lstStyle/>
          <a:p>
            <a:fld id="{A8053DC8-91AC-4BF8-A5A4-E0619A780A8A}"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36548060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42168634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81717464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nl-NL" smtClean="0"/>
              <a:t>Klik om de stijl te bewerken</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287166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50E040D8-9698-4894-B324-1E738EFA2AC7}" type="datetimeFigureOut">
              <a:rPr lang="nl-BE" smtClean="0"/>
              <a:t>11/02/2016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336200404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89628652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nl-NL" smtClean="0"/>
              <a:t>Klik om de stijl te bewerken</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39201573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nl-NL" smtClean="0"/>
              <a:t>Klik om de stijl te bewerken</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119341298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EF721671-EC8E-4F03-A651-C6ABA2AA0FB9}"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07373580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016FD715-5588-4FA5-A984-7DF205CFC85D}"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00949670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lvl1pPr>
              <a:defRPr>
                <a:solidFill>
                  <a:srgbClr val="FFFFFF"/>
                </a:solidFill>
              </a:defRPr>
            </a:lvl1p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0A87657B-487B-4F1F-8F74-981E0B596796}" type="slidenum">
              <a:rPr lang="en-GB" smtClean="0">
                <a:solidFill>
                  <a:srgbClr val="000000"/>
                </a:solidFill>
              </a:rPr>
              <a:pPr>
                <a:defRPr/>
              </a:pPr>
              <a:t>‹nr.›</a:t>
            </a:fld>
            <a:endParaRPr lang="en-GB">
              <a:solidFill>
                <a:srgbClr val="000000"/>
              </a:solidFill>
            </a:endParaRPr>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62300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60732B66-7745-4034-B3BB-9A28FEDCFF06}"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77241693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nl-NL" smtClean="0"/>
              <a:t>Klik om de stijl te bewerken</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F7736D11-D06E-4814-A5D6-4B6DBFC6CBE0}" type="slidenum">
              <a:rPr lang="en-GB" smtClean="0">
                <a:solidFill>
                  <a:srgbClr val="000000"/>
                </a:solidFill>
              </a:rPr>
              <a:pPr>
                <a:defRPr/>
              </a:pPr>
              <a:t>‹nr.›</a:t>
            </a:fld>
            <a:endParaRPr lang="en-GB">
              <a:solidFill>
                <a:srgbClr val="000000"/>
              </a:solidFill>
            </a:endParaRPr>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151231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p>
            <a:pPr>
              <a:defRPr/>
            </a:pPr>
            <a:fld id="{1BA0FA15-4A3A-4567-BFF8-09F9674038D1}"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94176859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smtClean="0"/>
              <a:t>Klik om de stijl te bewerken</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pPr>
              <a:defRPr/>
            </a:pPr>
            <a:endParaRPr lang="en-GB">
              <a:solidFill>
                <a:srgbClr val="000000"/>
              </a:solidFill>
            </a:endParaRPr>
          </a:p>
        </p:txBody>
      </p:sp>
      <p:sp>
        <p:nvSpPr>
          <p:cNvPr id="8" name="Footer Placeholder 7"/>
          <p:cNvSpPr>
            <a:spLocks noGrp="1"/>
          </p:cNvSpPr>
          <p:nvPr>
            <p:ph type="ftr" sz="quarter" idx="11"/>
          </p:nvPr>
        </p:nvSpPr>
        <p:spPr/>
        <p:txBody>
          <a:bodyPr/>
          <a:lstStyle/>
          <a:p>
            <a:pPr>
              <a:defRPr/>
            </a:pPr>
            <a:endParaRPr lang="en-GB">
              <a:solidFill>
                <a:srgbClr val="000000"/>
              </a:solidFill>
            </a:endParaRPr>
          </a:p>
        </p:txBody>
      </p:sp>
      <p:sp>
        <p:nvSpPr>
          <p:cNvPr id="9" name="Slide Number Placeholder 8"/>
          <p:cNvSpPr>
            <a:spLocks noGrp="1"/>
          </p:cNvSpPr>
          <p:nvPr>
            <p:ph type="sldNum" sz="quarter" idx="12"/>
          </p:nvPr>
        </p:nvSpPr>
        <p:spPr/>
        <p:txBody>
          <a:bodyPr/>
          <a:lstStyle/>
          <a:p>
            <a:pPr>
              <a:defRPr/>
            </a:pPr>
            <a:fld id="{C29428BA-486A-4E6F-9B1B-2BABAB970787}"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0950936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50E040D8-9698-4894-B324-1E738EFA2AC7}" type="datetimeFigureOut">
              <a:rPr lang="nl-BE" smtClean="0"/>
              <a:t>11/02/2016</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233835135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pPr>
              <a:defRPr/>
            </a:pPr>
            <a:endParaRPr lang="en-GB">
              <a:solidFill>
                <a:srgbClr val="000000"/>
              </a:solidFill>
            </a:endParaRPr>
          </a:p>
        </p:txBody>
      </p:sp>
      <p:sp>
        <p:nvSpPr>
          <p:cNvPr id="4" name="Footer Placeholder 3"/>
          <p:cNvSpPr>
            <a:spLocks noGrp="1"/>
          </p:cNvSpPr>
          <p:nvPr>
            <p:ph type="ftr" sz="quarter" idx="11"/>
          </p:nvPr>
        </p:nvSpPr>
        <p:spPr/>
        <p:txBody>
          <a:bodyPr/>
          <a:lstStyle/>
          <a:p>
            <a:pPr>
              <a:defRPr/>
            </a:pPr>
            <a:endParaRPr lang="en-GB">
              <a:solidFill>
                <a:srgbClr val="000000"/>
              </a:solidFill>
            </a:endParaRPr>
          </a:p>
        </p:txBody>
      </p:sp>
      <p:sp>
        <p:nvSpPr>
          <p:cNvPr id="5" name="Slide Number Placeholder 4"/>
          <p:cNvSpPr>
            <a:spLocks noGrp="1"/>
          </p:cNvSpPr>
          <p:nvPr>
            <p:ph type="sldNum" sz="quarter" idx="12"/>
          </p:nvPr>
        </p:nvSpPr>
        <p:spPr/>
        <p:txBody>
          <a:bodyPr/>
          <a:lstStyle/>
          <a:p>
            <a:pPr>
              <a:defRPr/>
            </a:pPr>
            <a:fld id="{07BB2D5A-AD07-4B31-A30F-58ACD71D7FC3}"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62207930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srgbClr val="000000"/>
              </a:solidFill>
            </a:endParaRPr>
          </a:p>
        </p:txBody>
      </p:sp>
      <p:sp>
        <p:nvSpPr>
          <p:cNvPr id="3" name="Footer Placeholder 2"/>
          <p:cNvSpPr>
            <a:spLocks noGrp="1"/>
          </p:cNvSpPr>
          <p:nvPr>
            <p:ph type="ftr" sz="quarter" idx="11"/>
          </p:nvPr>
        </p:nvSpPr>
        <p:spPr/>
        <p:txBody>
          <a:bodyPr/>
          <a:lstStyle/>
          <a:p>
            <a:pPr>
              <a:defRPr/>
            </a:pPr>
            <a:endParaRPr lang="en-GB">
              <a:solidFill>
                <a:srgbClr val="000000"/>
              </a:solidFill>
            </a:endParaRPr>
          </a:p>
        </p:txBody>
      </p:sp>
      <p:sp>
        <p:nvSpPr>
          <p:cNvPr id="4" name="Slide Number Placeholder 3"/>
          <p:cNvSpPr>
            <a:spLocks noGrp="1"/>
          </p:cNvSpPr>
          <p:nvPr>
            <p:ph type="sldNum" sz="quarter" idx="12"/>
          </p:nvPr>
        </p:nvSpPr>
        <p:spPr/>
        <p:txBody>
          <a:bodyPr/>
          <a:lstStyle/>
          <a:p>
            <a:pPr>
              <a:defRPr/>
            </a:pPr>
            <a:fld id="{12610964-E114-42CA-BA35-668222DF718F}"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72647574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nl-NL" smtClean="0"/>
              <a:t>Klik om de stijl te bewerken</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p>
            <a:pPr>
              <a:defRPr/>
            </a:pPr>
            <a:fld id="{21A2A928-E073-45D8-A3EB-274C5353FFFC}"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12210648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p>
            <a:pPr>
              <a:defRPr/>
            </a:pPr>
            <a:fld id="{08227DCC-4968-46A7-9426-596E4E720B6C}"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94551383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DB40A0FA-58FB-4490-B7E0-BFBF08C207CC}"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86599224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959A6D0F-EBB0-40C4-9688-9012F80BA33B}" type="slidenum">
              <a:rPr lang="en-GB" smtClean="0">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44964414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het opmaakprofiel van de modelondertitel te bewerken</a:t>
            </a:r>
            <a:endParaRPr lang="nl-BE"/>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F2AB4082-60B0-4E26-A43E-D10D27CBD6B2}" type="slidenum">
              <a:rPr lang="en-GB"/>
              <a:pPr>
                <a:defRPr/>
              </a:pPr>
              <a:t>‹nr.›</a:t>
            </a:fld>
            <a:endParaRPr lang="en-GB" dirty="0"/>
          </a:p>
        </p:txBody>
      </p:sp>
    </p:spTree>
    <p:extLst>
      <p:ext uri="{BB962C8B-B14F-4D97-AF65-F5344CB8AC3E}">
        <p14:creationId xmlns:p14="http://schemas.microsoft.com/office/powerpoint/2010/main" val="169772255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50321229-D02E-4CD8-BB62-82BC1248BF25}" type="slidenum">
              <a:rPr lang="en-GB"/>
              <a:pPr>
                <a:defRPr/>
              </a:pPr>
              <a:t>‹nr.›</a:t>
            </a:fld>
            <a:endParaRPr lang="en-GB" dirty="0"/>
          </a:p>
        </p:txBody>
      </p:sp>
    </p:spTree>
    <p:extLst>
      <p:ext uri="{BB962C8B-B14F-4D97-AF65-F5344CB8AC3E}">
        <p14:creationId xmlns:p14="http://schemas.microsoft.com/office/powerpoint/2010/main" val="416446964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44C0DB8A-1647-4632-90E5-20B704B31369}" type="slidenum">
              <a:rPr lang="en-GB"/>
              <a:pPr>
                <a:defRPr/>
              </a:pPr>
              <a:t>‹nr.›</a:t>
            </a:fld>
            <a:endParaRPr lang="en-GB" dirty="0"/>
          </a:p>
        </p:txBody>
      </p:sp>
    </p:spTree>
    <p:extLst>
      <p:ext uri="{BB962C8B-B14F-4D97-AF65-F5344CB8AC3E}">
        <p14:creationId xmlns:p14="http://schemas.microsoft.com/office/powerpoint/2010/main" val="291223376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83BED619-FBB3-41D7-BA5A-C550A4391F92}" type="slidenum">
              <a:rPr lang="en-GB"/>
              <a:pPr>
                <a:defRPr/>
              </a:pPr>
              <a:t>‹nr.›</a:t>
            </a:fld>
            <a:endParaRPr lang="en-GB" dirty="0"/>
          </a:p>
        </p:txBody>
      </p:sp>
    </p:spTree>
    <p:extLst>
      <p:ext uri="{BB962C8B-B14F-4D97-AF65-F5344CB8AC3E}">
        <p14:creationId xmlns:p14="http://schemas.microsoft.com/office/powerpoint/2010/main" val="39337581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7" name="Date Placeholder 2"/>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3"/>
          <p:cNvSpPr>
            <a:spLocks noGrp="1"/>
          </p:cNvSpPr>
          <p:nvPr>
            <p:ph type="ftr" sz="quarter" idx="11"/>
          </p:nvPr>
        </p:nvSpPr>
        <p:spPr/>
        <p:txBody>
          <a:bodyPr/>
          <a:lstStyle/>
          <a:p>
            <a:endParaRPr lang="nl-BE"/>
          </a:p>
        </p:txBody>
      </p:sp>
      <p:sp>
        <p:nvSpPr>
          <p:cNvPr id="6" name="Slide Number Placeholder 4"/>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416486172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Rectangle 4"/>
          <p:cNvSpPr>
            <a:spLocks noGrp="1" noChangeArrowheads="1"/>
          </p:cNvSpPr>
          <p:nvPr>
            <p:ph type="dt" sz="half" idx="10"/>
          </p:nvPr>
        </p:nvSpPr>
        <p:spPr>
          <a:ln/>
        </p:spPr>
        <p:txBody>
          <a:bodyPr/>
          <a:lstStyle>
            <a:lvl1pPr>
              <a:defRPr/>
            </a:lvl1pPr>
          </a:lstStyle>
          <a:p>
            <a:pPr>
              <a:defRPr/>
            </a:pPr>
            <a:endParaRPr lang="en-GB"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9" name="Rectangle 6"/>
          <p:cNvSpPr>
            <a:spLocks noGrp="1" noChangeArrowheads="1"/>
          </p:cNvSpPr>
          <p:nvPr>
            <p:ph type="sldNum" sz="quarter" idx="12"/>
          </p:nvPr>
        </p:nvSpPr>
        <p:spPr>
          <a:ln/>
        </p:spPr>
        <p:txBody>
          <a:bodyPr/>
          <a:lstStyle>
            <a:lvl1pPr>
              <a:defRPr/>
            </a:lvl1pPr>
          </a:lstStyle>
          <a:p>
            <a:pPr>
              <a:defRPr/>
            </a:pPr>
            <a:fld id="{5B17788D-9D88-41CD-9B40-4B4E37B7B216}" type="slidenum">
              <a:rPr lang="en-GB"/>
              <a:pPr>
                <a:defRPr/>
              </a:pPr>
              <a:t>‹nr.›</a:t>
            </a:fld>
            <a:endParaRPr lang="en-GB" dirty="0"/>
          </a:p>
        </p:txBody>
      </p:sp>
    </p:spTree>
    <p:extLst>
      <p:ext uri="{BB962C8B-B14F-4D97-AF65-F5344CB8AC3E}">
        <p14:creationId xmlns:p14="http://schemas.microsoft.com/office/powerpoint/2010/main" val="284986042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5" name="Rectangle 6"/>
          <p:cNvSpPr>
            <a:spLocks noGrp="1" noChangeArrowheads="1"/>
          </p:cNvSpPr>
          <p:nvPr>
            <p:ph type="sldNum" sz="quarter" idx="12"/>
          </p:nvPr>
        </p:nvSpPr>
        <p:spPr>
          <a:ln/>
        </p:spPr>
        <p:txBody>
          <a:bodyPr/>
          <a:lstStyle>
            <a:lvl1pPr>
              <a:defRPr/>
            </a:lvl1pPr>
          </a:lstStyle>
          <a:p>
            <a:pPr>
              <a:defRPr/>
            </a:pPr>
            <a:fld id="{E31972E8-4D3A-47B9-B789-A043B7E89626}" type="slidenum">
              <a:rPr lang="en-GB"/>
              <a:pPr>
                <a:defRPr/>
              </a:pPr>
              <a:t>‹nr.›</a:t>
            </a:fld>
            <a:endParaRPr lang="en-GB" dirty="0"/>
          </a:p>
        </p:txBody>
      </p:sp>
    </p:spTree>
    <p:extLst>
      <p:ext uri="{BB962C8B-B14F-4D97-AF65-F5344CB8AC3E}">
        <p14:creationId xmlns:p14="http://schemas.microsoft.com/office/powerpoint/2010/main" val="419905194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4" name="Rectangle 6"/>
          <p:cNvSpPr>
            <a:spLocks noGrp="1" noChangeArrowheads="1"/>
          </p:cNvSpPr>
          <p:nvPr>
            <p:ph type="sldNum" sz="quarter" idx="12"/>
          </p:nvPr>
        </p:nvSpPr>
        <p:spPr>
          <a:ln/>
        </p:spPr>
        <p:txBody>
          <a:bodyPr/>
          <a:lstStyle>
            <a:lvl1pPr>
              <a:defRPr/>
            </a:lvl1pPr>
          </a:lstStyle>
          <a:p>
            <a:pPr>
              <a:defRPr/>
            </a:pPr>
            <a:fld id="{8D481F36-A122-48A9-86CC-3E00D3336FE8}" type="slidenum">
              <a:rPr lang="en-GB"/>
              <a:pPr>
                <a:defRPr/>
              </a:pPr>
              <a:t>‹nr.›</a:t>
            </a:fld>
            <a:endParaRPr lang="en-GB" dirty="0"/>
          </a:p>
        </p:txBody>
      </p:sp>
    </p:spTree>
    <p:extLst>
      <p:ext uri="{BB962C8B-B14F-4D97-AF65-F5344CB8AC3E}">
        <p14:creationId xmlns:p14="http://schemas.microsoft.com/office/powerpoint/2010/main" val="362550953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3D800D60-E551-4616-88C2-0519AB8FC363}" type="slidenum">
              <a:rPr lang="en-GB"/>
              <a:pPr>
                <a:defRPr/>
              </a:pPr>
              <a:t>‹nr.›</a:t>
            </a:fld>
            <a:endParaRPr lang="en-GB" dirty="0"/>
          </a:p>
        </p:txBody>
      </p:sp>
    </p:spTree>
    <p:extLst>
      <p:ext uri="{BB962C8B-B14F-4D97-AF65-F5344CB8AC3E}">
        <p14:creationId xmlns:p14="http://schemas.microsoft.com/office/powerpoint/2010/main" val="13603164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BE" noProof="0" dirty="0" smtClean="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9ADA060C-4EB3-4D25-9531-E5F2E89560DE}" type="slidenum">
              <a:rPr lang="en-GB"/>
              <a:pPr>
                <a:defRPr/>
              </a:pPr>
              <a:t>‹nr.›</a:t>
            </a:fld>
            <a:endParaRPr lang="en-GB" dirty="0"/>
          </a:p>
        </p:txBody>
      </p:sp>
    </p:spTree>
    <p:extLst>
      <p:ext uri="{BB962C8B-B14F-4D97-AF65-F5344CB8AC3E}">
        <p14:creationId xmlns:p14="http://schemas.microsoft.com/office/powerpoint/2010/main" val="175086801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5A12A680-5355-4BEB-BE49-B09F5F4E20F0}" type="slidenum">
              <a:rPr lang="en-GB"/>
              <a:pPr>
                <a:defRPr/>
              </a:pPr>
              <a:t>‹nr.›</a:t>
            </a:fld>
            <a:endParaRPr lang="en-GB" dirty="0"/>
          </a:p>
        </p:txBody>
      </p:sp>
    </p:spTree>
    <p:extLst>
      <p:ext uri="{BB962C8B-B14F-4D97-AF65-F5344CB8AC3E}">
        <p14:creationId xmlns:p14="http://schemas.microsoft.com/office/powerpoint/2010/main" val="320718256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86800" y="609600"/>
            <a:ext cx="2590800" cy="5486400"/>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914400" y="609600"/>
            <a:ext cx="7569200" cy="548640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6875862C-4F18-4774-89C2-3058DCE6B1A2}" type="slidenum">
              <a:rPr lang="en-GB"/>
              <a:pPr>
                <a:defRPr/>
              </a:pPr>
              <a:t>‹nr.›</a:t>
            </a:fld>
            <a:endParaRPr lang="en-GB" dirty="0"/>
          </a:p>
        </p:txBody>
      </p:sp>
    </p:spTree>
    <p:extLst>
      <p:ext uri="{BB962C8B-B14F-4D97-AF65-F5344CB8AC3E}">
        <p14:creationId xmlns:p14="http://schemas.microsoft.com/office/powerpoint/2010/main" val="327902893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smtClean="0"/>
              <a:t>Klik om de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pPr>
              <a:defRPr/>
            </a:pPr>
            <a:endParaRPr lang="en-GB" dirty="0">
              <a:solidFill>
                <a:srgbClr val="000000"/>
              </a:solidFill>
            </a:endParaRPr>
          </a:p>
        </p:txBody>
      </p:sp>
      <p:sp>
        <p:nvSpPr>
          <p:cNvPr id="5" name="Footer Placeholder 4"/>
          <p:cNvSpPr>
            <a:spLocks noGrp="1"/>
          </p:cNvSpPr>
          <p:nvPr>
            <p:ph type="ftr" sz="quarter" idx="11"/>
          </p:nvPr>
        </p:nvSpPr>
        <p:spPr/>
        <p:txBody>
          <a:bodyPr/>
          <a:lstStyle/>
          <a:p>
            <a:pPr>
              <a:defRPr/>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defRPr/>
            </a:pPr>
            <a:fld id="{0A87657B-487B-4F1F-8F74-981E0B596796}" type="slidenum">
              <a:rPr lang="en-GB" smtClean="0">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321744664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3"/>
          <p:cNvSpPr>
            <a:spLocks noGrp="1"/>
          </p:cNvSpPr>
          <p:nvPr>
            <p:ph type="dt" sz="half" idx="10"/>
          </p:nvPr>
        </p:nvSpPr>
        <p:spPr/>
        <p:txBody>
          <a:bodyPr/>
          <a:lstStyle/>
          <a:p>
            <a:pPr>
              <a:defRPr/>
            </a:pPr>
            <a:endParaRPr lang="en-GB" dirty="0">
              <a:solidFill>
                <a:srgbClr val="000000"/>
              </a:solidFill>
            </a:endParaRPr>
          </a:p>
        </p:txBody>
      </p:sp>
      <p:sp>
        <p:nvSpPr>
          <p:cNvPr id="5" name="Footer Placeholder 4"/>
          <p:cNvSpPr>
            <a:spLocks noGrp="1"/>
          </p:cNvSpPr>
          <p:nvPr>
            <p:ph type="ftr" sz="quarter" idx="11"/>
          </p:nvPr>
        </p:nvSpPr>
        <p:spPr/>
        <p:txBody>
          <a:bodyPr/>
          <a:lstStyle/>
          <a:p>
            <a:pPr>
              <a:defRPr/>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defRPr/>
            </a:pPr>
            <a:fld id="{60732B66-7745-4034-B3BB-9A28FEDCFF06}" type="slidenum">
              <a:rPr lang="en-GB" smtClean="0">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119371953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a:defRPr/>
            </a:pPr>
            <a:endParaRPr lang="en-GB" dirty="0">
              <a:solidFill>
                <a:srgbClr val="000000"/>
              </a:solidFill>
            </a:endParaRPr>
          </a:p>
        </p:txBody>
      </p:sp>
      <p:sp>
        <p:nvSpPr>
          <p:cNvPr id="5" name="Footer Placeholder 4"/>
          <p:cNvSpPr>
            <a:spLocks noGrp="1"/>
          </p:cNvSpPr>
          <p:nvPr>
            <p:ph type="ftr" sz="quarter" idx="11"/>
          </p:nvPr>
        </p:nvSpPr>
        <p:spPr/>
        <p:txBody>
          <a:bodyPr/>
          <a:lstStyle/>
          <a:p>
            <a:pPr>
              <a:defRPr/>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defRPr/>
            </a:pPr>
            <a:fld id="{F7736D11-D06E-4814-A5D6-4B6DBFC6CBE0}" type="slidenum">
              <a:rPr lang="en-GB" smtClean="0">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17370544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2"/>
          <p:cNvSpPr>
            <a:spLocks noGrp="1"/>
          </p:cNvSpPr>
          <p:nvPr>
            <p:ph type="ftr" sz="quarter" idx="11"/>
          </p:nvPr>
        </p:nvSpPr>
        <p:spPr/>
        <p:txBody>
          <a:bodyPr/>
          <a:lstStyle/>
          <a:p>
            <a:endParaRPr lang="nl-BE"/>
          </a:p>
        </p:txBody>
      </p:sp>
      <p:sp>
        <p:nvSpPr>
          <p:cNvPr id="6" name="Slide Number Placeholder 3"/>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299962974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pPr>
              <a:defRPr/>
            </a:pPr>
            <a:endParaRPr lang="en-GB" dirty="0">
              <a:solidFill>
                <a:srgbClr val="000000"/>
              </a:solidFill>
            </a:endParaRPr>
          </a:p>
        </p:txBody>
      </p:sp>
      <p:sp>
        <p:nvSpPr>
          <p:cNvPr id="6" name="Footer Placeholder 5"/>
          <p:cNvSpPr>
            <a:spLocks noGrp="1"/>
          </p:cNvSpPr>
          <p:nvPr>
            <p:ph type="ftr" sz="quarter" idx="11"/>
          </p:nvPr>
        </p:nvSpPr>
        <p:spPr/>
        <p:txBody>
          <a:bodyPr/>
          <a:lstStyle/>
          <a:p>
            <a:pPr>
              <a:defRPr/>
            </a:pPr>
            <a:endParaRPr lang="en-GB" dirty="0">
              <a:solidFill>
                <a:srgbClr val="000000"/>
              </a:solidFill>
            </a:endParaRPr>
          </a:p>
        </p:txBody>
      </p:sp>
      <p:sp>
        <p:nvSpPr>
          <p:cNvPr id="7" name="Slide Number Placeholder 6"/>
          <p:cNvSpPr>
            <a:spLocks noGrp="1"/>
          </p:cNvSpPr>
          <p:nvPr>
            <p:ph type="sldNum" sz="quarter" idx="12"/>
          </p:nvPr>
        </p:nvSpPr>
        <p:spPr/>
        <p:txBody>
          <a:bodyPr/>
          <a:lstStyle/>
          <a:p>
            <a:pPr>
              <a:defRPr/>
            </a:pPr>
            <a:fld id="{1BA0FA15-4A3A-4567-BFF8-09F9674038D1}" type="slidenum">
              <a:rPr lang="en-GB" smtClean="0">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143082807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pPr>
              <a:defRPr/>
            </a:pPr>
            <a:endParaRPr lang="en-GB" dirty="0">
              <a:solidFill>
                <a:srgbClr val="000000"/>
              </a:solidFill>
            </a:endParaRPr>
          </a:p>
        </p:txBody>
      </p:sp>
      <p:sp>
        <p:nvSpPr>
          <p:cNvPr id="8" name="Footer Placeholder 7"/>
          <p:cNvSpPr>
            <a:spLocks noGrp="1"/>
          </p:cNvSpPr>
          <p:nvPr>
            <p:ph type="ftr" sz="quarter" idx="11"/>
          </p:nvPr>
        </p:nvSpPr>
        <p:spPr/>
        <p:txBody>
          <a:bodyPr/>
          <a:lstStyle/>
          <a:p>
            <a:pPr>
              <a:defRPr/>
            </a:pPr>
            <a:endParaRPr lang="en-GB" dirty="0">
              <a:solidFill>
                <a:srgbClr val="000000"/>
              </a:solidFill>
            </a:endParaRPr>
          </a:p>
        </p:txBody>
      </p:sp>
      <p:sp>
        <p:nvSpPr>
          <p:cNvPr id="9" name="Slide Number Placeholder 8"/>
          <p:cNvSpPr>
            <a:spLocks noGrp="1"/>
          </p:cNvSpPr>
          <p:nvPr>
            <p:ph type="sldNum" sz="quarter" idx="12"/>
          </p:nvPr>
        </p:nvSpPr>
        <p:spPr/>
        <p:txBody>
          <a:bodyPr/>
          <a:lstStyle/>
          <a:p>
            <a:pPr>
              <a:defRPr/>
            </a:pPr>
            <a:fld id="{C29428BA-486A-4E6F-9B1B-2BABAB970787}" type="slidenum">
              <a:rPr lang="en-GB" smtClean="0">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255166296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7" name="Date Placeholder 2"/>
          <p:cNvSpPr>
            <a:spLocks noGrp="1"/>
          </p:cNvSpPr>
          <p:nvPr>
            <p:ph type="dt" sz="half" idx="10"/>
          </p:nvPr>
        </p:nvSpPr>
        <p:spPr/>
        <p:txBody>
          <a:bodyPr/>
          <a:lstStyle/>
          <a:p>
            <a:pPr>
              <a:defRPr/>
            </a:pPr>
            <a:endParaRPr lang="en-GB" dirty="0">
              <a:solidFill>
                <a:srgbClr val="000000"/>
              </a:solidFill>
            </a:endParaRPr>
          </a:p>
        </p:txBody>
      </p:sp>
      <p:sp>
        <p:nvSpPr>
          <p:cNvPr id="5" name="Footer Placeholder 3"/>
          <p:cNvSpPr>
            <a:spLocks noGrp="1"/>
          </p:cNvSpPr>
          <p:nvPr>
            <p:ph type="ftr" sz="quarter" idx="11"/>
          </p:nvPr>
        </p:nvSpPr>
        <p:spPr/>
        <p:txBody>
          <a:bodyPr/>
          <a:lstStyle/>
          <a:p>
            <a:pPr>
              <a:defRPr/>
            </a:pPr>
            <a:endParaRPr lang="en-GB" dirty="0">
              <a:solidFill>
                <a:srgbClr val="000000"/>
              </a:solidFill>
            </a:endParaRPr>
          </a:p>
        </p:txBody>
      </p:sp>
      <p:sp>
        <p:nvSpPr>
          <p:cNvPr id="6" name="Slide Number Placeholder 4"/>
          <p:cNvSpPr>
            <a:spLocks noGrp="1"/>
          </p:cNvSpPr>
          <p:nvPr>
            <p:ph type="sldNum" sz="quarter" idx="12"/>
          </p:nvPr>
        </p:nvSpPr>
        <p:spPr/>
        <p:txBody>
          <a:bodyPr/>
          <a:lstStyle/>
          <a:p>
            <a:pPr>
              <a:defRPr/>
            </a:pPr>
            <a:fld id="{07BB2D5A-AD07-4B31-A30F-58ACD71D7FC3}" type="slidenum">
              <a:rPr lang="en-GB" smtClean="0">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210932072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endParaRPr lang="en-GB" dirty="0">
              <a:solidFill>
                <a:srgbClr val="000000"/>
              </a:solidFill>
            </a:endParaRPr>
          </a:p>
        </p:txBody>
      </p:sp>
      <p:sp>
        <p:nvSpPr>
          <p:cNvPr id="5" name="Footer Placeholder 2"/>
          <p:cNvSpPr>
            <a:spLocks noGrp="1"/>
          </p:cNvSpPr>
          <p:nvPr>
            <p:ph type="ftr" sz="quarter" idx="11"/>
          </p:nvPr>
        </p:nvSpPr>
        <p:spPr/>
        <p:txBody>
          <a:bodyPr/>
          <a:lstStyle/>
          <a:p>
            <a:pPr>
              <a:defRPr/>
            </a:pPr>
            <a:endParaRPr lang="en-GB" dirty="0">
              <a:solidFill>
                <a:srgbClr val="000000"/>
              </a:solidFill>
            </a:endParaRPr>
          </a:p>
        </p:txBody>
      </p:sp>
      <p:sp>
        <p:nvSpPr>
          <p:cNvPr id="6" name="Slide Number Placeholder 3"/>
          <p:cNvSpPr>
            <a:spLocks noGrp="1"/>
          </p:cNvSpPr>
          <p:nvPr>
            <p:ph type="sldNum" sz="quarter" idx="12"/>
          </p:nvPr>
        </p:nvSpPr>
        <p:spPr/>
        <p:txBody>
          <a:bodyPr/>
          <a:lstStyle/>
          <a:p>
            <a:pPr>
              <a:defRPr/>
            </a:pPr>
            <a:fld id="{12610964-E114-42CA-BA35-668222DF718F}" type="slidenum">
              <a:rPr lang="en-GB" smtClean="0">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223724405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Date Placeholder 4"/>
          <p:cNvSpPr>
            <a:spLocks noGrp="1"/>
          </p:cNvSpPr>
          <p:nvPr>
            <p:ph type="dt" sz="half" idx="10"/>
          </p:nvPr>
        </p:nvSpPr>
        <p:spPr/>
        <p:txBody>
          <a:bodyPr/>
          <a:lstStyle/>
          <a:p>
            <a:pPr>
              <a:defRPr/>
            </a:pPr>
            <a:endParaRPr lang="en-GB" dirty="0">
              <a:solidFill>
                <a:srgbClr val="000000"/>
              </a:solidFill>
            </a:endParaRPr>
          </a:p>
        </p:txBody>
      </p:sp>
      <p:sp>
        <p:nvSpPr>
          <p:cNvPr id="5" name="Footer Placeholder 5"/>
          <p:cNvSpPr>
            <a:spLocks noGrp="1"/>
          </p:cNvSpPr>
          <p:nvPr>
            <p:ph type="ftr" sz="quarter" idx="11"/>
          </p:nvPr>
        </p:nvSpPr>
        <p:spPr/>
        <p:txBody>
          <a:bodyPr/>
          <a:lstStyle/>
          <a:p>
            <a:pPr>
              <a:defRPr/>
            </a:pPr>
            <a:endParaRPr lang="en-GB" dirty="0">
              <a:solidFill>
                <a:srgbClr val="000000"/>
              </a:solidFill>
            </a:endParaRPr>
          </a:p>
        </p:txBody>
      </p:sp>
      <p:sp>
        <p:nvSpPr>
          <p:cNvPr id="6" name="Slide Number Placeholder 6"/>
          <p:cNvSpPr>
            <a:spLocks noGrp="1"/>
          </p:cNvSpPr>
          <p:nvPr>
            <p:ph type="sldNum" sz="quarter" idx="12"/>
          </p:nvPr>
        </p:nvSpPr>
        <p:spPr/>
        <p:txBody>
          <a:bodyPr/>
          <a:lstStyle/>
          <a:p>
            <a:pPr>
              <a:defRPr/>
            </a:pPr>
            <a:fld id="{21A2A928-E073-45D8-A3EB-274C5353FFFC}" type="slidenum">
              <a:rPr lang="en-GB" smtClean="0">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272569186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a:defRPr/>
            </a:pPr>
            <a:endParaRPr lang="en-GB" dirty="0">
              <a:solidFill>
                <a:srgbClr val="000000"/>
              </a:solidFill>
            </a:endParaRPr>
          </a:p>
        </p:txBody>
      </p:sp>
      <p:sp>
        <p:nvSpPr>
          <p:cNvPr id="6" name="Footer Placeholder 5"/>
          <p:cNvSpPr>
            <a:spLocks noGrp="1"/>
          </p:cNvSpPr>
          <p:nvPr>
            <p:ph type="ftr" sz="quarter" idx="11"/>
          </p:nvPr>
        </p:nvSpPr>
        <p:spPr/>
        <p:txBody>
          <a:bodyPr/>
          <a:lstStyle/>
          <a:p>
            <a:pPr>
              <a:defRPr/>
            </a:pPr>
            <a:endParaRPr lang="en-GB" dirty="0">
              <a:solidFill>
                <a:srgbClr val="000000"/>
              </a:solidFill>
            </a:endParaRPr>
          </a:p>
        </p:txBody>
      </p:sp>
      <p:sp>
        <p:nvSpPr>
          <p:cNvPr id="7" name="Slide Number Placeholder 6"/>
          <p:cNvSpPr>
            <a:spLocks noGrp="1"/>
          </p:cNvSpPr>
          <p:nvPr>
            <p:ph type="sldNum" sz="quarter" idx="12"/>
          </p:nvPr>
        </p:nvSpPr>
        <p:spPr/>
        <p:txBody>
          <a:bodyPr/>
          <a:lstStyle/>
          <a:p>
            <a:pPr>
              <a:defRPr/>
            </a:pPr>
            <a:fld id="{08227DCC-4968-46A7-9426-596E4E720B6C}" type="slidenum">
              <a:rPr lang="en-GB" smtClean="0">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241161293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GB" dirty="0">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defRPr/>
            </a:pPr>
            <a:fld id="{D30371DD-156B-4D31-8DBA-77E1C524C40F}" type="slidenum">
              <a:rPr lang="en-GB" smtClean="0">
                <a:solidFill>
                  <a:srgbClr val="000000"/>
                </a:solidFill>
              </a:rPr>
              <a:pPr algn="r" fontAlgn="base">
                <a:spcBef>
                  <a:spcPct val="0"/>
                </a:spcBef>
                <a:spcAft>
                  <a:spcPct val="0"/>
                </a:spcAft>
                <a:defRPr/>
              </a:pPr>
              <a:t>‹nr.›</a:t>
            </a:fld>
            <a:endParaRPr lang="en-GB" dirty="0">
              <a:solidFill>
                <a:srgbClr val="000000"/>
              </a:solidFill>
            </a:endParaRPr>
          </a:p>
        </p:txBody>
      </p:sp>
    </p:spTree>
    <p:extLst>
      <p:ext uri="{BB962C8B-B14F-4D97-AF65-F5344CB8AC3E}">
        <p14:creationId xmlns:p14="http://schemas.microsoft.com/office/powerpoint/2010/main" val="292054355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smtClean="0"/>
              <a:t>Klik om de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defRPr/>
            </a:pPr>
            <a:fld id="{D30371DD-156B-4D31-8DBA-77E1C524C40F}" type="slidenum">
              <a:rPr lang="en-GB" smtClean="0">
                <a:solidFill>
                  <a:srgbClr val="000000"/>
                </a:solidFill>
              </a:rPr>
              <a:pPr algn="r" fontAlgn="base">
                <a:spcBef>
                  <a:spcPct val="0"/>
                </a:spcBef>
                <a:spcAft>
                  <a:spcPct val="0"/>
                </a:spcAft>
                <a:defRPr/>
              </a:pPr>
              <a:t>‹nr.›</a:t>
            </a:fld>
            <a:endParaRPr lang="en-GB" dirty="0">
              <a:solidFill>
                <a:srgbClr val="000000"/>
              </a:solidFill>
            </a:endParaRPr>
          </a:p>
        </p:txBody>
      </p:sp>
    </p:spTree>
    <p:extLst>
      <p:ext uri="{BB962C8B-B14F-4D97-AF65-F5344CB8AC3E}">
        <p14:creationId xmlns:p14="http://schemas.microsoft.com/office/powerpoint/2010/main" val="143362253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smtClean="0"/>
              <a:t>Klik om de stijl te bewerken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nl-NL" smtClean="0"/>
              <a:t>Klik om de modelstijlen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defRPr/>
            </a:pPr>
            <a:fld id="{D30371DD-156B-4D31-8DBA-77E1C524C40F}" type="slidenum">
              <a:rPr lang="en-GB" smtClean="0">
                <a:solidFill>
                  <a:srgbClr val="000000"/>
                </a:solidFill>
              </a:rPr>
              <a:pPr algn="r" fontAlgn="base">
                <a:spcBef>
                  <a:spcPct val="0"/>
                </a:spcBef>
                <a:spcAft>
                  <a:spcPct val="0"/>
                </a:spcAft>
                <a:defRPr/>
              </a:pPr>
              <a:t>‹nr.›</a:t>
            </a:fld>
            <a:endParaRPr lang="en-GB" dirty="0">
              <a:solidFill>
                <a:srgbClr val="000000"/>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Tree>
    <p:extLst>
      <p:ext uri="{BB962C8B-B14F-4D97-AF65-F5344CB8AC3E}">
        <p14:creationId xmlns:p14="http://schemas.microsoft.com/office/powerpoint/2010/main" val="324291320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defRPr/>
            </a:pPr>
            <a:fld id="{D30371DD-156B-4D31-8DBA-77E1C524C40F}" type="slidenum">
              <a:rPr lang="en-GB" smtClean="0">
                <a:solidFill>
                  <a:srgbClr val="000000"/>
                </a:solidFill>
              </a:rPr>
              <a:pPr algn="r" fontAlgn="base">
                <a:spcBef>
                  <a:spcPct val="0"/>
                </a:spcBef>
                <a:spcAft>
                  <a:spcPct val="0"/>
                </a:spcAft>
                <a:defRPr/>
              </a:pPr>
              <a:t>‹nr.›</a:t>
            </a:fld>
            <a:endParaRPr lang="en-GB" dirty="0">
              <a:solidFill>
                <a:srgbClr val="000000"/>
              </a:solidFill>
            </a:endParaRPr>
          </a:p>
        </p:txBody>
      </p:sp>
    </p:spTree>
    <p:extLst>
      <p:ext uri="{BB962C8B-B14F-4D97-AF65-F5344CB8AC3E}">
        <p14:creationId xmlns:p14="http://schemas.microsoft.com/office/powerpoint/2010/main" val="24676591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Date Placeholder 4"/>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5"/>
          <p:cNvSpPr>
            <a:spLocks noGrp="1"/>
          </p:cNvSpPr>
          <p:nvPr>
            <p:ph type="ftr" sz="quarter" idx="11"/>
          </p:nvPr>
        </p:nvSpPr>
        <p:spPr/>
        <p:txBody>
          <a:bodyPr/>
          <a:lstStyle/>
          <a:p>
            <a:endParaRPr lang="nl-BE"/>
          </a:p>
        </p:txBody>
      </p:sp>
      <p:sp>
        <p:nvSpPr>
          <p:cNvPr id="6" name="Slide Number Placeholder 6"/>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394402917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fontAlgn="base">
              <a:spcBef>
                <a:spcPct val="0"/>
              </a:spcBef>
              <a:spcAft>
                <a:spcPct val="0"/>
              </a:spcAft>
              <a:defRPr/>
            </a:pPr>
            <a:endParaRPr lang="en-GB" dirty="0">
              <a:solidFill>
                <a:srgbClr val="000000"/>
              </a:solidFill>
            </a:endParaRPr>
          </a:p>
        </p:txBody>
      </p:sp>
      <p:sp>
        <p:nvSpPr>
          <p:cNvPr id="4" name="Footer Placeholder 4"/>
          <p:cNvSpPr>
            <a:spLocks noGrp="1"/>
          </p:cNvSpPr>
          <p:nvPr>
            <p:ph type="ftr" sz="quarter" idx="11"/>
          </p:nvPr>
        </p:nvSpPr>
        <p:spPr/>
        <p:txBody>
          <a:bodyPr/>
          <a:lstStyle/>
          <a:p>
            <a:pPr fontAlgn="base">
              <a:spcBef>
                <a:spcPct val="0"/>
              </a:spcBef>
              <a:spcAft>
                <a:spcPct val="0"/>
              </a:spcAft>
              <a:defRPr/>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defRPr/>
            </a:pPr>
            <a:fld id="{D30371DD-156B-4D31-8DBA-77E1C524C40F}" type="slidenum">
              <a:rPr lang="en-GB" smtClean="0">
                <a:solidFill>
                  <a:srgbClr val="000000"/>
                </a:solidFill>
              </a:rPr>
              <a:pPr algn="r" fontAlgn="base">
                <a:spcBef>
                  <a:spcPct val="0"/>
                </a:spcBef>
                <a:spcAft>
                  <a:spcPct val="0"/>
                </a:spcAft>
                <a:defRPr/>
              </a:pPr>
              <a:t>‹nr.›</a:t>
            </a:fld>
            <a:endParaRPr lang="en-GB" dirty="0">
              <a:solidFill>
                <a:srgbClr val="000000"/>
              </a:solidFill>
            </a:endParaRPr>
          </a:p>
        </p:txBody>
      </p:sp>
    </p:spTree>
    <p:extLst>
      <p:ext uri="{BB962C8B-B14F-4D97-AF65-F5344CB8AC3E}">
        <p14:creationId xmlns:p14="http://schemas.microsoft.com/office/powerpoint/2010/main" val="3556276612"/>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fontAlgn="base">
              <a:spcBef>
                <a:spcPct val="0"/>
              </a:spcBef>
              <a:spcAft>
                <a:spcPct val="0"/>
              </a:spcAft>
              <a:defRPr/>
            </a:pPr>
            <a:endParaRPr lang="en-GB" dirty="0">
              <a:solidFill>
                <a:srgbClr val="000000"/>
              </a:solidFill>
            </a:endParaRPr>
          </a:p>
        </p:txBody>
      </p:sp>
      <p:sp>
        <p:nvSpPr>
          <p:cNvPr id="4" name="Footer Placeholder 4"/>
          <p:cNvSpPr>
            <a:spLocks noGrp="1"/>
          </p:cNvSpPr>
          <p:nvPr>
            <p:ph type="ftr" sz="quarter" idx="11"/>
          </p:nvPr>
        </p:nvSpPr>
        <p:spPr/>
        <p:txBody>
          <a:bodyPr/>
          <a:lstStyle/>
          <a:p>
            <a:pPr fontAlgn="base">
              <a:spcBef>
                <a:spcPct val="0"/>
              </a:spcBef>
              <a:spcAft>
                <a:spcPct val="0"/>
              </a:spcAft>
              <a:defRPr/>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defRPr/>
            </a:pPr>
            <a:fld id="{D30371DD-156B-4D31-8DBA-77E1C524C40F}" type="slidenum">
              <a:rPr lang="en-GB" smtClean="0">
                <a:solidFill>
                  <a:srgbClr val="000000"/>
                </a:solidFill>
              </a:rPr>
              <a:pPr algn="r" fontAlgn="base">
                <a:spcBef>
                  <a:spcPct val="0"/>
                </a:spcBef>
                <a:spcAft>
                  <a:spcPct val="0"/>
                </a:spcAft>
                <a:defRPr/>
              </a:pPr>
              <a:t>‹nr.›</a:t>
            </a:fld>
            <a:endParaRPr lang="en-GB" dirty="0">
              <a:solidFill>
                <a:srgbClr val="000000"/>
              </a:solidFill>
            </a:endParaRPr>
          </a:p>
        </p:txBody>
      </p:sp>
    </p:spTree>
    <p:extLst>
      <p:ext uri="{BB962C8B-B14F-4D97-AF65-F5344CB8AC3E}">
        <p14:creationId xmlns:p14="http://schemas.microsoft.com/office/powerpoint/2010/main" val="358471483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pPr>
              <a:defRPr/>
            </a:pPr>
            <a:endParaRPr lang="en-GB" dirty="0">
              <a:solidFill>
                <a:srgbClr val="000000"/>
              </a:solidFill>
            </a:endParaRPr>
          </a:p>
        </p:txBody>
      </p:sp>
      <p:sp>
        <p:nvSpPr>
          <p:cNvPr id="5" name="Footer Placeholder 4"/>
          <p:cNvSpPr>
            <a:spLocks noGrp="1"/>
          </p:cNvSpPr>
          <p:nvPr>
            <p:ph type="ftr" sz="quarter" idx="11"/>
          </p:nvPr>
        </p:nvSpPr>
        <p:spPr/>
        <p:txBody>
          <a:bodyPr/>
          <a:lstStyle/>
          <a:p>
            <a:pPr>
              <a:defRPr/>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defRPr/>
            </a:pPr>
            <a:fld id="{DB40A0FA-58FB-4490-B7E0-BFBF08C207CC}" type="slidenum">
              <a:rPr lang="en-GB" smtClean="0">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319721009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smtClean="0"/>
              <a:t>Klik om de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pPr>
              <a:defRPr/>
            </a:pPr>
            <a:endParaRPr lang="en-GB" dirty="0">
              <a:solidFill>
                <a:srgbClr val="000000"/>
              </a:solidFill>
            </a:endParaRPr>
          </a:p>
        </p:txBody>
      </p:sp>
      <p:sp>
        <p:nvSpPr>
          <p:cNvPr id="5" name="Footer Placeholder 4"/>
          <p:cNvSpPr>
            <a:spLocks noGrp="1"/>
          </p:cNvSpPr>
          <p:nvPr>
            <p:ph type="ftr" sz="quarter" idx="11"/>
          </p:nvPr>
        </p:nvSpPr>
        <p:spPr/>
        <p:txBody>
          <a:bodyPr/>
          <a:lstStyle/>
          <a:p>
            <a:pPr>
              <a:defRPr/>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defRPr/>
            </a:pPr>
            <a:fld id="{959A6D0F-EBB0-40C4-9688-9012F80BA33B}" type="slidenum">
              <a:rPr lang="en-GB" smtClean="0">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2160630060"/>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nl-NL" smtClean="0"/>
              <a:t>Klik om de stijl te bewerken</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a:xfrm>
            <a:off x="9255346" y="2750337"/>
            <a:ext cx="1171888" cy="1356442"/>
          </a:xfrm>
        </p:spPr>
        <p:txBody>
          <a:bodyPr/>
          <a:lstStyle/>
          <a:p>
            <a:fld id="{1C982D01-FC81-4662-8FB6-4C445157B3C9}"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4254084384"/>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06720569-B6B3-4322-B745-B65D3D10630B}"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88883970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nl-NL" smtClean="0"/>
              <a:t>Klik om de stijl te bewerken</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a:xfrm>
            <a:off x="10729455" y="2869895"/>
            <a:ext cx="1154151" cy="1090789"/>
          </a:xfrm>
        </p:spPr>
        <p:txBody>
          <a:bodyPr/>
          <a:lstStyle/>
          <a:p>
            <a:fld id="{35A90752-5FA2-4943-A30B-24882E113293}"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70729591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endParaRPr lang="en-GB">
              <a:solidFill>
                <a:srgbClr val="000000"/>
              </a:solidFill>
            </a:endParaRPr>
          </a:p>
        </p:txBody>
      </p:sp>
      <p:sp>
        <p:nvSpPr>
          <p:cNvPr id="6" name="Footer Placeholder 5"/>
          <p:cNvSpPr>
            <a:spLocks noGrp="1"/>
          </p:cNvSpPr>
          <p:nvPr>
            <p:ph type="ftr" sz="quarter" idx="11"/>
          </p:nvPr>
        </p:nvSpPr>
        <p:spPr/>
        <p:txBody>
          <a:bodyPr/>
          <a:lstStyle/>
          <a:p>
            <a:endParaRPr lang="en-GB">
              <a:solidFill>
                <a:srgbClr val="000000"/>
              </a:solidFill>
            </a:endParaRPr>
          </a:p>
        </p:txBody>
      </p:sp>
      <p:sp>
        <p:nvSpPr>
          <p:cNvPr id="7" name="Slide Number Placeholder 6"/>
          <p:cNvSpPr>
            <a:spLocks noGrp="1"/>
          </p:cNvSpPr>
          <p:nvPr>
            <p:ph type="sldNum" sz="quarter" idx="12"/>
          </p:nvPr>
        </p:nvSpPr>
        <p:spPr/>
        <p:txBody>
          <a:bodyPr/>
          <a:lstStyle/>
          <a:p>
            <a:fld id="{54D00F1E-D7B6-4C0A-988B-7ABA72C4E1C3}"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74494081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680322" y="3030008"/>
            <a:ext cx="4698355" cy="290617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594123" y="3030008"/>
            <a:ext cx="4700059" cy="290617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endParaRPr lang="en-GB">
              <a:solidFill>
                <a:srgbClr val="000000"/>
              </a:solidFill>
            </a:endParaRPr>
          </a:p>
        </p:txBody>
      </p:sp>
      <p:sp>
        <p:nvSpPr>
          <p:cNvPr id="8" name="Footer Placeholder 7"/>
          <p:cNvSpPr>
            <a:spLocks noGrp="1"/>
          </p:cNvSpPr>
          <p:nvPr>
            <p:ph type="ftr" sz="quarter" idx="11"/>
          </p:nvPr>
        </p:nvSpPr>
        <p:spPr/>
        <p:txBody>
          <a:bodyPr/>
          <a:lstStyle/>
          <a:p>
            <a:endParaRPr lang="en-GB">
              <a:solidFill>
                <a:srgbClr val="000000"/>
              </a:solidFill>
            </a:endParaRPr>
          </a:p>
        </p:txBody>
      </p:sp>
      <p:sp>
        <p:nvSpPr>
          <p:cNvPr id="9" name="Slide Number Placeholder 8"/>
          <p:cNvSpPr>
            <a:spLocks noGrp="1"/>
          </p:cNvSpPr>
          <p:nvPr>
            <p:ph type="sldNum" sz="quarter" idx="12"/>
          </p:nvPr>
        </p:nvSpPr>
        <p:spPr/>
        <p:txBody>
          <a:bodyPr/>
          <a:lstStyle/>
          <a:p>
            <a:fld id="{79C37534-8238-40B4-8C30-625ABBA59116}"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467570608"/>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endParaRPr lang="en-GB">
              <a:solidFill>
                <a:srgbClr val="000000"/>
              </a:solidFill>
            </a:endParaRPr>
          </a:p>
        </p:txBody>
      </p:sp>
      <p:sp>
        <p:nvSpPr>
          <p:cNvPr id="4" name="Footer Placeholder 3"/>
          <p:cNvSpPr>
            <a:spLocks noGrp="1"/>
          </p:cNvSpPr>
          <p:nvPr>
            <p:ph type="ftr" sz="quarter" idx="11"/>
          </p:nvPr>
        </p:nvSpPr>
        <p:spPr/>
        <p:txBody>
          <a:bodyPr/>
          <a:lstStyle/>
          <a:p>
            <a:endParaRPr lang="en-GB">
              <a:solidFill>
                <a:srgbClr val="000000"/>
              </a:solidFill>
            </a:endParaRPr>
          </a:p>
        </p:txBody>
      </p:sp>
      <p:sp>
        <p:nvSpPr>
          <p:cNvPr id="5" name="Slide Number Placeholder 4"/>
          <p:cNvSpPr>
            <a:spLocks noGrp="1"/>
          </p:cNvSpPr>
          <p:nvPr>
            <p:ph type="sldNum" sz="quarter" idx="12"/>
          </p:nvPr>
        </p:nvSpPr>
        <p:spPr/>
        <p:txBody>
          <a:bodyPr/>
          <a:lstStyle/>
          <a:p>
            <a:fld id="{7D65F38D-B5EF-4D4A-86C7-2EA6C17231A7}"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5093852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50E040D8-9698-4894-B324-1E738EFA2AC7}" type="datetimeFigureOut">
              <a:rPr lang="nl-BE" smtClean="0"/>
              <a:t>11/02/2016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227766959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endParaRPr lang="en-GB">
              <a:solidFill>
                <a:srgbClr val="000000"/>
              </a:solidFill>
            </a:endParaRPr>
          </a:p>
        </p:txBody>
      </p:sp>
      <p:sp>
        <p:nvSpPr>
          <p:cNvPr id="3" name="Footer Placeholder 2"/>
          <p:cNvSpPr>
            <a:spLocks noGrp="1"/>
          </p:cNvSpPr>
          <p:nvPr>
            <p:ph type="ftr" sz="quarter" idx="11"/>
          </p:nvPr>
        </p:nvSpPr>
        <p:spPr/>
        <p:txBody>
          <a:bodyPr/>
          <a:lstStyle/>
          <a:p>
            <a:endParaRPr lang="en-GB">
              <a:solidFill>
                <a:srgbClr val="000000"/>
              </a:solidFill>
            </a:endParaRPr>
          </a:p>
        </p:txBody>
      </p:sp>
      <p:sp>
        <p:nvSpPr>
          <p:cNvPr id="4" name="Slide Number Placeholder 3"/>
          <p:cNvSpPr>
            <a:spLocks noGrp="1"/>
          </p:cNvSpPr>
          <p:nvPr>
            <p:ph type="sldNum" sz="quarter" idx="12"/>
          </p:nvPr>
        </p:nvSpPr>
        <p:spPr/>
        <p:txBody>
          <a:bodyPr/>
          <a:lstStyle/>
          <a:p>
            <a:fld id="{DDED16CE-E854-49C0-AD50-2AAB82402138}"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93533774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nl-NL" smtClean="0"/>
              <a:t>Klik om de stijl te bewerken</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endParaRPr lang="en-GB">
              <a:solidFill>
                <a:srgbClr val="000000"/>
              </a:solidFill>
            </a:endParaRPr>
          </a:p>
        </p:txBody>
      </p:sp>
      <p:sp>
        <p:nvSpPr>
          <p:cNvPr id="6" name="Footer Placeholder 5"/>
          <p:cNvSpPr>
            <a:spLocks noGrp="1"/>
          </p:cNvSpPr>
          <p:nvPr>
            <p:ph type="ftr" sz="quarter" idx="11"/>
          </p:nvPr>
        </p:nvSpPr>
        <p:spPr/>
        <p:txBody>
          <a:bodyPr/>
          <a:lstStyle/>
          <a:p>
            <a:endParaRPr lang="en-GB">
              <a:solidFill>
                <a:srgbClr val="000000"/>
              </a:solidFill>
            </a:endParaRPr>
          </a:p>
        </p:txBody>
      </p:sp>
      <p:sp>
        <p:nvSpPr>
          <p:cNvPr id="7" name="Slide Number Placeholder 6"/>
          <p:cNvSpPr>
            <a:spLocks noGrp="1"/>
          </p:cNvSpPr>
          <p:nvPr>
            <p:ph type="sldNum" sz="quarter" idx="12"/>
          </p:nvPr>
        </p:nvSpPr>
        <p:spPr/>
        <p:txBody>
          <a:bodyPr/>
          <a:lstStyle/>
          <a:p>
            <a:fld id="{D12EF3EA-8131-48BF-805A-448B52F3D06C}"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208800230"/>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endParaRPr lang="en-GB">
              <a:solidFill>
                <a:srgbClr val="000000"/>
              </a:solidFill>
            </a:endParaRPr>
          </a:p>
        </p:txBody>
      </p:sp>
      <p:sp>
        <p:nvSpPr>
          <p:cNvPr id="6" name="Footer Placeholder 5"/>
          <p:cNvSpPr>
            <a:spLocks noGrp="1"/>
          </p:cNvSpPr>
          <p:nvPr>
            <p:ph type="ftr" sz="quarter" idx="11"/>
          </p:nvPr>
        </p:nvSpPr>
        <p:spPr/>
        <p:txBody>
          <a:bodyPr/>
          <a:lstStyle/>
          <a:p>
            <a:endParaRPr lang="en-GB">
              <a:solidFill>
                <a:srgbClr val="000000"/>
              </a:solidFill>
            </a:endParaRPr>
          </a:p>
        </p:txBody>
      </p:sp>
      <p:sp>
        <p:nvSpPr>
          <p:cNvPr id="7" name="Slide Number Placeholder 6"/>
          <p:cNvSpPr>
            <a:spLocks noGrp="1"/>
          </p:cNvSpPr>
          <p:nvPr>
            <p:ph type="sldNum" sz="quarter" idx="12"/>
          </p:nvPr>
        </p:nvSpPr>
        <p:spPr/>
        <p:txBody>
          <a:bodyPr/>
          <a:lstStyle/>
          <a:p>
            <a:fld id="{A8053DC8-91AC-4BF8-A5A4-E0619A780A8A}"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42804022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a:xfrm>
            <a:off x="10729455" y="4711309"/>
            <a:ext cx="1154151" cy="1090789"/>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407189201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a:xfrm>
            <a:off x="10729455" y="4711615"/>
            <a:ext cx="1154151" cy="1090789"/>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316508299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nl-NL" smtClean="0"/>
              <a:t>Klik om de stijl te bewerken</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a:xfrm>
            <a:off x="10729455" y="4709925"/>
            <a:ext cx="1154151" cy="1090789"/>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52813946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a:xfrm>
            <a:off x="10729455" y="4709925"/>
            <a:ext cx="1154151" cy="1090789"/>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190169899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nl-NL" smtClean="0"/>
              <a:t>Klik om de stijl te bewerken</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72921033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nl-NL" smtClean="0"/>
              <a:t>Klik om de stijl te bewerken</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55387633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EF721671-EC8E-4F03-A651-C6ABA2AA0FB9}"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8513320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386826792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a:xfrm>
            <a:off x="6807126" y="5936187"/>
            <a:ext cx="2743200" cy="365125"/>
          </a:xfrm>
        </p:spPr>
        <p:txBody>
          <a:bodyPr/>
          <a:lstStyle/>
          <a:p>
            <a:endParaRPr lang="en-GB">
              <a:solidFill>
                <a:srgbClr val="000000"/>
              </a:solidFill>
            </a:endParaRPr>
          </a:p>
        </p:txBody>
      </p:sp>
      <p:sp>
        <p:nvSpPr>
          <p:cNvPr id="5" name="Footer Placeholder 4"/>
          <p:cNvSpPr>
            <a:spLocks noGrp="1"/>
          </p:cNvSpPr>
          <p:nvPr>
            <p:ph type="ftr" sz="quarter" idx="11"/>
          </p:nvPr>
        </p:nvSpPr>
        <p:spPr>
          <a:xfrm>
            <a:off x="680321" y="5936188"/>
            <a:ext cx="6126805" cy="365125"/>
          </a:xfrm>
        </p:spPr>
        <p:txBody>
          <a:bodyPr/>
          <a:lstStyle/>
          <a:p>
            <a:endParaRPr lang="en-GB">
              <a:solidFill>
                <a:srgbClr val="000000"/>
              </a:solidFill>
            </a:endParaRPr>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016FD715-5588-4FA5-A984-7DF205CFC85D}"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22124054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nl-NL" smtClean="0"/>
              <a:t>Klik om de stijl te bewerken</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a:xfrm>
            <a:off x="9255346" y="2750337"/>
            <a:ext cx="1171888" cy="1356442"/>
          </a:xfrm>
        </p:spPr>
        <p:txBody>
          <a:bodyPr/>
          <a:lstStyle/>
          <a:p>
            <a:fld id="{1C982D01-FC81-4662-8FB6-4C445157B3C9}"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46556456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06720569-B6B3-4322-B745-B65D3D10630B}"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953592775"/>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nl-NL" smtClean="0"/>
              <a:t>Klik om de stijl te bewerken</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a:xfrm>
            <a:off x="10729455" y="2869895"/>
            <a:ext cx="1154151" cy="1090789"/>
          </a:xfrm>
        </p:spPr>
        <p:txBody>
          <a:bodyPr/>
          <a:lstStyle/>
          <a:p>
            <a:fld id="{35A90752-5FA2-4943-A30B-24882E113293}"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22549209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endParaRPr lang="en-GB">
              <a:solidFill>
                <a:srgbClr val="000000"/>
              </a:solidFill>
            </a:endParaRPr>
          </a:p>
        </p:txBody>
      </p:sp>
      <p:sp>
        <p:nvSpPr>
          <p:cNvPr id="6" name="Footer Placeholder 5"/>
          <p:cNvSpPr>
            <a:spLocks noGrp="1"/>
          </p:cNvSpPr>
          <p:nvPr>
            <p:ph type="ftr" sz="quarter" idx="11"/>
          </p:nvPr>
        </p:nvSpPr>
        <p:spPr/>
        <p:txBody>
          <a:bodyPr/>
          <a:lstStyle/>
          <a:p>
            <a:endParaRPr lang="en-GB">
              <a:solidFill>
                <a:srgbClr val="000000"/>
              </a:solidFill>
            </a:endParaRPr>
          </a:p>
        </p:txBody>
      </p:sp>
      <p:sp>
        <p:nvSpPr>
          <p:cNvPr id="7" name="Slide Number Placeholder 6"/>
          <p:cNvSpPr>
            <a:spLocks noGrp="1"/>
          </p:cNvSpPr>
          <p:nvPr>
            <p:ph type="sldNum" sz="quarter" idx="12"/>
          </p:nvPr>
        </p:nvSpPr>
        <p:spPr/>
        <p:txBody>
          <a:bodyPr/>
          <a:lstStyle/>
          <a:p>
            <a:fld id="{54D00F1E-D7B6-4C0A-988B-7ABA72C4E1C3}"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74500764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680322" y="3030008"/>
            <a:ext cx="4698355" cy="290617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594123" y="3030008"/>
            <a:ext cx="4700059" cy="290617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endParaRPr lang="en-GB">
              <a:solidFill>
                <a:srgbClr val="000000"/>
              </a:solidFill>
            </a:endParaRPr>
          </a:p>
        </p:txBody>
      </p:sp>
      <p:sp>
        <p:nvSpPr>
          <p:cNvPr id="8" name="Footer Placeholder 7"/>
          <p:cNvSpPr>
            <a:spLocks noGrp="1"/>
          </p:cNvSpPr>
          <p:nvPr>
            <p:ph type="ftr" sz="quarter" idx="11"/>
          </p:nvPr>
        </p:nvSpPr>
        <p:spPr/>
        <p:txBody>
          <a:bodyPr/>
          <a:lstStyle/>
          <a:p>
            <a:endParaRPr lang="en-GB">
              <a:solidFill>
                <a:srgbClr val="000000"/>
              </a:solidFill>
            </a:endParaRPr>
          </a:p>
        </p:txBody>
      </p:sp>
      <p:sp>
        <p:nvSpPr>
          <p:cNvPr id="9" name="Slide Number Placeholder 8"/>
          <p:cNvSpPr>
            <a:spLocks noGrp="1"/>
          </p:cNvSpPr>
          <p:nvPr>
            <p:ph type="sldNum" sz="quarter" idx="12"/>
          </p:nvPr>
        </p:nvSpPr>
        <p:spPr/>
        <p:txBody>
          <a:bodyPr/>
          <a:lstStyle/>
          <a:p>
            <a:fld id="{79C37534-8238-40B4-8C30-625ABBA59116}"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81932149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endParaRPr lang="en-GB">
              <a:solidFill>
                <a:srgbClr val="000000"/>
              </a:solidFill>
            </a:endParaRPr>
          </a:p>
        </p:txBody>
      </p:sp>
      <p:sp>
        <p:nvSpPr>
          <p:cNvPr id="4" name="Footer Placeholder 3"/>
          <p:cNvSpPr>
            <a:spLocks noGrp="1"/>
          </p:cNvSpPr>
          <p:nvPr>
            <p:ph type="ftr" sz="quarter" idx="11"/>
          </p:nvPr>
        </p:nvSpPr>
        <p:spPr/>
        <p:txBody>
          <a:bodyPr/>
          <a:lstStyle/>
          <a:p>
            <a:endParaRPr lang="en-GB">
              <a:solidFill>
                <a:srgbClr val="000000"/>
              </a:solidFill>
            </a:endParaRPr>
          </a:p>
        </p:txBody>
      </p:sp>
      <p:sp>
        <p:nvSpPr>
          <p:cNvPr id="5" name="Slide Number Placeholder 4"/>
          <p:cNvSpPr>
            <a:spLocks noGrp="1"/>
          </p:cNvSpPr>
          <p:nvPr>
            <p:ph type="sldNum" sz="quarter" idx="12"/>
          </p:nvPr>
        </p:nvSpPr>
        <p:spPr/>
        <p:txBody>
          <a:bodyPr/>
          <a:lstStyle/>
          <a:p>
            <a:fld id="{7D65F38D-B5EF-4D4A-86C7-2EA6C17231A7}"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808546607"/>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endParaRPr lang="en-GB">
              <a:solidFill>
                <a:srgbClr val="000000"/>
              </a:solidFill>
            </a:endParaRPr>
          </a:p>
        </p:txBody>
      </p:sp>
      <p:sp>
        <p:nvSpPr>
          <p:cNvPr id="3" name="Footer Placeholder 2"/>
          <p:cNvSpPr>
            <a:spLocks noGrp="1"/>
          </p:cNvSpPr>
          <p:nvPr>
            <p:ph type="ftr" sz="quarter" idx="11"/>
          </p:nvPr>
        </p:nvSpPr>
        <p:spPr/>
        <p:txBody>
          <a:bodyPr/>
          <a:lstStyle/>
          <a:p>
            <a:endParaRPr lang="en-GB">
              <a:solidFill>
                <a:srgbClr val="000000"/>
              </a:solidFill>
            </a:endParaRPr>
          </a:p>
        </p:txBody>
      </p:sp>
      <p:sp>
        <p:nvSpPr>
          <p:cNvPr id="4" name="Slide Number Placeholder 3"/>
          <p:cNvSpPr>
            <a:spLocks noGrp="1"/>
          </p:cNvSpPr>
          <p:nvPr>
            <p:ph type="sldNum" sz="quarter" idx="12"/>
          </p:nvPr>
        </p:nvSpPr>
        <p:spPr/>
        <p:txBody>
          <a:bodyPr/>
          <a:lstStyle/>
          <a:p>
            <a:fld id="{DDED16CE-E854-49C0-AD50-2AAB82402138}"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82576538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nl-NL" smtClean="0"/>
              <a:t>Klik om de stijl te bewerken</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endParaRPr lang="en-GB">
              <a:solidFill>
                <a:srgbClr val="000000"/>
              </a:solidFill>
            </a:endParaRPr>
          </a:p>
        </p:txBody>
      </p:sp>
      <p:sp>
        <p:nvSpPr>
          <p:cNvPr id="6" name="Footer Placeholder 5"/>
          <p:cNvSpPr>
            <a:spLocks noGrp="1"/>
          </p:cNvSpPr>
          <p:nvPr>
            <p:ph type="ftr" sz="quarter" idx="11"/>
          </p:nvPr>
        </p:nvSpPr>
        <p:spPr/>
        <p:txBody>
          <a:bodyPr/>
          <a:lstStyle/>
          <a:p>
            <a:endParaRPr lang="en-GB">
              <a:solidFill>
                <a:srgbClr val="000000"/>
              </a:solidFill>
            </a:endParaRPr>
          </a:p>
        </p:txBody>
      </p:sp>
      <p:sp>
        <p:nvSpPr>
          <p:cNvPr id="7" name="Slide Number Placeholder 6"/>
          <p:cNvSpPr>
            <a:spLocks noGrp="1"/>
          </p:cNvSpPr>
          <p:nvPr>
            <p:ph type="sldNum" sz="quarter" idx="12"/>
          </p:nvPr>
        </p:nvSpPr>
        <p:spPr/>
        <p:txBody>
          <a:bodyPr/>
          <a:lstStyle/>
          <a:p>
            <a:fld id="{D12EF3EA-8131-48BF-805A-448B52F3D06C}"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3508681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endParaRPr lang="en-GB">
              <a:solidFill>
                <a:srgbClr val="000000"/>
              </a:solidFill>
            </a:endParaRPr>
          </a:p>
        </p:txBody>
      </p:sp>
      <p:sp>
        <p:nvSpPr>
          <p:cNvPr id="6" name="Footer Placeholder 5"/>
          <p:cNvSpPr>
            <a:spLocks noGrp="1"/>
          </p:cNvSpPr>
          <p:nvPr>
            <p:ph type="ftr" sz="quarter" idx="11"/>
          </p:nvPr>
        </p:nvSpPr>
        <p:spPr/>
        <p:txBody>
          <a:bodyPr/>
          <a:lstStyle/>
          <a:p>
            <a:endParaRPr lang="en-GB">
              <a:solidFill>
                <a:srgbClr val="000000"/>
              </a:solidFill>
            </a:endParaRPr>
          </a:p>
        </p:txBody>
      </p:sp>
      <p:sp>
        <p:nvSpPr>
          <p:cNvPr id="7" name="Slide Number Placeholder 6"/>
          <p:cNvSpPr>
            <a:spLocks noGrp="1"/>
          </p:cNvSpPr>
          <p:nvPr>
            <p:ph type="sldNum" sz="quarter" idx="12"/>
          </p:nvPr>
        </p:nvSpPr>
        <p:spPr/>
        <p:txBody>
          <a:bodyPr/>
          <a:lstStyle/>
          <a:p>
            <a:fld id="{A8053DC8-91AC-4BF8-A5A4-E0619A780A8A}"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064604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lvl1pPr>
              <a:defRPr/>
            </a:lvl1pPr>
          </a:lstStyle>
          <a:p>
            <a:endParaRPr lang="en-GB">
              <a:solidFill>
                <a:srgbClr val="000000"/>
              </a:solidFill>
            </a:endParaRPr>
          </a:p>
        </p:txBody>
      </p:sp>
      <p:sp>
        <p:nvSpPr>
          <p:cNvPr id="8" name="Tijdelijke aanduiding voor voettekst 7"/>
          <p:cNvSpPr>
            <a:spLocks noGrp="1"/>
          </p:cNvSpPr>
          <p:nvPr>
            <p:ph type="ftr" sz="quarter" idx="11"/>
          </p:nvPr>
        </p:nvSpPr>
        <p:spPr/>
        <p:txBody>
          <a:bodyPr/>
          <a:lstStyle>
            <a:lvl1pPr>
              <a:defRPr/>
            </a:lvl1pPr>
          </a:lstStyle>
          <a:p>
            <a:endParaRPr lang="en-GB">
              <a:solidFill>
                <a:srgbClr val="000000"/>
              </a:solidFill>
            </a:endParaRPr>
          </a:p>
        </p:txBody>
      </p:sp>
      <p:sp>
        <p:nvSpPr>
          <p:cNvPr id="9" name="Tijdelijke aanduiding voor dianummer 8"/>
          <p:cNvSpPr>
            <a:spLocks noGrp="1"/>
          </p:cNvSpPr>
          <p:nvPr>
            <p:ph type="sldNum" sz="quarter" idx="12"/>
          </p:nvPr>
        </p:nvSpPr>
        <p:spPr/>
        <p:txBody>
          <a:bodyPr/>
          <a:lstStyle>
            <a:lvl1pPr>
              <a:defRPr/>
            </a:lvl1pPr>
          </a:lstStyle>
          <a:p>
            <a:fld id="{79C37534-8238-40B4-8C30-625ABBA59116}"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8022540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smtClean="0"/>
              <a:t>Klik om de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388121270"/>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a:xfrm>
            <a:off x="10729455" y="4711309"/>
            <a:ext cx="1154151" cy="1090789"/>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101864699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a:xfrm>
            <a:off x="10729455" y="4711615"/>
            <a:ext cx="1154151" cy="1090789"/>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1092588563"/>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nl-NL" smtClean="0"/>
              <a:t>Klik om de stijl te bewerken</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a:xfrm>
            <a:off x="10729455" y="4709925"/>
            <a:ext cx="1154151" cy="1090789"/>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62554791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a:xfrm>
            <a:off x="10729455" y="4709925"/>
            <a:ext cx="1154151" cy="1090789"/>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15624844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nl-NL" smtClean="0"/>
              <a:t>Klik om de stijl te bewerken</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169166555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nl-NL" smtClean="0"/>
              <a:t>Klik om de stijl te bewerken</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195951212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endParaRPr lang="en-GB">
              <a:solidFill>
                <a:srgbClr val="000000"/>
              </a:solidFill>
            </a:endParaRPr>
          </a:p>
        </p:txBody>
      </p:sp>
      <p:sp>
        <p:nvSpPr>
          <p:cNvPr id="5" name="Footer Placeholder 4"/>
          <p:cNvSpPr>
            <a:spLocks noGrp="1"/>
          </p:cNvSpPr>
          <p:nvPr>
            <p:ph type="ftr" sz="quarter" idx="11"/>
          </p:nvPr>
        </p:nvSpPr>
        <p:spPr/>
        <p:txBody>
          <a:bodyPr/>
          <a:lstStyle/>
          <a:p>
            <a:endParaRPr lang="en-GB">
              <a:solidFill>
                <a:srgbClr val="000000"/>
              </a:solidFill>
            </a:endParaRPr>
          </a:p>
        </p:txBody>
      </p:sp>
      <p:sp>
        <p:nvSpPr>
          <p:cNvPr id="6" name="Slide Number Placeholder 5"/>
          <p:cNvSpPr>
            <a:spLocks noGrp="1"/>
          </p:cNvSpPr>
          <p:nvPr>
            <p:ph type="sldNum" sz="quarter" idx="12"/>
          </p:nvPr>
        </p:nvSpPr>
        <p:spPr/>
        <p:txBody>
          <a:bodyPr/>
          <a:lstStyle/>
          <a:p>
            <a:fld id="{EF721671-EC8E-4F03-A651-C6ABA2AA0FB9}"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676902873"/>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a:xfrm>
            <a:off x="6807126" y="5936187"/>
            <a:ext cx="2743200" cy="365125"/>
          </a:xfrm>
        </p:spPr>
        <p:txBody>
          <a:bodyPr/>
          <a:lstStyle/>
          <a:p>
            <a:endParaRPr lang="en-GB">
              <a:solidFill>
                <a:srgbClr val="000000"/>
              </a:solidFill>
            </a:endParaRPr>
          </a:p>
        </p:txBody>
      </p:sp>
      <p:sp>
        <p:nvSpPr>
          <p:cNvPr id="5" name="Footer Placeholder 4"/>
          <p:cNvSpPr>
            <a:spLocks noGrp="1"/>
          </p:cNvSpPr>
          <p:nvPr>
            <p:ph type="ftr" sz="quarter" idx="11"/>
          </p:nvPr>
        </p:nvSpPr>
        <p:spPr>
          <a:xfrm>
            <a:off x="680321" y="5936188"/>
            <a:ext cx="6126805" cy="365125"/>
          </a:xfrm>
        </p:spPr>
        <p:txBody>
          <a:bodyPr/>
          <a:lstStyle/>
          <a:p>
            <a:endParaRPr lang="en-GB">
              <a:solidFill>
                <a:srgbClr val="000000"/>
              </a:solidFill>
            </a:endParaRPr>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016FD715-5588-4FA5-A984-7DF205CFC85D}"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83378124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endParaRPr lang="en-GB">
              <a:solidFill>
                <a:srgbClr val="000000"/>
              </a:solidFill>
            </a:endParaRPr>
          </a:p>
        </p:txBody>
      </p:sp>
      <p:sp>
        <p:nvSpPr>
          <p:cNvPr id="5" name="Tijdelijke aanduiding voor voettekst 4"/>
          <p:cNvSpPr>
            <a:spLocks noGrp="1"/>
          </p:cNvSpPr>
          <p:nvPr>
            <p:ph type="ftr" sz="quarter" idx="11"/>
          </p:nvPr>
        </p:nvSpPr>
        <p:spPr/>
        <p:txBody>
          <a:bodyPr/>
          <a:lstStyle/>
          <a:p>
            <a:endParaRPr lang="en-GB">
              <a:solidFill>
                <a:srgbClr val="000000"/>
              </a:solidFill>
            </a:endParaRPr>
          </a:p>
        </p:txBody>
      </p:sp>
      <p:sp>
        <p:nvSpPr>
          <p:cNvPr id="6" name="Tijdelijke aanduiding voor dianummer 5"/>
          <p:cNvSpPr>
            <a:spLocks noGrp="1"/>
          </p:cNvSpPr>
          <p:nvPr>
            <p:ph type="sldNum" sz="quarter" idx="12"/>
          </p:nvPr>
        </p:nvSpPr>
        <p:spPr/>
        <p:txBody>
          <a:bodyPr/>
          <a:lstStyle/>
          <a:p>
            <a:fld id="{1C982D01-FC81-4662-8FB6-4C445157B3C9}"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81083207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endParaRPr lang="en-GB">
              <a:solidFill>
                <a:srgbClr val="000000"/>
              </a:solidFill>
            </a:endParaRPr>
          </a:p>
        </p:txBody>
      </p:sp>
      <p:sp>
        <p:nvSpPr>
          <p:cNvPr id="5" name="Tijdelijke aanduiding voor voettekst 4"/>
          <p:cNvSpPr>
            <a:spLocks noGrp="1"/>
          </p:cNvSpPr>
          <p:nvPr>
            <p:ph type="ftr" sz="quarter" idx="11"/>
          </p:nvPr>
        </p:nvSpPr>
        <p:spPr/>
        <p:txBody>
          <a:bodyPr/>
          <a:lstStyle/>
          <a:p>
            <a:endParaRPr lang="en-GB">
              <a:solidFill>
                <a:srgbClr val="000000"/>
              </a:solidFill>
            </a:endParaRPr>
          </a:p>
        </p:txBody>
      </p:sp>
      <p:sp>
        <p:nvSpPr>
          <p:cNvPr id="6" name="Tijdelijke aanduiding voor dianummer 5"/>
          <p:cNvSpPr>
            <a:spLocks noGrp="1"/>
          </p:cNvSpPr>
          <p:nvPr>
            <p:ph type="sldNum" sz="quarter" idx="12"/>
          </p:nvPr>
        </p:nvSpPr>
        <p:spPr/>
        <p:txBody>
          <a:bodyPr/>
          <a:lstStyle/>
          <a:p>
            <a:fld id="{06720569-B6B3-4322-B745-B65D3D10630B}"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0441687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smtClean="0"/>
              <a:t>Klik om de stijl te bewerken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nl-NL" smtClean="0"/>
              <a:t>Klik om de modelstijlen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08985934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endParaRPr lang="en-GB">
              <a:solidFill>
                <a:srgbClr val="000000"/>
              </a:solidFill>
            </a:endParaRPr>
          </a:p>
        </p:txBody>
      </p:sp>
      <p:sp>
        <p:nvSpPr>
          <p:cNvPr id="5" name="Tijdelijke aanduiding voor voettekst 4"/>
          <p:cNvSpPr>
            <a:spLocks noGrp="1"/>
          </p:cNvSpPr>
          <p:nvPr>
            <p:ph type="ftr" sz="quarter" idx="11"/>
          </p:nvPr>
        </p:nvSpPr>
        <p:spPr/>
        <p:txBody>
          <a:bodyPr/>
          <a:lstStyle/>
          <a:p>
            <a:endParaRPr lang="en-GB">
              <a:solidFill>
                <a:srgbClr val="000000"/>
              </a:solidFill>
            </a:endParaRPr>
          </a:p>
        </p:txBody>
      </p:sp>
      <p:sp>
        <p:nvSpPr>
          <p:cNvPr id="6" name="Tijdelijke aanduiding voor dianummer 5"/>
          <p:cNvSpPr>
            <a:spLocks noGrp="1"/>
          </p:cNvSpPr>
          <p:nvPr>
            <p:ph type="sldNum" sz="quarter" idx="12"/>
          </p:nvPr>
        </p:nvSpPr>
        <p:spPr/>
        <p:txBody>
          <a:bodyPr/>
          <a:lstStyle/>
          <a:p>
            <a:fld id="{35A90752-5FA2-4943-A30B-24882E113293}"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4052079032"/>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endParaRPr lang="en-GB">
              <a:solidFill>
                <a:srgbClr val="000000"/>
              </a:solidFill>
            </a:endParaRPr>
          </a:p>
        </p:txBody>
      </p:sp>
      <p:sp>
        <p:nvSpPr>
          <p:cNvPr id="6" name="Tijdelijke aanduiding voor voettekst 5"/>
          <p:cNvSpPr>
            <a:spLocks noGrp="1"/>
          </p:cNvSpPr>
          <p:nvPr>
            <p:ph type="ftr" sz="quarter" idx="11"/>
          </p:nvPr>
        </p:nvSpPr>
        <p:spPr/>
        <p:txBody>
          <a:bodyPr/>
          <a:lstStyle/>
          <a:p>
            <a:endParaRPr lang="en-GB">
              <a:solidFill>
                <a:srgbClr val="000000"/>
              </a:solidFill>
            </a:endParaRPr>
          </a:p>
        </p:txBody>
      </p:sp>
      <p:sp>
        <p:nvSpPr>
          <p:cNvPr id="7" name="Tijdelijke aanduiding voor dianummer 6"/>
          <p:cNvSpPr>
            <a:spLocks noGrp="1"/>
          </p:cNvSpPr>
          <p:nvPr>
            <p:ph type="sldNum" sz="quarter" idx="12"/>
          </p:nvPr>
        </p:nvSpPr>
        <p:spPr/>
        <p:txBody>
          <a:bodyPr/>
          <a:lstStyle/>
          <a:p>
            <a:fld id="{54D00F1E-D7B6-4C0A-988B-7ABA72C4E1C3}"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3178349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endParaRPr lang="en-GB">
              <a:solidFill>
                <a:srgbClr val="000000"/>
              </a:solidFill>
            </a:endParaRPr>
          </a:p>
        </p:txBody>
      </p:sp>
      <p:sp>
        <p:nvSpPr>
          <p:cNvPr id="8" name="Tijdelijke aanduiding voor voettekst 7"/>
          <p:cNvSpPr>
            <a:spLocks noGrp="1"/>
          </p:cNvSpPr>
          <p:nvPr>
            <p:ph type="ftr" sz="quarter" idx="11"/>
          </p:nvPr>
        </p:nvSpPr>
        <p:spPr/>
        <p:txBody>
          <a:bodyPr/>
          <a:lstStyle/>
          <a:p>
            <a:endParaRPr lang="en-GB">
              <a:solidFill>
                <a:srgbClr val="000000"/>
              </a:solidFill>
            </a:endParaRPr>
          </a:p>
        </p:txBody>
      </p:sp>
      <p:sp>
        <p:nvSpPr>
          <p:cNvPr id="9" name="Tijdelijke aanduiding voor dianummer 8"/>
          <p:cNvSpPr>
            <a:spLocks noGrp="1"/>
          </p:cNvSpPr>
          <p:nvPr>
            <p:ph type="sldNum" sz="quarter" idx="12"/>
          </p:nvPr>
        </p:nvSpPr>
        <p:spPr/>
        <p:txBody>
          <a:bodyPr/>
          <a:lstStyle/>
          <a:p>
            <a:fld id="{79C37534-8238-40B4-8C30-625ABBA59116}"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866194919"/>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endParaRPr lang="en-GB">
              <a:solidFill>
                <a:srgbClr val="000000"/>
              </a:solidFill>
            </a:endParaRPr>
          </a:p>
        </p:txBody>
      </p:sp>
      <p:sp>
        <p:nvSpPr>
          <p:cNvPr id="4" name="Tijdelijke aanduiding voor voettekst 3"/>
          <p:cNvSpPr>
            <a:spLocks noGrp="1"/>
          </p:cNvSpPr>
          <p:nvPr>
            <p:ph type="ftr" sz="quarter" idx="11"/>
          </p:nvPr>
        </p:nvSpPr>
        <p:spPr/>
        <p:txBody>
          <a:bodyPr/>
          <a:lstStyle/>
          <a:p>
            <a:endParaRPr lang="en-GB">
              <a:solidFill>
                <a:srgbClr val="000000"/>
              </a:solidFill>
            </a:endParaRPr>
          </a:p>
        </p:txBody>
      </p:sp>
      <p:sp>
        <p:nvSpPr>
          <p:cNvPr id="5" name="Tijdelijke aanduiding voor dianummer 4"/>
          <p:cNvSpPr>
            <a:spLocks noGrp="1"/>
          </p:cNvSpPr>
          <p:nvPr>
            <p:ph type="sldNum" sz="quarter" idx="12"/>
          </p:nvPr>
        </p:nvSpPr>
        <p:spPr/>
        <p:txBody>
          <a:bodyPr/>
          <a:lstStyle/>
          <a:p>
            <a:fld id="{7D65F38D-B5EF-4D4A-86C7-2EA6C17231A7}"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54559290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endParaRPr lang="en-GB">
              <a:solidFill>
                <a:srgbClr val="000000"/>
              </a:solidFill>
            </a:endParaRPr>
          </a:p>
        </p:txBody>
      </p:sp>
      <p:sp>
        <p:nvSpPr>
          <p:cNvPr id="3" name="Tijdelijke aanduiding voor voettekst 2"/>
          <p:cNvSpPr>
            <a:spLocks noGrp="1"/>
          </p:cNvSpPr>
          <p:nvPr>
            <p:ph type="ftr" sz="quarter" idx="11"/>
          </p:nvPr>
        </p:nvSpPr>
        <p:spPr/>
        <p:txBody>
          <a:bodyPr/>
          <a:lstStyle/>
          <a:p>
            <a:endParaRPr lang="en-GB">
              <a:solidFill>
                <a:srgbClr val="000000"/>
              </a:solidFill>
            </a:endParaRPr>
          </a:p>
        </p:txBody>
      </p:sp>
      <p:sp>
        <p:nvSpPr>
          <p:cNvPr id="4" name="Tijdelijke aanduiding voor dianummer 3"/>
          <p:cNvSpPr>
            <a:spLocks noGrp="1"/>
          </p:cNvSpPr>
          <p:nvPr>
            <p:ph type="sldNum" sz="quarter" idx="12"/>
          </p:nvPr>
        </p:nvSpPr>
        <p:spPr/>
        <p:txBody>
          <a:bodyPr/>
          <a:lstStyle/>
          <a:p>
            <a:fld id="{DDED16CE-E854-49C0-AD50-2AAB82402138}"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110805288"/>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endParaRPr lang="en-GB">
              <a:solidFill>
                <a:srgbClr val="000000"/>
              </a:solidFill>
            </a:endParaRPr>
          </a:p>
        </p:txBody>
      </p:sp>
      <p:sp>
        <p:nvSpPr>
          <p:cNvPr id="6" name="Tijdelijke aanduiding voor voettekst 5"/>
          <p:cNvSpPr>
            <a:spLocks noGrp="1"/>
          </p:cNvSpPr>
          <p:nvPr>
            <p:ph type="ftr" sz="quarter" idx="11"/>
          </p:nvPr>
        </p:nvSpPr>
        <p:spPr/>
        <p:txBody>
          <a:bodyPr/>
          <a:lstStyle/>
          <a:p>
            <a:endParaRPr lang="en-GB">
              <a:solidFill>
                <a:srgbClr val="000000"/>
              </a:solidFill>
            </a:endParaRPr>
          </a:p>
        </p:txBody>
      </p:sp>
      <p:sp>
        <p:nvSpPr>
          <p:cNvPr id="7" name="Tijdelijke aanduiding voor dianummer 6"/>
          <p:cNvSpPr>
            <a:spLocks noGrp="1"/>
          </p:cNvSpPr>
          <p:nvPr>
            <p:ph type="sldNum" sz="quarter" idx="12"/>
          </p:nvPr>
        </p:nvSpPr>
        <p:spPr/>
        <p:txBody>
          <a:bodyPr/>
          <a:lstStyle/>
          <a:p>
            <a:fld id="{D12EF3EA-8131-48BF-805A-448B52F3D06C}"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64695460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endParaRPr lang="en-GB">
              <a:solidFill>
                <a:srgbClr val="000000"/>
              </a:solidFill>
            </a:endParaRPr>
          </a:p>
        </p:txBody>
      </p:sp>
      <p:sp>
        <p:nvSpPr>
          <p:cNvPr id="6" name="Tijdelijke aanduiding voor voettekst 5"/>
          <p:cNvSpPr>
            <a:spLocks noGrp="1"/>
          </p:cNvSpPr>
          <p:nvPr>
            <p:ph type="ftr" sz="quarter" idx="11"/>
          </p:nvPr>
        </p:nvSpPr>
        <p:spPr/>
        <p:txBody>
          <a:bodyPr/>
          <a:lstStyle/>
          <a:p>
            <a:endParaRPr lang="en-GB">
              <a:solidFill>
                <a:srgbClr val="000000"/>
              </a:solidFill>
            </a:endParaRPr>
          </a:p>
        </p:txBody>
      </p:sp>
      <p:sp>
        <p:nvSpPr>
          <p:cNvPr id="7" name="Tijdelijke aanduiding voor dianummer 6"/>
          <p:cNvSpPr>
            <a:spLocks noGrp="1"/>
          </p:cNvSpPr>
          <p:nvPr>
            <p:ph type="sldNum" sz="quarter" idx="12"/>
          </p:nvPr>
        </p:nvSpPr>
        <p:spPr/>
        <p:txBody>
          <a:bodyPr/>
          <a:lstStyle/>
          <a:p>
            <a:fld id="{A8053DC8-91AC-4BF8-A5A4-E0619A780A8A}"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033301359"/>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endParaRPr lang="en-GB">
              <a:solidFill>
                <a:srgbClr val="000000"/>
              </a:solidFill>
            </a:endParaRPr>
          </a:p>
        </p:txBody>
      </p:sp>
      <p:sp>
        <p:nvSpPr>
          <p:cNvPr id="5" name="Tijdelijke aanduiding voor voettekst 4"/>
          <p:cNvSpPr>
            <a:spLocks noGrp="1"/>
          </p:cNvSpPr>
          <p:nvPr>
            <p:ph type="ftr" sz="quarter" idx="11"/>
          </p:nvPr>
        </p:nvSpPr>
        <p:spPr/>
        <p:txBody>
          <a:bodyPr/>
          <a:lstStyle/>
          <a:p>
            <a:endParaRPr lang="en-GB">
              <a:solidFill>
                <a:srgbClr val="000000"/>
              </a:solidFill>
            </a:endParaRPr>
          </a:p>
        </p:txBody>
      </p:sp>
      <p:sp>
        <p:nvSpPr>
          <p:cNvPr id="6" name="Tijdelijke aanduiding voor dianummer 5"/>
          <p:cNvSpPr>
            <a:spLocks noGrp="1"/>
          </p:cNvSpPr>
          <p:nvPr>
            <p:ph type="sldNum" sz="quarter" idx="12"/>
          </p:nvPr>
        </p:nvSpPr>
        <p:spPr/>
        <p:txBody>
          <a:bodyPr/>
          <a:lstStyle/>
          <a:p>
            <a:fld id="{EF721671-EC8E-4F03-A651-C6ABA2AA0FB9}"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403514693"/>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endParaRPr lang="en-GB">
              <a:solidFill>
                <a:srgbClr val="000000"/>
              </a:solidFill>
            </a:endParaRPr>
          </a:p>
        </p:txBody>
      </p:sp>
      <p:sp>
        <p:nvSpPr>
          <p:cNvPr id="5" name="Tijdelijke aanduiding voor voettekst 4"/>
          <p:cNvSpPr>
            <a:spLocks noGrp="1"/>
          </p:cNvSpPr>
          <p:nvPr>
            <p:ph type="ftr" sz="quarter" idx="11"/>
          </p:nvPr>
        </p:nvSpPr>
        <p:spPr/>
        <p:txBody>
          <a:bodyPr/>
          <a:lstStyle/>
          <a:p>
            <a:endParaRPr lang="en-GB">
              <a:solidFill>
                <a:srgbClr val="000000"/>
              </a:solidFill>
            </a:endParaRPr>
          </a:p>
        </p:txBody>
      </p:sp>
      <p:sp>
        <p:nvSpPr>
          <p:cNvPr id="6" name="Tijdelijke aanduiding voor dianummer 5"/>
          <p:cNvSpPr>
            <a:spLocks noGrp="1"/>
          </p:cNvSpPr>
          <p:nvPr>
            <p:ph type="sldNum" sz="quarter" idx="12"/>
          </p:nvPr>
        </p:nvSpPr>
        <p:spPr/>
        <p:txBody>
          <a:bodyPr/>
          <a:lstStyle/>
          <a:p>
            <a:fld id="{016FD715-5588-4FA5-A984-7DF205CFC85D}" type="slidenum">
              <a:rPr lang="en-GB" smtClean="0">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54446386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0">
                      <a:schemeClr val="tx1"/>
                    </a:gs>
                    <a:gs pos="68000">
                      <a:srgbClr val="F1F1F1"/>
                    </a:gs>
                    <a:gs pos="100000">
                      <a:schemeClr val="bg1">
                        <a:lumMod val="11000"/>
                        <a:lumOff val="89000"/>
                      </a:schemeClr>
                    </a:gs>
                  </a:gsLst>
                  <a:lin ang="5400000" scaled="1"/>
                  <a:tileRect/>
                </a:gradFill>
                <a:effectLst>
                  <a:outerShdw blurRad="469900" dist="342900" dir="5400000" sy="-20000" rotWithShape="0">
                    <a:prstClr val="black">
                      <a:alpha val="66000"/>
                    </a:prstClr>
                  </a:outerShdw>
                </a:effectLst>
              </a:defRPr>
            </a:lvl1pPr>
          </a:lstStyle>
          <a:p>
            <a:pPr lvl="0" algn="r"/>
            <a:r>
              <a:rPr lang="nl-NL" smtClean="0"/>
              <a:t>Klik om de stijl te bewerken</a:t>
            </a:r>
            <a:endParaRPr lang="en-US" dirty="0"/>
          </a:p>
        </p:txBody>
      </p:sp>
      <p:sp>
        <p:nvSpPr>
          <p:cNvPr id="3" name="Subtitle 2"/>
          <p:cNvSpPr>
            <a:spLocks noGrp="1"/>
          </p:cNvSpPr>
          <p:nvPr>
            <p:ph type="subTitle" idx="1"/>
          </p:nvPr>
        </p:nvSpPr>
        <p:spPr>
          <a:xfrm>
            <a:off x="2209799" y="3694375"/>
            <a:ext cx="9144000" cy="754025"/>
          </a:xfrm>
        </p:spPr>
        <p:txBody>
          <a:bodyPr vert="horz" lIns="91440" tIns="45720" rIns="91440" bIns="45720" rtlCol="0"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stStyle>
          <a:p>
            <a:pPr marL="0" lvl="0" indent="0" algn="r">
              <a:buNone/>
            </a:pPr>
            <a:r>
              <a:rPr lang="nl-NL" smtClean="0"/>
              <a:t>Klik om de ondertitelstijl van het model te bewerken</a:t>
            </a:r>
            <a:endParaRPr lang="en-US" dirty="0"/>
          </a:p>
        </p:txBody>
      </p:sp>
      <p:sp>
        <p:nvSpPr>
          <p:cNvPr id="7" name="Date Placeholder 6"/>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12/02/2016</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281437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581507776"/>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12/02/2016</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225039107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32000"/>
                        <a:lumOff val="68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nl-NL" smtClean="0"/>
              <a:t>Klik om de stijl te bewerken</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12/02/2016</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254689135"/>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12/02/2016</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96135665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20000" y="2505075"/>
            <a:ext cx="5025216"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nl-NL" smtClean="0"/>
              <a:t>Klik om de modelstijlen te bewerken</a:t>
            </a:r>
          </a:p>
        </p:txBody>
      </p:sp>
      <p:sp>
        <p:nvSpPr>
          <p:cNvPr id="6" name="Content Placeholder 5"/>
          <p:cNvSpPr>
            <a:spLocks noGrp="1"/>
          </p:cNvSpPr>
          <p:nvPr>
            <p:ph sz="quarter" idx="4"/>
          </p:nvPr>
        </p:nvSpPr>
        <p:spPr>
          <a:xfrm>
            <a:off x="6319840" y="2505075"/>
            <a:ext cx="503554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12/02/2016</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2791578519"/>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12/02/2016</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3231264959"/>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12/02/2016</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89962987"/>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12/02/2016</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42328919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12/02/2016</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4215771771"/>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12/02/2016</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984987901"/>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12/02/2016</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744560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85350974"/>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nl-NL" smtClean="0"/>
              <a:t>Klik om de stijl te bewerken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12/02/2016</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white"/>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Tree>
    <p:extLst>
      <p:ext uri="{BB962C8B-B14F-4D97-AF65-F5344CB8AC3E}">
        <p14:creationId xmlns:p14="http://schemas.microsoft.com/office/powerpoint/2010/main" val="190977480"/>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nl-NL" smtClean="0"/>
              <a:t>Klik om de stijl te bewerken</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12/02/2016</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833937769"/>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nl-NL" smtClean="0"/>
              <a:t>Klik om de stijl te bewerken</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nl-NL" smtClean="0"/>
              <a:t>Klik om de modelstijlen te bewerken</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nl-NL" smtClean="0"/>
              <a:t>Klik om de modelstijlen te bewerken</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12/02/2016</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4195946146"/>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nl-NL" smtClean="0"/>
              <a:t>Klik om de stijl te bewerken</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12/02/2016</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3353705638"/>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12/02/2016</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408293324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12/02/2016</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3380087961"/>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12/02/2016</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5" name="Tijdelijke aanduiding voor voettekst 4"/>
          <p:cNvSpPr>
            <a:spLocks noGrp="1"/>
          </p:cNvSpPr>
          <p:nvPr>
            <p:ph type="ftr" sz="quarter" idx="11"/>
          </p:nvPr>
        </p:nvSpPr>
        <p:spPr/>
        <p:txBody>
          <a:bodyPr/>
          <a:lstStyle/>
          <a:p>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6" name="Tijdelijke aanduiding voor dianummer 5"/>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205064771"/>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12/02/2016</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5" name="Tijdelijke aanduiding voor voettekst 4"/>
          <p:cNvSpPr>
            <a:spLocks noGrp="1"/>
          </p:cNvSpPr>
          <p:nvPr>
            <p:ph type="ftr" sz="quarter" idx="11"/>
          </p:nvPr>
        </p:nvSpPr>
        <p:spPr/>
        <p:txBody>
          <a:bodyPr/>
          <a:lstStyle/>
          <a:p>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6" name="Tijdelijke aanduiding voor dianummer 5"/>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32659388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12/02/2016</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5" name="Tijdelijke aanduiding voor voettekst 4"/>
          <p:cNvSpPr>
            <a:spLocks noGrp="1"/>
          </p:cNvSpPr>
          <p:nvPr>
            <p:ph type="ftr" sz="quarter" idx="11"/>
          </p:nvPr>
        </p:nvSpPr>
        <p:spPr/>
        <p:txBody>
          <a:bodyPr/>
          <a:lstStyle/>
          <a:p>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6" name="Tijdelijke aanduiding voor dianummer 5"/>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153858082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12/02/2016</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6" name="Tijdelijke aanduiding voor voettekst 5"/>
          <p:cNvSpPr>
            <a:spLocks noGrp="1"/>
          </p:cNvSpPr>
          <p:nvPr>
            <p:ph type="ftr" sz="quarter" idx="11"/>
          </p:nvPr>
        </p:nvSpPr>
        <p:spPr/>
        <p:txBody>
          <a:bodyPr/>
          <a:lstStyle/>
          <a:p>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7" name="Tijdelijke aanduiding voor dianummer 6"/>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1944359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4"/>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184059699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12/02/2016</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8" name="Tijdelijke aanduiding voor voettekst 7"/>
          <p:cNvSpPr>
            <a:spLocks noGrp="1"/>
          </p:cNvSpPr>
          <p:nvPr>
            <p:ph type="ftr" sz="quarter" idx="11"/>
          </p:nvPr>
        </p:nvSpPr>
        <p:spPr/>
        <p:txBody>
          <a:bodyPr/>
          <a:lstStyle/>
          <a:p>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9" name="Tijdelijke aanduiding voor dianummer 8"/>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30173849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12/02/2016</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4" name="Tijdelijke aanduiding voor voettekst 3"/>
          <p:cNvSpPr>
            <a:spLocks noGrp="1"/>
          </p:cNvSpPr>
          <p:nvPr>
            <p:ph type="ftr" sz="quarter" idx="11"/>
          </p:nvPr>
        </p:nvSpPr>
        <p:spPr/>
        <p:txBody>
          <a:bodyPr/>
          <a:lstStyle/>
          <a:p>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5" name="Tijdelijke aanduiding voor dianummer 4"/>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1234887510"/>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12/02/2016</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3" name="Tijdelijke aanduiding voor voettekst 2"/>
          <p:cNvSpPr>
            <a:spLocks noGrp="1"/>
          </p:cNvSpPr>
          <p:nvPr>
            <p:ph type="ftr" sz="quarter" idx="11"/>
          </p:nvPr>
        </p:nvSpPr>
        <p:spPr/>
        <p:txBody>
          <a:bodyPr/>
          <a:lstStyle/>
          <a:p>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4" name="Tijdelijke aanduiding voor dianummer 3"/>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3532735843"/>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12/02/2016</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6" name="Tijdelijke aanduiding voor voettekst 5"/>
          <p:cNvSpPr>
            <a:spLocks noGrp="1"/>
          </p:cNvSpPr>
          <p:nvPr>
            <p:ph type="ftr" sz="quarter" idx="11"/>
          </p:nvPr>
        </p:nvSpPr>
        <p:spPr/>
        <p:txBody>
          <a:bodyPr/>
          <a:lstStyle/>
          <a:p>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7" name="Tijdelijke aanduiding voor dianummer 6"/>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174829009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12/02/2016</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6" name="Tijdelijke aanduiding voor voettekst 5"/>
          <p:cNvSpPr>
            <a:spLocks noGrp="1"/>
          </p:cNvSpPr>
          <p:nvPr>
            <p:ph type="ftr" sz="quarter" idx="11"/>
          </p:nvPr>
        </p:nvSpPr>
        <p:spPr/>
        <p:txBody>
          <a:bodyPr/>
          <a:lstStyle/>
          <a:p>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7" name="Tijdelijke aanduiding voor dianummer 6"/>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477369629"/>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12/02/2016</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5" name="Tijdelijke aanduiding voor voettekst 4"/>
          <p:cNvSpPr>
            <a:spLocks noGrp="1"/>
          </p:cNvSpPr>
          <p:nvPr>
            <p:ph type="ftr" sz="quarter" idx="11"/>
          </p:nvPr>
        </p:nvSpPr>
        <p:spPr/>
        <p:txBody>
          <a:bodyPr/>
          <a:lstStyle/>
          <a:p>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6" name="Tijdelijke aanduiding voor dianummer 5"/>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1052426562"/>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12/02/2016</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5" name="Tijdelijke aanduiding voor voettekst 4"/>
          <p:cNvSpPr>
            <a:spLocks noGrp="1"/>
          </p:cNvSpPr>
          <p:nvPr>
            <p:ph type="ftr" sz="quarter" idx="11"/>
          </p:nvPr>
        </p:nvSpPr>
        <p:spPr/>
        <p:txBody>
          <a:bodyPr/>
          <a:lstStyle/>
          <a:p>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6" name="Tijdelijke aanduiding voor dianummer 5"/>
          <p:cNvSpPr>
            <a:spLocks noGrp="1"/>
          </p:cNvSpPr>
          <p:nvPr>
            <p:ph type="sldNum" sz="quarter" idx="12"/>
          </p:nvPr>
        </p:nvSpPr>
        <p:spPr/>
        <p:txBody>
          <a:body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2931804984"/>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BE"/>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87657B-487B-4F1F-8F74-981E0B596796}" type="slidenum">
              <a:rPr lang="en-GB">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3095595992"/>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732B66-7745-4034-B3BB-9A28FEDCFF06}" type="slidenum">
              <a:rPr lang="en-GB">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3785038102"/>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736D11-D06E-4814-A5D6-4B6DBFC6CBE0}" type="slidenum">
              <a:rPr lang="en-GB">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6315498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617699070"/>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BA0FA15-4A3A-4567-BFF8-09F9674038D1}" type="slidenum">
              <a:rPr lang="en-GB">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3846315075"/>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9428BA-486A-4E6F-9B1B-2BABAB970787}" type="slidenum">
              <a:rPr lang="en-GB">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3004775944"/>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7BB2D5A-AD07-4B31-A30F-58ACD71D7FC3}" type="slidenum">
              <a:rPr lang="en-GB">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1521426048"/>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610964-E114-42CA-BA35-668222DF718F}" type="slidenum">
              <a:rPr lang="en-GB">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1799676167"/>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A2A928-E073-45D8-A3EB-274C5353FFFC}" type="slidenum">
              <a:rPr lang="en-GB">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2679273484"/>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BE" noProof="0" dirty="0" smtClean="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7DCC-4968-46A7-9426-596E4E720B6C}" type="slidenum">
              <a:rPr lang="en-GB">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3078200686"/>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40A0FA-58FB-4490-B7E0-BFBF08C207CC}" type="slidenum">
              <a:rPr lang="en-GB">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1873445429"/>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86800" y="609600"/>
            <a:ext cx="2590800" cy="5486400"/>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914400" y="609600"/>
            <a:ext cx="7569200" cy="548640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9A6D0F-EBB0-40C4-9688-9012F80BA33B}" type="slidenum">
              <a:rPr lang="en-GB">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237124810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smtClean="0"/>
              <a:t>Klik om de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pPr>
              <a:defRPr/>
            </a:pPr>
            <a:endParaRPr lang="en-GB" dirty="0">
              <a:solidFill>
                <a:srgbClr val="000000"/>
              </a:solidFill>
            </a:endParaRPr>
          </a:p>
        </p:txBody>
      </p:sp>
      <p:sp>
        <p:nvSpPr>
          <p:cNvPr id="5" name="Footer Placeholder 4"/>
          <p:cNvSpPr>
            <a:spLocks noGrp="1"/>
          </p:cNvSpPr>
          <p:nvPr>
            <p:ph type="ftr" sz="quarter" idx="11"/>
          </p:nvPr>
        </p:nvSpPr>
        <p:spPr/>
        <p:txBody>
          <a:bodyPr/>
          <a:lstStyle/>
          <a:p>
            <a:pPr>
              <a:defRPr/>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defRPr/>
            </a:pPr>
            <a:fld id="{0A87657B-487B-4F1F-8F74-981E0B596796}" type="slidenum">
              <a:rPr lang="en-GB" smtClean="0">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143832624"/>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3"/>
          <p:cNvSpPr>
            <a:spLocks noGrp="1"/>
          </p:cNvSpPr>
          <p:nvPr>
            <p:ph type="dt" sz="half" idx="10"/>
          </p:nvPr>
        </p:nvSpPr>
        <p:spPr/>
        <p:txBody>
          <a:bodyPr/>
          <a:lstStyle/>
          <a:p>
            <a:pPr>
              <a:defRPr/>
            </a:pPr>
            <a:endParaRPr lang="en-GB" dirty="0">
              <a:solidFill>
                <a:srgbClr val="000000"/>
              </a:solidFill>
            </a:endParaRPr>
          </a:p>
        </p:txBody>
      </p:sp>
      <p:sp>
        <p:nvSpPr>
          <p:cNvPr id="5" name="Footer Placeholder 4"/>
          <p:cNvSpPr>
            <a:spLocks noGrp="1"/>
          </p:cNvSpPr>
          <p:nvPr>
            <p:ph type="ftr" sz="quarter" idx="11"/>
          </p:nvPr>
        </p:nvSpPr>
        <p:spPr/>
        <p:txBody>
          <a:bodyPr/>
          <a:lstStyle/>
          <a:p>
            <a:pPr>
              <a:defRPr/>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defRPr/>
            </a:pPr>
            <a:fld id="{60732B66-7745-4034-B3BB-9A28FEDCFF06}" type="slidenum">
              <a:rPr lang="en-GB" smtClean="0">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18046181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smtClean="0"/>
              <a:t>Klik om de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3025310829"/>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a:defRPr/>
            </a:pPr>
            <a:endParaRPr lang="en-GB" dirty="0">
              <a:solidFill>
                <a:srgbClr val="000000"/>
              </a:solidFill>
            </a:endParaRPr>
          </a:p>
        </p:txBody>
      </p:sp>
      <p:sp>
        <p:nvSpPr>
          <p:cNvPr id="5" name="Footer Placeholder 4"/>
          <p:cNvSpPr>
            <a:spLocks noGrp="1"/>
          </p:cNvSpPr>
          <p:nvPr>
            <p:ph type="ftr" sz="quarter" idx="11"/>
          </p:nvPr>
        </p:nvSpPr>
        <p:spPr/>
        <p:txBody>
          <a:bodyPr/>
          <a:lstStyle/>
          <a:p>
            <a:pPr>
              <a:defRPr/>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defRPr/>
            </a:pPr>
            <a:fld id="{F7736D11-D06E-4814-A5D6-4B6DBFC6CBE0}" type="slidenum">
              <a:rPr lang="en-GB" smtClean="0">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775979057"/>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pPr>
              <a:defRPr/>
            </a:pPr>
            <a:endParaRPr lang="en-GB" dirty="0">
              <a:solidFill>
                <a:srgbClr val="000000"/>
              </a:solidFill>
            </a:endParaRPr>
          </a:p>
        </p:txBody>
      </p:sp>
      <p:sp>
        <p:nvSpPr>
          <p:cNvPr id="6" name="Footer Placeholder 5"/>
          <p:cNvSpPr>
            <a:spLocks noGrp="1"/>
          </p:cNvSpPr>
          <p:nvPr>
            <p:ph type="ftr" sz="quarter" idx="11"/>
          </p:nvPr>
        </p:nvSpPr>
        <p:spPr/>
        <p:txBody>
          <a:bodyPr/>
          <a:lstStyle/>
          <a:p>
            <a:pPr>
              <a:defRPr/>
            </a:pPr>
            <a:endParaRPr lang="en-GB" dirty="0">
              <a:solidFill>
                <a:srgbClr val="000000"/>
              </a:solidFill>
            </a:endParaRPr>
          </a:p>
        </p:txBody>
      </p:sp>
      <p:sp>
        <p:nvSpPr>
          <p:cNvPr id="7" name="Slide Number Placeholder 6"/>
          <p:cNvSpPr>
            <a:spLocks noGrp="1"/>
          </p:cNvSpPr>
          <p:nvPr>
            <p:ph type="sldNum" sz="quarter" idx="12"/>
          </p:nvPr>
        </p:nvSpPr>
        <p:spPr/>
        <p:txBody>
          <a:bodyPr/>
          <a:lstStyle/>
          <a:p>
            <a:pPr>
              <a:defRPr/>
            </a:pPr>
            <a:fld id="{1BA0FA15-4A3A-4567-BFF8-09F9674038D1}" type="slidenum">
              <a:rPr lang="en-GB" smtClean="0">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1020745885"/>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pPr>
              <a:defRPr/>
            </a:pPr>
            <a:endParaRPr lang="en-GB" dirty="0">
              <a:solidFill>
                <a:srgbClr val="000000"/>
              </a:solidFill>
            </a:endParaRPr>
          </a:p>
        </p:txBody>
      </p:sp>
      <p:sp>
        <p:nvSpPr>
          <p:cNvPr id="8" name="Footer Placeholder 7"/>
          <p:cNvSpPr>
            <a:spLocks noGrp="1"/>
          </p:cNvSpPr>
          <p:nvPr>
            <p:ph type="ftr" sz="quarter" idx="11"/>
          </p:nvPr>
        </p:nvSpPr>
        <p:spPr/>
        <p:txBody>
          <a:bodyPr/>
          <a:lstStyle/>
          <a:p>
            <a:pPr>
              <a:defRPr/>
            </a:pPr>
            <a:endParaRPr lang="en-GB" dirty="0">
              <a:solidFill>
                <a:srgbClr val="000000"/>
              </a:solidFill>
            </a:endParaRPr>
          </a:p>
        </p:txBody>
      </p:sp>
      <p:sp>
        <p:nvSpPr>
          <p:cNvPr id="9" name="Slide Number Placeholder 8"/>
          <p:cNvSpPr>
            <a:spLocks noGrp="1"/>
          </p:cNvSpPr>
          <p:nvPr>
            <p:ph type="sldNum" sz="quarter" idx="12"/>
          </p:nvPr>
        </p:nvSpPr>
        <p:spPr/>
        <p:txBody>
          <a:bodyPr/>
          <a:lstStyle/>
          <a:p>
            <a:pPr>
              <a:defRPr/>
            </a:pPr>
            <a:fld id="{C29428BA-486A-4E6F-9B1B-2BABAB970787}" type="slidenum">
              <a:rPr lang="en-GB" smtClean="0">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726646530"/>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7" name="Date Placeholder 2"/>
          <p:cNvSpPr>
            <a:spLocks noGrp="1"/>
          </p:cNvSpPr>
          <p:nvPr>
            <p:ph type="dt" sz="half" idx="10"/>
          </p:nvPr>
        </p:nvSpPr>
        <p:spPr/>
        <p:txBody>
          <a:bodyPr/>
          <a:lstStyle/>
          <a:p>
            <a:pPr>
              <a:defRPr/>
            </a:pPr>
            <a:endParaRPr lang="en-GB" dirty="0">
              <a:solidFill>
                <a:srgbClr val="000000"/>
              </a:solidFill>
            </a:endParaRPr>
          </a:p>
        </p:txBody>
      </p:sp>
      <p:sp>
        <p:nvSpPr>
          <p:cNvPr id="5" name="Footer Placeholder 3"/>
          <p:cNvSpPr>
            <a:spLocks noGrp="1"/>
          </p:cNvSpPr>
          <p:nvPr>
            <p:ph type="ftr" sz="quarter" idx="11"/>
          </p:nvPr>
        </p:nvSpPr>
        <p:spPr/>
        <p:txBody>
          <a:bodyPr/>
          <a:lstStyle/>
          <a:p>
            <a:pPr>
              <a:defRPr/>
            </a:pPr>
            <a:endParaRPr lang="en-GB" dirty="0">
              <a:solidFill>
                <a:srgbClr val="000000"/>
              </a:solidFill>
            </a:endParaRPr>
          </a:p>
        </p:txBody>
      </p:sp>
      <p:sp>
        <p:nvSpPr>
          <p:cNvPr id="6" name="Slide Number Placeholder 4"/>
          <p:cNvSpPr>
            <a:spLocks noGrp="1"/>
          </p:cNvSpPr>
          <p:nvPr>
            <p:ph type="sldNum" sz="quarter" idx="12"/>
          </p:nvPr>
        </p:nvSpPr>
        <p:spPr/>
        <p:txBody>
          <a:bodyPr/>
          <a:lstStyle/>
          <a:p>
            <a:pPr>
              <a:defRPr/>
            </a:pPr>
            <a:fld id="{07BB2D5A-AD07-4B31-A30F-58ACD71D7FC3}" type="slidenum">
              <a:rPr lang="en-GB" smtClean="0">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224638879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endParaRPr lang="en-GB" dirty="0">
              <a:solidFill>
                <a:srgbClr val="000000"/>
              </a:solidFill>
            </a:endParaRPr>
          </a:p>
        </p:txBody>
      </p:sp>
      <p:sp>
        <p:nvSpPr>
          <p:cNvPr id="5" name="Footer Placeholder 2"/>
          <p:cNvSpPr>
            <a:spLocks noGrp="1"/>
          </p:cNvSpPr>
          <p:nvPr>
            <p:ph type="ftr" sz="quarter" idx="11"/>
          </p:nvPr>
        </p:nvSpPr>
        <p:spPr/>
        <p:txBody>
          <a:bodyPr/>
          <a:lstStyle/>
          <a:p>
            <a:pPr>
              <a:defRPr/>
            </a:pPr>
            <a:endParaRPr lang="en-GB" dirty="0">
              <a:solidFill>
                <a:srgbClr val="000000"/>
              </a:solidFill>
            </a:endParaRPr>
          </a:p>
        </p:txBody>
      </p:sp>
      <p:sp>
        <p:nvSpPr>
          <p:cNvPr id="6" name="Slide Number Placeholder 3"/>
          <p:cNvSpPr>
            <a:spLocks noGrp="1"/>
          </p:cNvSpPr>
          <p:nvPr>
            <p:ph type="sldNum" sz="quarter" idx="12"/>
          </p:nvPr>
        </p:nvSpPr>
        <p:spPr/>
        <p:txBody>
          <a:bodyPr/>
          <a:lstStyle/>
          <a:p>
            <a:pPr>
              <a:defRPr/>
            </a:pPr>
            <a:fld id="{12610964-E114-42CA-BA35-668222DF718F}" type="slidenum">
              <a:rPr lang="en-GB" smtClean="0">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176352603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Date Placeholder 4"/>
          <p:cNvSpPr>
            <a:spLocks noGrp="1"/>
          </p:cNvSpPr>
          <p:nvPr>
            <p:ph type="dt" sz="half" idx="10"/>
          </p:nvPr>
        </p:nvSpPr>
        <p:spPr/>
        <p:txBody>
          <a:bodyPr/>
          <a:lstStyle/>
          <a:p>
            <a:pPr>
              <a:defRPr/>
            </a:pPr>
            <a:endParaRPr lang="en-GB" dirty="0">
              <a:solidFill>
                <a:srgbClr val="000000"/>
              </a:solidFill>
            </a:endParaRPr>
          </a:p>
        </p:txBody>
      </p:sp>
      <p:sp>
        <p:nvSpPr>
          <p:cNvPr id="5" name="Footer Placeholder 5"/>
          <p:cNvSpPr>
            <a:spLocks noGrp="1"/>
          </p:cNvSpPr>
          <p:nvPr>
            <p:ph type="ftr" sz="quarter" idx="11"/>
          </p:nvPr>
        </p:nvSpPr>
        <p:spPr/>
        <p:txBody>
          <a:bodyPr/>
          <a:lstStyle/>
          <a:p>
            <a:pPr>
              <a:defRPr/>
            </a:pPr>
            <a:endParaRPr lang="en-GB" dirty="0">
              <a:solidFill>
                <a:srgbClr val="000000"/>
              </a:solidFill>
            </a:endParaRPr>
          </a:p>
        </p:txBody>
      </p:sp>
      <p:sp>
        <p:nvSpPr>
          <p:cNvPr id="6" name="Slide Number Placeholder 6"/>
          <p:cNvSpPr>
            <a:spLocks noGrp="1"/>
          </p:cNvSpPr>
          <p:nvPr>
            <p:ph type="sldNum" sz="quarter" idx="12"/>
          </p:nvPr>
        </p:nvSpPr>
        <p:spPr/>
        <p:txBody>
          <a:bodyPr/>
          <a:lstStyle/>
          <a:p>
            <a:pPr>
              <a:defRPr/>
            </a:pPr>
            <a:fld id="{21A2A928-E073-45D8-A3EB-274C5353FFFC}" type="slidenum">
              <a:rPr lang="en-GB" smtClean="0">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1725769960"/>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a:defRPr/>
            </a:pPr>
            <a:endParaRPr lang="en-GB" dirty="0">
              <a:solidFill>
                <a:srgbClr val="000000"/>
              </a:solidFill>
            </a:endParaRPr>
          </a:p>
        </p:txBody>
      </p:sp>
      <p:sp>
        <p:nvSpPr>
          <p:cNvPr id="6" name="Footer Placeholder 5"/>
          <p:cNvSpPr>
            <a:spLocks noGrp="1"/>
          </p:cNvSpPr>
          <p:nvPr>
            <p:ph type="ftr" sz="quarter" idx="11"/>
          </p:nvPr>
        </p:nvSpPr>
        <p:spPr/>
        <p:txBody>
          <a:bodyPr/>
          <a:lstStyle/>
          <a:p>
            <a:pPr>
              <a:defRPr/>
            </a:pPr>
            <a:endParaRPr lang="en-GB" dirty="0">
              <a:solidFill>
                <a:srgbClr val="000000"/>
              </a:solidFill>
            </a:endParaRPr>
          </a:p>
        </p:txBody>
      </p:sp>
      <p:sp>
        <p:nvSpPr>
          <p:cNvPr id="7" name="Slide Number Placeholder 6"/>
          <p:cNvSpPr>
            <a:spLocks noGrp="1"/>
          </p:cNvSpPr>
          <p:nvPr>
            <p:ph type="sldNum" sz="quarter" idx="12"/>
          </p:nvPr>
        </p:nvSpPr>
        <p:spPr/>
        <p:txBody>
          <a:bodyPr/>
          <a:lstStyle/>
          <a:p>
            <a:pPr>
              <a:defRPr/>
            </a:pPr>
            <a:fld id="{08227DCC-4968-46A7-9426-596E4E720B6C}" type="slidenum">
              <a:rPr lang="en-GB" smtClean="0">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2715849581"/>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GB" dirty="0">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defRPr/>
            </a:pPr>
            <a:fld id="{D30371DD-156B-4D31-8DBA-77E1C524C40F}" type="slidenum">
              <a:rPr lang="en-GB" smtClean="0">
                <a:solidFill>
                  <a:srgbClr val="000000"/>
                </a:solidFill>
              </a:rPr>
              <a:pPr algn="r" fontAlgn="base">
                <a:spcBef>
                  <a:spcPct val="0"/>
                </a:spcBef>
                <a:spcAft>
                  <a:spcPct val="0"/>
                </a:spcAft>
                <a:defRPr/>
              </a:pPr>
              <a:t>‹nr.›</a:t>
            </a:fld>
            <a:endParaRPr lang="en-GB" dirty="0">
              <a:solidFill>
                <a:srgbClr val="000000"/>
              </a:solidFill>
            </a:endParaRPr>
          </a:p>
        </p:txBody>
      </p:sp>
    </p:spTree>
    <p:extLst>
      <p:ext uri="{BB962C8B-B14F-4D97-AF65-F5344CB8AC3E}">
        <p14:creationId xmlns:p14="http://schemas.microsoft.com/office/powerpoint/2010/main" val="3436870920"/>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smtClean="0"/>
              <a:t>Klik om de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defRPr/>
            </a:pPr>
            <a:fld id="{D30371DD-156B-4D31-8DBA-77E1C524C40F}" type="slidenum">
              <a:rPr lang="en-GB" smtClean="0">
                <a:solidFill>
                  <a:srgbClr val="000000"/>
                </a:solidFill>
              </a:rPr>
              <a:pPr algn="r" fontAlgn="base">
                <a:spcBef>
                  <a:spcPct val="0"/>
                </a:spcBef>
                <a:spcAft>
                  <a:spcPct val="0"/>
                </a:spcAft>
                <a:defRPr/>
              </a:pPr>
              <a:t>‹nr.›</a:t>
            </a:fld>
            <a:endParaRPr lang="en-GB" dirty="0">
              <a:solidFill>
                <a:srgbClr val="000000"/>
              </a:solidFill>
            </a:endParaRPr>
          </a:p>
        </p:txBody>
      </p:sp>
    </p:spTree>
    <p:extLst>
      <p:ext uri="{BB962C8B-B14F-4D97-AF65-F5344CB8AC3E}">
        <p14:creationId xmlns:p14="http://schemas.microsoft.com/office/powerpoint/2010/main" val="223983944"/>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smtClean="0"/>
              <a:t>Klik om de stijl te bewerken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nl-NL" smtClean="0"/>
              <a:t>Klik om de modelstijlen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defRPr/>
            </a:pPr>
            <a:fld id="{D30371DD-156B-4D31-8DBA-77E1C524C40F}" type="slidenum">
              <a:rPr lang="en-GB" smtClean="0">
                <a:solidFill>
                  <a:srgbClr val="000000"/>
                </a:solidFill>
              </a:rPr>
              <a:pPr algn="r" fontAlgn="base">
                <a:spcBef>
                  <a:spcPct val="0"/>
                </a:spcBef>
                <a:spcAft>
                  <a:spcPct val="0"/>
                </a:spcAft>
                <a:defRPr/>
              </a:pPr>
              <a:t>‹nr.›</a:t>
            </a:fld>
            <a:endParaRPr lang="en-GB" dirty="0">
              <a:solidFill>
                <a:srgbClr val="000000"/>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7046108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nl-NL" smtClean="0"/>
              <a:t>Klik om de stijl te bewerken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nl-BE"/>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F8ADA106-C7A6-4D1F-A793-90452731C45B}" type="slidenum">
              <a:rPr lang="nl-BE" smtClean="0"/>
              <a:t>‹nr.›</a:t>
            </a:fld>
            <a:endParaRPr lang="nl-BE"/>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27911651"/>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defRPr/>
            </a:pPr>
            <a:fld id="{D30371DD-156B-4D31-8DBA-77E1C524C40F}" type="slidenum">
              <a:rPr lang="en-GB" smtClean="0">
                <a:solidFill>
                  <a:srgbClr val="000000"/>
                </a:solidFill>
              </a:rPr>
              <a:pPr algn="r" fontAlgn="base">
                <a:spcBef>
                  <a:spcPct val="0"/>
                </a:spcBef>
                <a:spcAft>
                  <a:spcPct val="0"/>
                </a:spcAft>
                <a:defRPr/>
              </a:pPr>
              <a:t>‹nr.›</a:t>
            </a:fld>
            <a:endParaRPr lang="en-GB" dirty="0">
              <a:solidFill>
                <a:srgbClr val="000000"/>
              </a:solidFill>
            </a:endParaRPr>
          </a:p>
        </p:txBody>
      </p:sp>
    </p:spTree>
    <p:extLst>
      <p:ext uri="{BB962C8B-B14F-4D97-AF65-F5344CB8AC3E}">
        <p14:creationId xmlns:p14="http://schemas.microsoft.com/office/powerpoint/2010/main" val="779931863"/>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fontAlgn="base">
              <a:spcBef>
                <a:spcPct val="0"/>
              </a:spcBef>
              <a:spcAft>
                <a:spcPct val="0"/>
              </a:spcAft>
              <a:defRPr/>
            </a:pPr>
            <a:endParaRPr lang="en-GB" dirty="0">
              <a:solidFill>
                <a:srgbClr val="000000"/>
              </a:solidFill>
            </a:endParaRPr>
          </a:p>
        </p:txBody>
      </p:sp>
      <p:sp>
        <p:nvSpPr>
          <p:cNvPr id="4" name="Footer Placeholder 4"/>
          <p:cNvSpPr>
            <a:spLocks noGrp="1"/>
          </p:cNvSpPr>
          <p:nvPr>
            <p:ph type="ftr" sz="quarter" idx="11"/>
          </p:nvPr>
        </p:nvSpPr>
        <p:spPr/>
        <p:txBody>
          <a:bodyPr/>
          <a:lstStyle/>
          <a:p>
            <a:pPr fontAlgn="base">
              <a:spcBef>
                <a:spcPct val="0"/>
              </a:spcBef>
              <a:spcAft>
                <a:spcPct val="0"/>
              </a:spcAft>
              <a:defRPr/>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defRPr/>
            </a:pPr>
            <a:fld id="{D30371DD-156B-4D31-8DBA-77E1C524C40F}" type="slidenum">
              <a:rPr lang="en-GB" smtClean="0">
                <a:solidFill>
                  <a:srgbClr val="000000"/>
                </a:solidFill>
              </a:rPr>
              <a:pPr algn="r" fontAlgn="base">
                <a:spcBef>
                  <a:spcPct val="0"/>
                </a:spcBef>
                <a:spcAft>
                  <a:spcPct val="0"/>
                </a:spcAft>
                <a:defRPr/>
              </a:pPr>
              <a:t>‹nr.›</a:t>
            </a:fld>
            <a:endParaRPr lang="en-GB" dirty="0">
              <a:solidFill>
                <a:srgbClr val="000000"/>
              </a:solidFill>
            </a:endParaRPr>
          </a:p>
        </p:txBody>
      </p:sp>
    </p:spTree>
    <p:extLst>
      <p:ext uri="{BB962C8B-B14F-4D97-AF65-F5344CB8AC3E}">
        <p14:creationId xmlns:p14="http://schemas.microsoft.com/office/powerpoint/2010/main" val="721888367"/>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fontAlgn="base">
              <a:spcBef>
                <a:spcPct val="0"/>
              </a:spcBef>
              <a:spcAft>
                <a:spcPct val="0"/>
              </a:spcAft>
              <a:defRPr/>
            </a:pPr>
            <a:endParaRPr lang="en-GB" dirty="0">
              <a:solidFill>
                <a:srgbClr val="000000"/>
              </a:solidFill>
            </a:endParaRPr>
          </a:p>
        </p:txBody>
      </p:sp>
      <p:sp>
        <p:nvSpPr>
          <p:cNvPr id="4" name="Footer Placeholder 4"/>
          <p:cNvSpPr>
            <a:spLocks noGrp="1"/>
          </p:cNvSpPr>
          <p:nvPr>
            <p:ph type="ftr" sz="quarter" idx="11"/>
          </p:nvPr>
        </p:nvSpPr>
        <p:spPr/>
        <p:txBody>
          <a:bodyPr/>
          <a:lstStyle/>
          <a:p>
            <a:pPr fontAlgn="base">
              <a:spcBef>
                <a:spcPct val="0"/>
              </a:spcBef>
              <a:spcAft>
                <a:spcPct val="0"/>
              </a:spcAft>
              <a:defRPr/>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defRPr/>
            </a:pPr>
            <a:fld id="{D30371DD-156B-4D31-8DBA-77E1C524C40F}" type="slidenum">
              <a:rPr lang="en-GB" smtClean="0">
                <a:solidFill>
                  <a:srgbClr val="000000"/>
                </a:solidFill>
              </a:rPr>
              <a:pPr algn="r" fontAlgn="base">
                <a:spcBef>
                  <a:spcPct val="0"/>
                </a:spcBef>
                <a:spcAft>
                  <a:spcPct val="0"/>
                </a:spcAft>
                <a:defRPr/>
              </a:pPr>
              <a:t>‹nr.›</a:t>
            </a:fld>
            <a:endParaRPr lang="en-GB" dirty="0">
              <a:solidFill>
                <a:srgbClr val="000000"/>
              </a:solidFill>
            </a:endParaRPr>
          </a:p>
        </p:txBody>
      </p:sp>
    </p:spTree>
    <p:extLst>
      <p:ext uri="{BB962C8B-B14F-4D97-AF65-F5344CB8AC3E}">
        <p14:creationId xmlns:p14="http://schemas.microsoft.com/office/powerpoint/2010/main" val="3810808547"/>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pPr>
              <a:defRPr/>
            </a:pPr>
            <a:endParaRPr lang="en-GB" dirty="0">
              <a:solidFill>
                <a:srgbClr val="000000"/>
              </a:solidFill>
            </a:endParaRPr>
          </a:p>
        </p:txBody>
      </p:sp>
      <p:sp>
        <p:nvSpPr>
          <p:cNvPr id="5" name="Footer Placeholder 4"/>
          <p:cNvSpPr>
            <a:spLocks noGrp="1"/>
          </p:cNvSpPr>
          <p:nvPr>
            <p:ph type="ftr" sz="quarter" idx="11"/>
          </p:nvPr>
        </p:nvSpPr>
        <p:spPr/>
        <p:txBody>
          <a:bodyPr/>
          <a:lstStyle/>
          <a:p>
            <a:pPr>
              <a:defRPr/>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defRPr/>
            </a:pPr>
            <a:fld id="{DB40A0FA-58FB-4490-B7E0-BFBF08C207CC}" type="slidenum">
              <a:rPr lang="en-GB" smtClean="0">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80261983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smtClean="0"/>
              <a:t>Klik om de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pPr>
              <a:defRPr/>
            </a:pPr>
            <a:endParaRPr lang="en-GB" dirty="0">
              <a:solidFill>
                <a:srgbClr val="000000"/>
              </a:solidFill>
            </a:endParaRPr>
          </a:p>
        </p:txBody>
      </p:sp>
      <p:sp>
        <p:nvSpPr>
          <p:cNvPr id="5" name="Footer Placeholder 4"/>
          <p:cNvSpPr>
            <a:spLocks noGrp="1"/>
          </p:cNvSpPr>
          <p:nvPr>
            <p:ph type="ftr" sz="quarter" idx="11"/>
          </p:nvPr>
        </p:nvSpPr>
        <p:spPr/>
        <p:txBody>
          <a:bodyPr/>
          <a:lstStyle/>
          <a:p>
            <a:pPr>
              <a:defRPr/>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defRPr/>
            </a:pPr>
            <a:fld id="{959A6D0F-EBB0-40C4-9688-9012F80BA33B}" type="slidenum">
              <a:rPr lang="en-GB" smtClean="0">
                <a:solidFill>
                  <a:srgbClr val="000000"/>
                </a:solidFill>
              </a:rPr>
              <a:pPr>
                <a:defRPr/>
              </a:pPr>
              <a:t>‹nr.›</a:t>
            </a:fld>
            <a:endParaRPr lang="en-GB" dirty="0">
              <a:solidFill>
                <a:srgbClr val="000000"/>
              </a:solidFill>
            </a:endParaRPr>
          </a:p>
        </p:txBody>
      </p:sp>
    </p:spTree>
    <p:extLst>
      <p:ext uri="{BB962C8B-B14F-4D97-AF65-F5344CB8AC3E}">
        <p14:creationId xmlns:p14="http://schemas.microsoft.com/office/powerpoint/2010/main" val="1865089825"/>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smtClean="0"/>
              <a:t>Klik om de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734531694"/>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3919261075"/>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1238734765"/>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nl-BE">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1981018314"/>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nl-BE">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13014443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1725489417"/>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7" name="Date Placeholder 2"/>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2108492369"/>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2869306207"/>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Date Placeholder 4"/>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694024328"/>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nl-BE">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3446601982"/>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nl-BE">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4245603094"/>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smtClean="0"/>
              <a:t>Klik om de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63465267"/>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smtClean="0"/>
              <a:t>Klik om de stijl te bewerken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dirty="0">
                <a:solidFill>
                  <a:srgbClr val="ACD433"/>
                </a:solidFill>
              </a:rPr>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dirty="0">
                <a:solidFill>
                  <a:srgbClr val="ACD433"/>
                </a:solidFill>
              </a:rPr>
              <a:t>”</a:t>
            </a:r>
          </a:p>
        </p:txBody>
      </p:sp>
    </p:spTree>
    <p:extLst>
      <p:ext uri="{BB962C8B-B14F-4D97-AF65-F5344CB8AC3E}">
        <p14:creationId xmlns:p14="http://schemas.microsoft.com/office/powerpoint/2010/main" val="204591991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1241199216"/>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121753825"/>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42086531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nl-NL" smtClean="0"/>
              <a:t>Klik om de stijl te bewerken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3148817097"/>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2346901067"/>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smtClean="0"/>
              <a:t>Klik om de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239770504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smtClean="0"/>
              <a:t>Klik om de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520761592"/>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852635235"/>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2325878421"/>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nl-BE">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2541472289"/>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nl-BE">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878060287"/>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7" name="Date Placeholder 2"/>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590087315"/>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2193443044"/>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Date Placeholder 4"/>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2613430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lvl1pPr>
              <a:defRPr/>
            </a:lvl1pPr>
          </a:lstStyle>
          <a:p>
            <a:endParaRPr lang="en-GB">
              <a:solidFill>
                <a:srgbClr val="000000"/>
              </a:solidFill>
            </a:endParaRPr>
          </a:p>
        </p:txBody>
      </p:sp>
      <p:sp>
        <p:nvSpPr>
          <p:cNvPr id="4" name="Tijdelijke aanduiding voor voettekst 3"/>
          <p:cNvSpPr>
            <a:spLocks noGrp="1"/>
          </p:cNvSpPr>
          <p:nvPr>
            <p:ph type="ftr" sz="quarter" idx="11"/>
          </p:nvPr>
        </p:nvSpPr>
        <p:spPr/>
        <p:txBody>
          <a:bodyPr/>
          <a:lstStyle>
            <a:lvl1pPr>
              <a:defRPr/>
            </a:lvl1pPr>
          </a:lstStyle>
          <a:p>
            <a:endParaRPr lang="en-GB">
              <a:solidFill>
                <a:srgbClr val="000000"/>
              </a:solidFill>
            </a:endParaRPr>
          </a:p>
        </p:txBody>
      </p:sp>
      <p:sp>
        <p:nvSpPr>
          <p:cNvPr id="5" name="Tijdelijke aanduiding voor dianummer 4"/>
          <p:cNvSpPr>
            <a:spLocks noGrp="1"/>
          </p:cNvSpPr>
          <p:nvPr>
            <p:ph type="sldNum" sz="quarter" idx="12"/>
          </p:nvPr>
        </p:nvSpPr>
        <p:spPr/>
        <p:txBody>
          <a:bodyPr/>
          <a:lstStyle>
            <a:lvl1pPr>
              <a:defRPr/>
            </a:lvl1pPr>
          </a:lstStyle>
          <a:p>
            <a:fld id="{7D65F38D-B5EF-4D4A-86C7-2EA6C17231A7}"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7460381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nl-NL" smtClean="0"/>
              <a:t>Klik om de stijl te bewerken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50E040D8-9698-4894-B324-1E738EFA2AC7}" type="datetimeFigureOut">
              <a:rPr lang="nl-BE" smtClean="0"/>
              <a:t>11/02/2016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801749378"/>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nl-BE">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3796686565"/>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nl-BE">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1261222997"/>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smtClean="0"/>
              <a:t>Klik om de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2049311353"/>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smtClean="0"/>
              <a:t>Klik om de stijl te bewerken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dirty="0">
                <a:solidFill>
                  <a:srgbClr val="ACD433"/>
                </a:solidFill>
              </a:rPr>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dirty="0">
                <a:solidFill>
                  <a:srgbClr val="ACD433"/>
                </a:solidFill>
              </a:rPr>
              <a:t>”</a:t>
            </a:r>
          </a:p>
        </p:txBody>
      </p:sp>
    </p:spTree>
    <p:extLst>
      <p:ext uri="{BB962C8B-B14F-4D97-AF65-F5344CB8AC3E}">
        <p14:creationId xmlns:p14="http://schemas.microsoft.com/office/powerpoint/2010/main" val="646028648"/>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69865807"/>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4136605524"/>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3511930977"/>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600140133"/>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smtClean="0"/>
              <a:t>Klik om de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477993822"/>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smtClean="0"/>
              <a:t>Klik om de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2482187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Content Placeholder 3"/>
          <p:cNvSpPr>
            <a:spLocks noGrp="1"/>
          </p:cNvSpPr>
          <p:nvPr>
            <p:ph sz="quarter" idx="13"/>
          </p:nvPr>
        </p:nvSpPr>
        <p:spPr>
          <a:xfrm>
            <a:off x="685802" y="2861733"/>
            <a:ext cx="5088712" cy="2512852"/>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3" name="Content Placeholder 5"/>
          <p:cNvSpPr>
            <a:spLocks noGrp="1"/>
          </p:cNvSpPr>
          <p:nvPr>
            <p:ph sz="quarter" idx="14"/>
          </p:nvPr>
        </p:nvSpPr>
        <p:spPr>
          <a:xfrm>
            <a:off x="5993969" y="2861733"/>
            <a:ext cx="5088713" cy="2512852"/>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50E040D8-9698-4894-B324-1E738EFA2AC7}" type="datetimeFigureOut">
              <a:rPr lang="nl-BE" smtClean="0"/>
              <a:t>11/02/2016</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2376332227"/>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1857786116"/>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1687776674"/>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nl-BE">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278368931"/>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nl-BE">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2832761742"/>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7" name="Date Placeholder 2"/>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3896467226"/>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305989296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Date Placeholder 4"/>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1252448174"/>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nl-BE">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578416954"/>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nl-BE">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629890125"/>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smtClean="0"/>
              <a:t>Klik om de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9461135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50E040D8-9698-4894-B324-1E738EFA2AC7}" type="datetimeFigureOut">
              <a:rPr lang="nl-BE" smtClean="0"/>
              <a:t>11/02/2016</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1545879757"/>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smtClean="0"/>
              <a:t>Klik om de stijl te bewerken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615943584"/>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1721665794"/>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4201848975"/>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198121609"/>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788028044"/>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smtClean="0"/>
              <a:t>Klik om de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nl-BE">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36197991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040D8-9698-4894-B324-1E738EFA2AC7}" type="datetimeFigureOut">
              <a:rPr lang="nl-BE" smtClean="0"/>
              <a:t>11/02/2016</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16774305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nl-NL" smtClean="0"/>
              <a:t>Klik om de stijl te bewerken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50E040D8-9698-4894-B324-1E738EFA2AC7}" type="datetimeFigureOut">
              <a:rPr lang="nl-BE" smtClean="0"/>
              <a:t>11/02/2016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32721374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50E040D8-9698-4894-B324-1E738EFA2AC7}" type="datetimeFigureOut">
              <a:rPr lang="nl-BE" smtClean="0"/>
              <a:t>11/02/2016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31785232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2856270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nl-NL" smtClean="0"/>
              <a:t>Klik om de stijl te bewerken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9075135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nl-NL" smtClean="0"/>
              <a:t>Klik om de stijl te bewerken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9247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nl-NL" smtClean="0"/>
              <a:t>Klik om de stijl te bewerken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4040987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vl1pPr>
          </a:lstStyle>
          <a:p>
            <a:endParaRPr lang="en-GB">
              <a:solidFill>
                <a:srgbClr val="000000"/>
              </a:solidFill>
            </a:endParaRPr>
          </a:p>
        </p:txBody>
      </p:sp>
      <p:sp>
        <p:nvSpPr>
          <p:cNvPr id="3" name="Tijdelijke aanduiding voor voettekst 2"/>
          <p:cNvSpPr>
            <a:spLocks noGrp="1"/>
          </p:cNvSpPr>
          <p:nvPr>
            <p:ph type="ftr" sz="quarter" idx="11"/>
          </p:nvPr>
        </p:nvSpPr>
        <p:spPr/>
        <p:txBody>
          <a:bodyPr/>
          <a:lstStyle>
            <a:lvl1pPr>
              <a:defRPr/>
            </a:lvl1pPr>
          </a:lstStyle>
          <a:p>
            <a:endParaRPr lang="en-GB">
              <a:solidFill>
                <a:srgbClr val="000000"/>
              </a:solidFill>
            </a:endParaRPr>
          </a:p>
        </p:txBody>
      </p:sp>
      <p:sp>
        <p:nvSpPr>
          <p:cNvPr id="4" name="Tijdelijke aanduiding voor dianummer 3"/>
          <p:cNvSpPr>
            <a:spLocks noGrp="1"/>
          </p:cNvSpPr>
          <p:nvPr>
            <p:ph type="sldNum" sz="quarter" idx="12"/>
          </p:nvPr>
        </p:nvSpPr>
        <p:spPr/>
        <p:txBody>
          <a:bodyPr/>
          <a:lstStyle>
            <a:lvl1pPr>
              <a:defRPr/>
            </a:lvl1pPr>
          </a:lstStyle>
          <a:p>
            <a:fld id="{DDED16CE-E854-49C0-AD50-2AAB82402138}"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8421235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nl-NL" smtClean="0"/>
              <a:t>Klik om de stijl te bewerken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9162895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nl-NL" smtClean="0"/>
              <a:t>Klik om de stijl te bewerken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7315298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nl-NL" smtClean="0"/>
              <a:t>Klik om de stijl te bewerken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3467782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nl-NL" smtClean="0"/>
              <a:t>Klik om de stijl te bewerken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31188461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nl-NL" smtClean="0"/>
              <a:t>Klik om de stijl te bewerken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60000"/>
                    <a:lumOff val="40000"/>
                  </a:schemeClr>
                </a:solidFill>
              </a:defRPr>
            </a:lvl1p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a:xfrm rot="21420000">
            <a:off x="9144" y="4882896"/>
            <a:ext cx="4050792" cy="1197864"/>
          </a:xfrm>
          <a:noFill/>
        </p:spPr>
        <p:txBody>
          <a:bodyPr wrap="square" rtlCol="0">
            <a:spAutoFit/>
          </a:bodyPr>
          <a:lstStyle>
            <a:lvl1pPr>
              <a:defRPr lang="en-US" sz="5400" dirty="0"/>
            </a:lvl1pPr>
          </a:lstStyle>
          <a:p>
            <a:endParaRPr lang="nl-BE"/>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F8ADA106-C7A6-4D1F-A793-90452731C45B}" type="slidenum">
              <a:rPr lang="nl-BE" smtClean="0"/>
              <a:t>‹nr.›</a:t>
            </a:fld>
            <a:endParaRPr lang="nl-BE"/>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084835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36601513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nl-NL" smtClean="0"/>
              <a:t>Klik om de stijl te bewerken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8632845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nl-NL" smtClean="0"/>
              <a:t>Klik om de stijl te bewerken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50E040D8-9698-4894-B324-1E738EFA2AC7}" type="datetimeFigureOut">
              <a:rPr lang="nl-BE" smtClean="0"/>
              <a:t>11/02/2016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20137683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Content Placeholder 3"/>
          <p:cNvSpPr>
            <a:spLocks noGrp="1"/>
          </p:cNvSpPr>
          <p:nvPr>
            <p:ph sz="quarter" idx="13"/>
          </p:nvPr>
        </p:nvSpPr>
        <p:spPr>
          <a:xfrm>
            <a:off x="685802" y="2861733"/>
            <a:ext cx="5088712" cy="2512852"/>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3" name="Content Placeholder 5"/>
          <p:cNvSpPr>
            <a:spLocks noGrp="1"/>
          </p:cNvSpPr>
          <p:nvPr>
            <p:ph sz="quarter" idx="14"/>
          </p:nvPr>
        </p:nvSpPr>
        <p:spPr>
          <a:xfrm>
            <a:off x="5993969" y="2861733"/>
            <a:ext cx="5088713" cy="2512852"/>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50E040D8-9698-4894-B324-1E738EFA2AC7}" type="datetimeFigureOut">
              <a:rPr lang="nl-BE" smtClean="0"/>
              <a:t>11/02/2016</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32590479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50E040D8-9698-4894-B324-1E738EFA2AC7}" type="datetimeFigureOut">
              <a:rPr lang="nl-BE" smtClean="0"/>
              <a:t>11/02/2016</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617960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lvl1pPr>
              <a:defRPr/>
            </a:lvl1pPr>
          </a:lstStyle>
          <a:p>
            <a:endParaRPr lang="en-GB">
              <a:solidFill>
                <a:srgbClr val="000000"/>
              </a:solidFill>
            </a:endParaRPr>
          </a:p>
        </p:txBody>
      </p:sp>
      <p:sp>
        <p:nvSpPr>
          <p:cNvPr id="6" name="Tijdelijke aanduiding voor voettekst 5"/>
          <p:cNvSpPr>
            <a:spLocks noGrp="1"/>
          </p:cNvSpPr>
          <p:nvPr>
            <p:ph type="ftr" sz="quarter" idx="11"/>
          </p:nvPr>
        </p:nvSpPr>
        <p:spPr/>
        <p:txBody>
          <a:bodyPr/>
          <a:lstStyle>
            <a:lvl1pPr>
              <a:defRPr/>
            </a:lvl1pPr>
          </a:lstStyle>
          <a:p>
            <a:endParaRPr lang="en-GB">
              <a:solidFill>
                <a:srgbClr val="000000"/>
              </a:solidFill>
            </a:endParaRPr>
          </a:p>
        </p:txBody>
      </p:sp>
      <p:sp>
        <p:nvSpPr>
          <p:cNvPr id="7" name="Tijdelijke aanduiding voor dianummer 6"/>
          <p:cNvSpPr>
            <a:spLocks noGrp="1"/>
          </p:cNvSpPr>
          <p:nvPr>
            <p:ph type="sldNum" sz="quarter" idx="12"/>
          </p:nvPr>
        </p:nvSpPr>
        <p:spPr/>
        <p:txBody>
          <a:bodyPr/>
          <a:lstStyle>
            <a:lvl1pPr>
              <a:defRPr/>
            </a:lvl1pPr>
          </a:lstStyle>
          <a:p>
            <a:fld id="{D12EF3EA-8131-48BF-805A-448B52F3D06C}"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22278622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040D8-9698-4894-B324-1E738EFA2AC7}" type="datetimeFigureOut">
              <a:rPr lang="nl-BE" smtClean="0"/>
              <a:t>11/02/2016</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34172643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nl-NL" smtClean="0"/>
              <a:t>Klik om de stijl te bewerken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50E040D8-9698-4894-B324-1E738EFA2AC7}" type="datetimeFigureOut">
              <a:rPr lang="nl-BE" smtClean="0"/>
              <a:t>11/02/2016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19305379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50E040D8-9698-4894-B324-1E738EFA2AC7}" type="datetimeFigureOut">
              <a:rPr lang="nl-BE" smtClean="0"/>
              <a:t>11/02/2016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24333975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2769963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nl-NL" smtClean="0"/>
              <a:t>Klik om de stijl te bewerken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8739337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nl-NL" smtClean="0"/>
              <a:t>Klik om de stijl te bewerken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570724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nl-NL" smtClean="0"/>
              <a:t>Klik om de stijl te bewerken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33669042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nl-NL" smtClean="0"/>
              <a:t>Klik om de stijl te bewerken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9140035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nl-NL" smtClean="0"/>
              <a:t>Klik om de stijl te bewerken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pPr fontAlgn="base">
              <a:spcBef>
                <a:spcPct val="0"/>
              </a:spcBef>
              <a:spcAft>
                <a:spcPct val="0"/>
              </a:spcAft>
            </a:pPr>
            <a:endParaRPr lang="en-GB">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a:solidFill>
                <a:srgbClr val="000000"/>
              </a:solidFill>
            </a:endParaRPr>
          </a:p>
        </p:txBody>
      </p:sp>
      <p:sp>
        <p:nvSpPr>
          <p:cNvPr id="5" name="Slide Number Placeholder 4"/>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35034844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nl-NL" smtClean="0"/>
              <a:t>Klik om de stijl te bewerken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1773413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lvl1pPr>
              <a:defRPr/>
            </a:lvl1pPr>
          </a:lstStyle>
          <a:p>
            <a:endParaRPr lang="en-GB">
              <a:solidFill>
                <a:srgbClr val="000000"/>
              </a:solidFill>
            </a:endParaRPr>
          </a:p>
        </p:txBody>
      </p:sp>
      <p:sp>
        <p:nvSpPr>
          <p:cNvPr id="6" name="Tijdelijke aanduiding voor voettekst 5"/>
          <p:cNvSpPr>
            <a:spLocks noGrp="1"/>
          </p:cNvSpPr>
          <p:nvPr>
            <p:ph type="ftr" sz="quarter" idx="11"/>
          </p:nvPr>
        </p:nvSpPr>
        <p:spPr/>
        <p:txBody>
          <a:bodyPr/>
          <a:lstStyle>
            <a:lvl1pPr>
              <a:defRPr/>
            </a:lvl1pPr>
          </a:lstStyle>
          <a:p>
            <a:endParaRPr lang="en-GB">
              <a:solidFill>
                <a:srgbClr val="000000"/>
              </a:solidFill>
            </a:endParaRPr>
          </a:p>
        </p:txBody>
      </p:sp>
      <p:sp>
        <p:nvSpPr>
          <p:cNvPr id="7" name="Tijdelijke aanduiding voor dianummer 6"/>
          <p:cNvSpPr>
            <a:spLocks noGrp="1"/>
          </p:cNvSpPr>
          <p:nvPr>
            <p:ph type="sldNum" sz="quarter" idx="12"/>
          </p:nvPr>
        </p:nvSpPr>
        <p:spPr/>
        <p:txBody>
          <a:bodyPr/>
          <a:lstStyle>
            <a:lvl1pPr>
              <a:defRPr/>
            </a:lvl1pPr>
          </a:lstStyle>
          <a:p>
            <a:fld id="{A8053DC8-91AC-4BF8-A5A4-E0619A780A8A}"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7899278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nl-NL" smtClean="0"/>
              <a:t>Klik om de stijl te bewerken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33041252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nl-NL" smtClean="0"/>
              <a:t>Klik om de stijl te bewerken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2">
                    <a:lumMod val="50000"/>
                  </a:schemeClr>
                </a:solidFill>
              </a:defRPr>
            </a:lvl1p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a:xfrm rot="21420000">
            <a:off x="-9144" y="4882896"/>
            <a:ext cx="4050792" cy="1197864"/>
          </a:xfrm>
        </p:spPr>
        <p:txBody>
          <a:bodyPr vert="horz" lIns="91440" tIns="45720" rIns="91440" bIns="45720" rtlCol="0" anchor="ctr"/>
          <a:lstStyle>
            <a:lvl1pPr algn="r">
              <a:defRPr lang="en-US" sz="5400" dirty="0"/>
            </a:lvl1pPr>
          </a:lstStyle>
          <a:p>
            <a:endParaRPr lang="nl-BE"/>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F8ADA106-C7A6-4D1F-A793-90452731C45B}" type="slidenum">
              <a:rPr lang="nl-BE" smtClean="0"/>
              <a:t>‹nr.›</a:t>
            </a:fld>
            <a:endParaRPr lang="nl-BE"/>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7785306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11490041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nl-NL" smtClean="0"/>
              <a:t>Klik om de stijl te bewerken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50E040D8-9698-4894-B324-1E738EFA2AC7}" type="datetimeFigureOut">
              <a:rPr lang="nl-BE" smtClean="0"/>
              <a:t>11/02/2016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10002798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nl-NL" smtClean="0"/>
              <a:t>Klik om de stijl te bewerken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50E040D8-9698-4894-B324-1E738EFA2AC7}" type="datetimeFigureOut">
              <a:rPr lang="nl-BE" smtClean="0"/>
              <a:t>11/02/2016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26919012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Content Placeholder 3"/>
          <p:cNvSpPr>
            <a:spLocks noGrp="1"/>
          </p:cNvSpPr>
          <p:nvPr>
            <p:ph sz="quarter" idx="13"/>
          </p:nvPr>
        </p:nvSpPr>
        <p:spPr>
          <a:xfrm>
            <a:off x="685802" y="2861733"/>
            <a:ext cx="5088712" cy="2512852"/>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3" name="Content Placeholder 5"/>
          <p:cNvSpPr>
            <a:spLocks noGrp="1"/>
          </p:cNvSpPr>
          <p:nvPr>
            <p:ph sz="quarter" idx="14"/>
          </p:nvPr>
        </p:nvSpPr>
        <p:spPr>
          <a:xfrm>
            <a:off x="5993969" y="2861733"/>
            <a:ext cx="5088713" cy="2512852"/>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50E040D8-9698-4894-B324-1E738EFA2AC7}" type="datetimeFigureOut">
              <a:rPr lang="nl-BE" smtClean="0"/>
              <a:t>11/02/2016</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9680727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50E040D8-9698-4894-B324-1E738EFA2AC7}" type="datetimeFigureOut">
              <a:rPr lang="nl-BE" smtClean="0"/>
              <a:t>11/02/2016</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11371695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040D8-9698-4894-B324-1E738EFA2AC7}" type="datetimeFigureOut">
              <a:rPr lang="nl-BE" smtClean="0"/>
              <a:t>11/02/2016</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10573651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nl-NL" smtClean="0"/>
              <a:t>Klik om de stijl te bewerken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50E040D8-9698-4894-B324-1E738EFA2AC7}" type="datetimeFigureOut">
              <a:rPr lang="nl-BE" smtClean="0"/>
              <a:t>11/02/2016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36464738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50E040D8-9698-4894-B324-1E738EFA2AC7}" type="datetimeFigureOut">
              <a:rPr lang="nl-BE" smtClean="0"/>
              <a:t>11/02/2016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8ADA106-C7A6-4D1F-A793-90452731C45B}" type="slidenum">
              <a:rPr lang="nl-BE" smtClean="0"/>
              <a:t>‹nr.›</a:t>
            </a:fld>
            <a:endParaRPr lang="nl-BE"/>
          </a:p>
        </p:txBody>
      </p:sp>
    </p:spTree>
    <p:extLst>
      <p:ext uri="{BB962C8B-B14F-4D97-AF65-F5344CB8AC3E}">
        <p14:creationId xmlns:p14="http://schemas.microsoft.com/office/powerpoint/2010/main" val="1612410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theme" Target="../theme/theme10.xml"/><Relationship Id="rId3" Type="http://schemas.openxmlformats.org/officeDocument/2006/relationships/slideLayout" Target="../slideLayouts/slideLayout138.xml"/><Relationship Id="rId21" Type="http://schemas.openxmlformats.org/officeDocument/2006/relationships/image" Target="../media/image11.png"/><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image" Target="../media/image10.png"/><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19" Type="http://schemas.openxmlformats.org/officeDocument/2006/relationships/image" Target="../media/image9.png"/><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image" Target="../media/image1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18" Type="http://schemas.openxmlformats.org/officeDocument/2006/relationships/theme" Target="../theme/theme11.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slideLayout" Target="../slideLayouts/slideLayout167.xml"/><Relationship Id="rId10" Type="http://schemas.openxmlformats.org/officeDocument/2006/relationships/slideLayout" Target="../slideLayouts/slideLayout162.xml"/><Relationship Id="rId19" Type="http://schemas.openxmlformats.org/officeDocument/2006/relationships/image" Target="../media/image8.jpg"/><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18" Type="http://schemas.openxmlformats.org/officeDocument/2006/relationships/theme" Target="../theme/theme1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theme" Target="../theme/theme13.xml"/><Relationship Id="rId3" Type="http://schemas.openxmlformats.org/officeDocument/2006/relationships/slideLayout" Target="../slideLayouts/slideLayout189.xml"/><Relationship Id="rId21" Type="http://schemas.openxmlformats.org/officeDocument/2006/relationships/image" Target="../media/image16.png"/><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0" Type="http://schemas.openxmlformats.org/officeDocument/2006/relationships/image" Target="../media/image15.png"/><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10" Type="http://schemas.openxmlformats.org/officeDocument/2006/relationships/slideLayout" Target="../slideLayouts/slideLayout196.xml"/><Relationship Id="rId19" Type="http://schemas.openxmlformats.org/officeDocument/2006/relationships/image" Target="../media/image14.png"/><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 Id="rId22" Type="http://schemas.openxmlformats.org/officeDocument/2006/relationships/image" Target="../media/image17.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4.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18" Type="http://schemas.openxmlformats.org/officeDocument/2006/relationships/theme" Target="../theme/theme15.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17" Type="http://schemas.openxmlformats.org/officeDocument/2006/relationships/slideLayout" Target="../slideLayouts/slideLayout231.xml"/><Relationship Id="rId2" Type="http://schemas.openxmlformats.org/officeDocument/2006/relationships/slideLayout" Target="../slideLayouts/slideLayout216.xml"/><Relationship Id="rId16" Type="http://schemas.openxmlformats.org/officeDocument/2006/relationships/slideLayout" Target="../slideLayouts/slideLayout230.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5" Type="http://schemas.openxmlformats.org/officeDocument/2006/relationships/slideLayout" Target="../slideLayouts/slideLayout229.xml"/><Relationship Id="rId10" Type="http://schemas.openxmlformats.org/officeDocument/2006/relationships/slideLayout" Target="../slideLayouts/slideLayout224.xml"/><Relationship Id="rId19" Type="http://schemas.openxmlformats.org/officeDocument/2006/relationships/image" Target="../media/image18.png"/><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slideLayout" Target="../slideLayouts/slideLayout22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slideLayout" Target="../slideLayouts/slideLayout244.xml"/><Relationship Id="rId18" Type="http://schemas.openxmlformats.org/officeDocument/2006/relationships/theme" Target="../theme/theme16.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17" Type="http://schemas.openxmlformats.org/officeDocument/2006/relationships/slideLayout" Target="../slideLayouts/slideLayout248.xml"/><Relationship Id="rId2" Type="http://schemas.openxmlformats.org/officeDocument/2006/relationships/slideLayout" Target="../slideLayouts/slideLayout233.xml"/><Relationship Id="rId16" Type="http://schemas.openxmlformats.org/officeDocument/2006/relationships/slideLayout" Target="../slideLayouts/slideLayout247.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slideLayout" Target="../slideLayouts/slideLayout24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slideLayout" Target="../slideLayouts/slideLayout24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17.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18.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slideLayout" Target="../slideLayouts/slideLayout283.xml"/><Relationship Id="rId18" Type="http://schemas.openxmlformats.org/officeDocument/2006/relationships/theme" Target="../theme/theme19.xml"/><Relationship Id="rId3" Type="http://schemas.openxmlformats.org/officeDocument/2006/relationships/slideLayout" Target="../slideLayouts/slideLayout273.xml"/><Relationship Id="rId21" Type="http://schemas.openxmlformats.org/officeDocument/2006/relationships/image" Target="../media/image11.png"/><Relationship Id="rId7" Type="http://schemas.openxmlformats.org/officeDocument/2006/relationships/slideLayout" Target="../slideLayouts/slideLayout277.xml"/><Relationship Id="rId12" Type="http://schemas.openxmlformats.org/officeDocument/2006/relationships/slideLayout" Target="../slideLayouts/slideLayout282.xml"/><Relationship Id="rId17" Type="http://schemas.openxmlformats.org/officeDocument/2006/relationships/slideLayout" Target="../slideLayouts/slideLayout287.xml"/><Relationship Id="rId2" Type="http://schemas.openxmlformats.org/officeDocument/2006/relationships/slideLayout" Target="../slideLayouts/slideLayout272.xml"/><Relationship Id="rId16" Type="http://schemas.openxmlformats.org/officeDocument/2006/relationships/slideLayout" Target="../slideLayouts/slideLayout286.xml"/><Relationship Id="rId20" Type="http://schemas.openxmlformats.org/officeDocument/2006/relationships/image" Target="../media/image10.png"/><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5" Type="http://schemas.openxmlformats.org/officeDocument/2006/relationships/slideLayout" Target="../slideLayouts/slideLayout285.xml"/><Relationship Id="rId10" Type="http://schemas.openxmlformats.org/officeDocument/2006/relationships/slideLayout" Target="../slideLayouts/slideLayout280.xml"/><Relationship Id="rId19" Type="http://schemas.openxmlformats.org/officeDocument/2006/relationships/image" Target="../media/image9.png"/><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slideLayout" Target="../slideLayouts/slideLayout284.xml"/><Relationship Id="rId22" Type="http://schemas.openxmlformats.org/officeDocument/2006/relationships/image" Target="../media/image1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5.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slideLayout" Target="../slideLayouts/slideLayout300.xml"/><Relationship Id="rId18" Type="http://schemas.openxmlformats.org/officeDocument/2006/relationships/theme" Target="../theme/theme20.xml"/><Relationship Id="rId3" Type="http://schemas.openxmlformats.org/officeDocument/2006/relationships/slideLayout" Target="../slideLayouts/slideLayout290.xml"/><Relationship Id="rId21" Type="http://schemas.openxmlformats.org/officeDocument/2006/relationships/image" Target="../media/image4.png"/><Relationship Id="rId7" Type="http://schemas.openxmlformats.org/officeDocument/2006/relationships/slideLayout" Target="../slideLayouts/slideLayout294.xml"/><Relationship Id="rId12" Type="http://schemas.openxmlformats.org/officeDocument/2006/relationships/slideLayout" Target="../slideLayouts/slideLayout299.xml"/><Relationship Id="rId17" Type="http://schemas.openxmlformats.org/officeDocument/2006/relationships/slideLayout" Target="../slideLayouts/slideLayout304.xml"/><Relationship Id="rId2" Type="http://schemas.openxmlformats.org/officeDocument/2006/relationships/slideLayout" Target="../slideLayouts/slideLayout289.xml"/><Relationship Id="rId16" Type="http://schemas.openxmlformats.org/officeDocument/2006/relationships/slideLayout" Target="../slideLayouts/slideLayout303.xml"/><Relationship Id="rId20" Type="http://schemas.openxmlformats.org/officeDocument/2006/relationships/image" Target="../media/image3.png"/><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5" Type="http://schemas.openxmlformats.org/officeDocument/2006/relationships/slideLayout" Target="../slideLayouts/slideLayout302.xml"/><Relationship Id="rId10" Type="http://schemas.openxmlformats.org/officeDocument/2006/relationships/slideLayout" Target="../slideLayouts/slideLayout297.xml"/><Relationship Id="rId19" Type="http://schemas.openxmlformats.org/officeDocument/2006/relationships/image" Target="../media/image2.png"/><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slideLayout" Target="../slideLayouts/slideLayout301.xml"/><Relationship Id="rId22" Type="http://schemas.openxmlformats.org/officeDocument/2006/relationships/image" Target="../media/image5.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slideLayout" Target="../slideLayouts/slideLayout317.xml"/><Relationship Id="rId18" Type="http://schemas.openxmlformats.org/officeDocument/2006/relationships/theme" Target="../theme/theme21.xml"/><Relationship Id="rId3" Type="http://schemas.openxmlformats.org/officeDocument/2006/relationships/slideLayout" Target="../slideLayouts/slideLayout307.xml"/><Relationship Id="rId21" Type="http://schemas.openxmlformats.org/officeDocument/2006/relationships/image" Target="../media/image11.png"/><Relationship Id="rId7" Type="http://schemas.openxmlformats.org/officeDocument/2006/relationships/slideLayout" Target="../slideLayouts/slideLayout311.xml"/><Relationship Id="rId12" Type="http://schemas.openxmlformats.org/officeDocument/2006/relationships/slideLayout" Target="../slideLayouts/slideLayout316.xml"/><Relationship Id="rId17" Type="http://schemas.openxmlformats.org/officeDocument/2006/relationships/slideLayout" Target="../slideLayouts/slideLayout321.xml"/><Relationship Id="rId2" Type="http://schemas.openxmlformats.org/officeDocument/2006/relationships/slideLayout" Target="../slideLayouts/slideLayout306.xml"/><Relationship Id="rId16" Type="http://schemas.openxmlformats.org/officeDocument/2006/relationships/slideLayout" Target="../slideLayouts/slideLayout320.xml"/><Relationship Id="rId20" Type="http://schemas.openxmlformats.org/officeDocument/2006/relationships/image" Target="../media/image10.png"/><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5" Type="http://schemas.openxmlformats.org/officeDocument/2006/relationships/slideLayout" Target="../slideLayouts/slideLayout319.xml"/><Relationship Id="rId10" Type="http://schemas.openxmlformats.org/officeDocument/2006/relationships/slideLayout" Target="../slideLayouts/slideLayout314.xml"/><Relationship Id="rId19" Type="http://schemas.openxmlformats.org/officeDocument/2006/relationships/image" Target="../media/image9.png"/><Relationship Id="rId4" Type="http://schemas.openxmlformats.org/officeDocument/2006/relationships/slideLayout" Target="../slideLayouts/slideLayout308.xml"/><Relationship Id="rId9" Type="http://schemas.openxmlformats.org/officeDocument/2006/relationships/slideLayout" Target="../slideLayouts/slideLayout313.xml"/><Relationship Id="rId14" Type="http://schemas.openxmlformats.org/officeDocument/2006/relationships/slideLayout" Target="../slideLayouts/slideLayout318.xml"/><Relationship Id="rId22" Type="http://schemas.openxmlformats.org/officeDocument/2006/relationships/image" Target="../media/image12.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29.xml"/><Relationship Id="rId13" Type="http://schemas.openxmlformats.org/officeDocument/2006/relationships/slideLayout" Target="../slideLayouts/slideLayout334.xml"/><Relationship Id="rId18" Type="http://schemas.openxmlformats.org/officeDocument/2006/relationships/theme" Target="../theme/theme22.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slideLayout" Target="../slideLayouts/slideLayout333.xml"/><Relationship Id="rId17" Type="http://schemas.openxmlformats.org/officeDocument/2006/relationships/slideLayout" Target="../slideLayouts/slideLayout338.xml"/><Relationship Id="rId2" Type="http://schemas.openxmlformats.org/officeDocument/2006/relationships/slideLayout" Target="../slideLayouts/slideLayout323.xml"/><Relationship Id="rId16" Type="http://schemas.openxmlformats.org/officeDocument/2006/relationships/slideLayout" Target="../slideLayouts/slideLayout337.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5" Type="http://schemas.openxmlformats.org/officeDocument/2006/relationships/slideLayout" Target="../slideLayouts/slideLayout336.xml"/><Relationship Id="rId10" Type="http://schemas.openxmlformats.org/officeDocument/2006/relationships/slideLayout" Target="../slideLayouts/slideLayout331.xml"/><Relationship Id="rId19" Type="http://schemas.openxmlformats.org/officeDocument/2006/relationships/image" Target="../media/image19.png"/><Relationship Id="rId4" Type="http://schemas.openxmlformats.org/officeDocument/2006/relationships/slideLayout" Target="../slideLayouts/slideLayout325.xml"/><Relationship Id="rId9" Type="http://schemas.openxmlformats.org/officeDocument/2006/relationships/slideLayout" Target="../slideLayouts/slideLayout330.xml"/><Relationship Id="rId14" Type="http://schemas.openxmlformats.org/officeDocument/2006/relationships/slideLayout" Target="../slideLayouts/slideLayout33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46.xml"/><Relationship Id="rId13" Type="http://schemas.openxmlformats.org/officeDocument/2006/relationships/slideLayout" Target="../slideLayouts/slideLayout351.xml"/><Relationship Id="rId18" Type="http://schemas.openxmlformats.org/officeDocument/2006/relationships/theme" Target="../theme/theme23.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slideLayout" Target="../slideLayouts/slideLayout350.xml"/><Relationship Id="rId17" Type="http://schemas.openxmlformats.org/officeDocument/2006/relationships/slideLayout" Target="../slideLayouts/slideLayout355.xml"/><Relationship Id="rId2" Type="http://schemas.openxmlformats.org/officeDocument/2006/relationships/slideLayout" Target="../slideLayouts/slideLayout340.xml"/><Relationship Id="rId16" Type="http://schemas.openxmlformats.org/officeDocument/2006/relationships/slideLayout" Target="../slideLayouts/slideLayout354.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5" Type="http://schemas.openxmlformats.org/officeDocument/2006/relationships/slideLayout" Target="../slideLayouts/slideLayout35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 Id="rId14" Type="http://schemas.openxmlformats.org/officeDocument/2006/relationships/slideLayout" Target="../slideLayouts/slideLayout35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slideLayout" Target="../slideLayouts/slideLayout368.xml"/><Relationship Id="rId18" Type="http://schemas.openxmlformats.org/officeDocument/2006/relationships/theme" Target="../theme/theme24.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slideLayout" Target="../slideLayouts/slideLayout367.xml"/><Relationship Id="rId17" Type="http://schemas.openxmlformats.org/officeDocument/2006/relationships/slideLayout" Target="../slideLayouts/slideLayout372.xml"/><Relationship Id="rId2" Type="http://schemas.openxmlformats.org/officeDocument/2006/relationships/slideLayout" Target="../slideLayouts/slideLayout357.xml"/><Relationship Id="rId16" Type="http://schemas.openxmlformats.org/officeDocument/2006/relationships/slideLayout" Target="../slideLayouts/slideLayout371.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5" Type="http://schemas.openxmlformats.org/officeDocument/2006/relationships/slideLayout" Target="../slideLayouts/slideLayout37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 Id="rId14" Type="http://schemas.openxmlformats.org/officeDocument/2006/relationships/slideLayout" Target="../slideLayouts/slideLayout36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80.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theme" Target="../theme/theme25.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91.xml"/><Relationship Id="rId13" Type="http://schemas.openxmlformats.org/officeDocument/2006/relationships/slideLayout" Target="../slideLayouts/slideLayout396.xml"/><Relationship Id="rId18" Type="http://schemas.openxmlformats.org/officeDocument/2006/relationships/theme" Target="../theme/theme26.xml"/><Relationship Id="rId3" Type="http://schemas.openxmlformats.org/officeDocument/2006/relationships/slideLayout" Target="../slideLayouts/slideLayout386.xml"/><Relationship Id="rId7" Type="http://schemas.openxmlformats.org/officeDocument/2006/relationships/slideLayout" Target="../slideLayouts/slideLayout390.xml"/><Relationship Id="rId12" Type="http://schemas.openxmlformats.org/officeDocument/2006/relationships/slideLayout" Target="../slideLayouts/slideLayout395.xml"/><Relationship Id="rId17" Type="http://schemas.openxmlformats.org/officeDocument/2006/relationships/slideLayout" Target="../slideLayouts/slideLayout400.xml"/><Relationship Id="rId2" Type="http://schemas.openxmlformats.org/officeDocument/2006/relationships/slideLayout" Target="../slideLayouts/slideLayout385.xml"/><Relationship Id="rId16" Type="http://schemas.openxmlformats.org/officeDocument/2006/relationships/slideLayout" Target="../slideLayouts/slideLayout399.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5" Type="http://schemas.openxmlformats.org/officeDocument/2006/relationships/slideLayout" Target="../slideLayouts/slideLayout388.xml"/><Relationship Id="rId15" Type="http://schemas.openxmlformats.org/officeDocument/2006/relationships/slideLayout" Target="../slideLayouts/slideLayout398.xml"/><Relationship Id="rId10" Type="http://schemas.openxmlformats.org/officeDocument/2006/relationships/slideLayout" Target="../slideLayouts/slideLayout393.xml"/><Relationship Id="rId4" Type="http://schemas.openxmlformats.org/officeDocument/2006/relationships/slideLayout" Target="../slideLayouts/slideLayout387.xml"/><Relationship Id="rId9" Type="http://schemas.openxmlformats.org/officeDocument/2006/relationships/slideLayout" Target="../slideLayouts/slideLayout392.xml"/><Relationship Id="rId14" Type="http://schemas.openxmlformats.org/officeDocument/2006/relationships/slideLayout" Target="../slideLayouts/slideLayout39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408.xml"/><Relationship Id="rId13" Type="http://schemas.openxmlformats.org/officeDocument/2006/relationships/slideLayout" Target="../slideLayouts/slideLayout413.xml"/><Relationship Id="rId18" Type="http://schemas.openxmlformats.org/officeDocument/2006/relationships/theme" Target="../theme/theme27.xml"/><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slideLayout" Target="../slideLayouts/slideLayout412.xml"/><Relationship Id="rId17" Type="http://schemas.openxmlformats.org/officeDocument/2006/relationships/slideLayout" Target="../slideLayouts/slideLayout417.xml"/><Relationship Id="rId2" Type="http://schemas.openxmlformats.org/officeDocument/2006/relationships/slideLayout" Target="../slideLayouts/slideLayout402.xml"/><Relationship Id="rId16" Type="http://schemas.openxmlformats.org/officeDocument/2006/relationships/slideLayout" Target="../slideLayouts/slideLayout416.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5" Type="http://schemas.openxmlformats.org/officeDocument/2006/relationships/slideLayout" Target="../slideLayouts/slideLayout41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 Id="rId14" Type="http://schemas.openxmlformats.org/officeDocument/2006/relationships/slideLayout" Target="../slideLayouts/slideLayout41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425.xml"/><Relationship Id="rId13" Type="http://schemas.openxmlformats.org/officeDocument/2006/relationships/slideLayout" Target="../slideLayouts/slideLayout430.xml"/><Relationship Id="rId18" Type="http://schemas.openxmlformats.org/officeDocument/2006/relationships/theme" Target="../theme/theme28.xml"/><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slideLayout" Target="../slideLayouts/slideLayout429.xml"/><Relationship Id="rId17" Type="http://schemas.openxmlformats.org/officeDocument/2006/relationships/slideLayout" Target="../slideLayouts/slideLayout434.xml"/><Relationship Id="rId2" Type="http://schemas.openxmlformats.org/officeDocument/2006/relationships/slideLayout" Target="../slideLayouts/slideLayout419.xml"/><Relationship Id="rId16" Type="http://schemas.openxmlformats.org/officeDocument/2006/relationships/slideLayout" Target="../slideLayouts/slideLayout433.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5" Type="http://schemas.openxmlformats.org/officeDocument/2006/relationships/slideLayout" Target="../slideLayouts/slideLayout43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 Id="rId14" Type="http://schemas.openxmlformats.org/officeDocument/2006/relationships/slideLayout" Target="../slideLayouts/slideLayout43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442.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29.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30.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464.xml"/><Relationship Id="rId13" Type="http://schemas.openxmlformats.org/officeDocument/2006/relationships/slideLayout" Target="../slideLayouts/slideLayout469.xml"/><Relationship Id="rId18" Type="http://schemas.openxmlformats.org/officeDocument/2006/relationships/theme" Target="../theme/theme31.xml"/><Relationship Id="rId3" Type="http://schemas.openxmlformats.org/officeDocument/2006/relationships/slideLayout" Target="../slideLayouts/slideLayout459.xml"/><Relationship Id="rId21" Type="http://schemas.openxmlformats.org/officeDocument/2006/relationships/image" Target="../media/image4.png"/><Relationship Id="rId7" Type="http://schemas.openxmlformats.org/officeDocument/2006/relationships/slideLayout" Target="../slideLayouts/slideLayout463.xml"/><Relationship Id="rId12" Type="http://schemas.openxmlformats.org/officeDocument/2006/relationships/slideLayout" Target="../slideLayouts/slideLayout468.xml"/><Relationship Id="rId17" Type="http://schemas.openxmlformats.org/officeDocument/2006/relationships/slideLayout" Target="../slideLayouts/slideLayout473.xml"/><Relationship Id="rId2" Type="http://schemas.openxmlformats.org/officeDocument/2006/relationships/slideLayout" Target="../slideLayouts/slideLayout458.xml"/><Relationship Id="rId16" Type="http://schemas.openxmlformats.org/officeDocument/2006/relationships/slideLayout" Target="../slideLayouts/slideLayout472.xml"/><Relationship Id="rId20" Type="http://schemas.openxmlformats.org/officeDocument/2006/relationships/image" Target="../media/image3.png"/><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5" Type="http://schemas.openxmlformats.org/officeDocument/2006/relationships/slideLayout" Target="../slideLayouts/slideLayout471.xml"/><Relationship Id="rId10" Type="http://schemas.openxmlformats.org/officeDocument/2006/relationships/slideLayout" Target="../slideLayouts/slideLayout466.xml"/><Relationship Id="rId19" Type="http://schemas.openxmlformats.org/officeDocument/2006/relationships/image" Target="../media/image2.png"/><Relationship Id="rId4" Type="http://schemas.openxmlformats.org/officeDocument/2006/relationships/slideLayout" Target="../slideLayouts/slideLayout460.xml"/><Relationship Id="rId9" Type="http://schemas.openxmlformats.org/officeDocument/2006/relationships/slideLayout" Target="../slideLayouts/slideLayout465.xml"/><Relationship Id="rId14" Type="http://schemas.openxmlformats.org/officeDocument/2006/relationships/slideLayout" Target="../slideLayouts/slideLayout470.xml"/><Relationship Id="rId22" Type="http://schemas.openxmlformats.org/officeDocument/2006/relationships/image" Target="../media/image5.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481.xml"/><Relationship Id="rId13" Type="http://schemas.openxmlformats.org/officeDocument/2006/relationships/slideLayout" Target="../slideLayouts/slideLayout486.xml"/><Relationship Id="rId18" Type="http://schemas.openxmlformats.org/officeDocument/2006/relationships/theme" Target="../theme/theme32.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slideLayout" Target="../slideLayouts/slideLayout485.xml"/><Relationship Id="rId17" Type="http://schemas.openxmlformats.org/officeDocument/2006/relationships/slideLayout" Target="../slideLayouts/slideLayout490.xml"/><Relationship Id="rId2" Type="http://schemas.openxmlformats.org/officeDocument/2006/relationships/slideLayout" Target="../slideLayouts/slideLayout475.xml"/><Relationship Id="rId16" Type="http://schemas.openxmlformats.org/officeDocument/2006/relationships/slideLayout" Target="../slideLayouts/slideLayout489.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5" Type="http://schemas.openxmlformats.org/officeDocument/2006/relationships/slideLayout" Target="../slideLayouts/slideLayout488.xml"/><Relationship Id="rId10" Type="http://schemas.openxmlformats.org/officeDocument/2006/relationships/slideLayout" Target="../slideLayouts/slideLayout483.xml"/><Relationship Id="rId19" Type="http://schemas.openxmlformats.org/officeDocument/2006/relationships/image" Target="../media/image19.png"/><Relationship Id="rId4" Type="http://schemas.openxmlformats.org/officeDocument/2006/relationships/slideLayout" Target="../slideLayouts/slideLayout477.xml"/><Relationship Id="rId9" Type="http://schemas.openxmlformats.org/officeDocument/2006/relationships/slideLayout" Target="../slideLayouts/slideLayout482.xml"/><Relationship Id="rId14" Type="http://schemas.openxmlformats.org/officeDocument/2006/relationships/slideLayout" Target="../slideLayouts/slideLayout48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98.xml"/><Relationship Id="rId13" Type="http://schemas.openxmlformats.org/officeDocument/2006/relationships/slideLayout" Target="../slideLayouts/slideLayout503.xml"/><Relationship Id="rId18" Type="http://schemas.openxmlformats.org/officeDocument/2006/relationships/theme" Target="../theme/theme33.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slideLayout" Target="../slideLayouts/slideLayout502.xml"/><Relationship Id="rId17" Type="http://schemas.openxmlformats.org/officeDocument/2006/relationships/slideLayout" Target="../slideLayouts/slideLayout507.xml"/><Relationship Id="rId2" Type="http://schemas.openxmlformats.org/officeDocument/2006/relationships/slideLayout" Target="../slideLayouts/slideLayout492.xml"/><Relationship Id="rId16" Type="http://schemas.openxmlformats.org/officeDocument/2006/relationships/slideLayout" Target="../slideLayouts/slideLayout506.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5" Type="http://schemas.openxmlformats.org/officeDocument/2006/relationships/slideLayout" Target="../slideLayouts/slideLayout505.xml"/><Relationship Id="rId10" Type="http://schemas.openxmlformats.org/officeDocument/2006/relationships/slideLayout" Target="../slideLayouts/slideLayout500.xml"/><Relationship Id="rId19" Type="http://schemas.openxmlformats.org/officeDocument/2006/relationships/image" Target="../media/image19.png"/><Relationship Id="rId4" Type="http://schemas.openxmlformats.org/officeDocument/2006/relationships/slideLayout" Target="../slideLayouts/slideLayout494.xml"/><Relationship Id="rId9" Type="http://schemas.openxmlformats.org/officeDocument/2006/relationships/slideLayout" Target="../slideLayouts/slideLayout499.xml"/><Relationship Id="rId14" Type="http://schemas.openxmlformats.org/officeDocument/2006/relationships/slideLayout" Target="../slideLayouts/slideLayout50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515.xml"/><Relationship Id="rId3" Type="http://schemas.openxmlformats.org/officeDocument/2006/relationships/slideLayout" Target="../slideLayouts/slideLayout510.xml"/><Relationship Id="rId7" Type="http://schemas.openxmlformats.org/officeDocument/2006/relationships/slideLayout" Target="../slideLayouts/slideLayout514.xml"/><Relationship Id="rId12" Type="http://schemas.openxmlformats.org/officeDocument/2006/relationships/theme" Target="../theme/theme34.xml"/><Relationship Id="rId2" Type="http://schemas.openxmlformats.org/officeDocument/2006/relationships/slideLayout" Target="../slideLayouts/slideLayout509.xml"/><Relationship Id="rId1" Type="http://schemas.openxmlformats.org/officeDocument/2006/relationships/slideLayout" Target="../slideLayouts/slideLayout508.xml"/><Relationship Id="rId6" Type="http://schemas.openxmlformats.org/officeDocument/2006/relationships/slideLayout" Target="../slideLayouts/slideLayout513.xml"/><Relationship Id="rId11" Type="http://schemas.openxmlformats.org/officeDocument/2006/relationships/slideLayout" Target="../slideLayouts/slideLayout518.xml"/><Relationship Id="rId5" Type="http://schemas.openxmlformats.org/officeDocument/2006/relationships/slideLayout" Target="../slideLayouts/slideLayout512.xml"/><Relationship Id="rId10" Type="http://schemas.openxmlformats.org/officeDocument/2006/relationships/slideLayout" Target="../slideLayouts/slideLayout517.xml"/><Relationship Id="rId4" Type="http://schemas.openxmlformats.org/officeDocument/2006/relationships/slideLayout" Target="../slideLayouts/slideLayout511.xml"/><Relationship Id="rId9" Type="http://schemas.openxmlformats.org/officeDocument/2006/relationships/slideLayout" Target="../slideLayouts/slideLayout51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526.xml"/><Relationship Id="rId13" Type="http://schemas.openxmlformats.org/officeDocument/2006/relationships/slideLayout" Target="../slideLayouts/slideLayout531.xml"/><Relationship Id="rId18" Type="http://schemas.openxmlformats.org/officeDocument/2006/relationships/theme" Target="../theme/theme35.xml"/><Relationship Id="rId3" Type="http://schemas.openxmlformats.org/officeDocument/2006/relationships/slideLayout" Target="../slideLayouts/slideLayout521.xml"/><Relationship Id="rId7" Type="http://schemas.openxmlformats.org/officeDocument/2006/relationships/slideLayout" Target="../slideLayouts/slideLayout525.xml"/><Relationship Id="rId12" Type="http://schemas.openxmlformats.org/officeDocument/2006/relationships/slideLayout" Target="../slideLayouts/slideLayout530.xml"/><Relationship Id="rId17" Type="http://schemas.openxmlformats.org/officeDocument/2006/relationships/slideLayout" Target="../slideLayouts/slideLayout535.xml"/><Relationship Id="rId2" Type="http://schemas.openxmlformats.org/officeDocument/2006/relationships/slideLayout" Target="../slideLayouts/slideLayout520.xml"/><Relationship Id="rId16" Type="http://schemas.openxmlformats.org/officeDocument/2006/relationships/slideLayout" Target="../slideLayouts/slideLayout534.xml"/><Relationship Id="rId1" Type="http://schemas.openxmlformats.org/officeDocument/2006/relationships/slideLayout" Target="../slideLayouts/slideLayout519.xml"/><Relationship Id="rId6" Type="http://schemas.openxmlformats.org/officeDocument/2006/relationships/slideLayout" Target="../slideLayouts/slideLayout524.xml"/><Relationship Id="rId11" Type="http://schemas.openxmlformats.org/officeDocument/2006/relationships/slideLayout" Target="../slideLayouts/slideLayout529.xml"/><Relationship Id="rId5" Type="http://schemas.openxmlformats.org/officeDocument/2006/relationships/slideLayout" Target="../slideLayouts/slideLayout523.xml"/><Relationship Id="rId15" Type="http://schemas.openxmlformats.org/officeDocument/2006/relationships/slideLayout" Target="../slideLayouts/slideLayout533.xml"/><Relationship Id="rId10" Type="http://schemas.openxmlformats.org/officeDocument/2006/relationships/slideLayout" Target="../slideLayouts/slideLayout528.xml"/><Relationship Id="rId19" Type="http://schemas.openxmlformats.org/officeDocument/2006/relationships/image" Target="../media/image23.png"/><Relationship Id="rId4" Type="http://schemas.openxmlformats.org/officeDocument/2006/relationships/slideLayout" Target="../slideLayouts/slideLayout522.xml"/><Relationship Id="rId9" Type="http://schemas.openxmlformats.org/officeDocument/2006/relationships/slideLayout" Target="../slideLayouts/slideLayout527.xml"/><Relationship Id="rId14" Type="http://schemas.openxmlformats.org/officeDocument/2006/relationships/slideLayout" Target="../slideLayouts/slideLayout532.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543.xml"/><Relationship Id="rId3" Type="http://schemas.openxmlformats.org/officeDocument/2006/relationships/slideLayout" Target="../slideLayouts/slideLayout538.xml"/><Relationship Id="rId7" Type="http://schemas.openxmlformats.org/officeDocument/2006/relationships/slideLayout" Target="../slideLayouts/slideLayout542.xml"/><Relationship Id="rId12" Type="http://schemas.openxmlformats.org/officeDocument/2006/relationships/theme" Target="../theme/theme36.xml"/><Relationship Id="rId2" Type="http://schemas.openxmlformats.org/officeDocument/2006/relationships/slideLayout" Target="../slideLayouts/slideLayout537.xml"/><Relationship Id="rId1" Type="http://schemas.openxmlformats.org/officeDocument/2006/relationships/slideLayout" Target="../slideLayouts/slideLayout536.xml"/><Relationship Id="rId6" Type="http://schemas.openxmlformats.org/officeDocument/2006/relationships/slideLayout" Target="../slideLayouts/slideLayout541.xml"/><Relationship Id="rId11" Type="http://schemas.openxmlformats.org/officeDocument/2006/relationships/slideLayout" Target="../slideLayouts/slideLayout546.xml"/><Relationship Id="rId5" Type="http://schemas.openxmlformats.org/officeDocument/2006/relationships/slideLayout" Target="../slideLayouts/slideLayout540.xml"/><Relationship Id="rId10" Type="http://schemas.openxmlformats.org/officeDocument/2006/relationships/slideLayout" Target="../slideLayouts/slideLayout545.xml"/><Relationship Id="rId4" Type="http://schemas.openxmlformats.org/officeDocument/2006/relationships/slideLayout" Target="../slideLayouts/slideLayout539.xml"/><Relationship Id="rId9" Type="http://schemas.openxmlformats.org/officeDocument/2006/relationships/slideLayout" Target="../slideLayouts/slideLayout54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554.xml"/><Relationship Id="rId3" Type="http://schemas.openxmlformats.org/officeDocument/2006/relationships/slideLayout" Target="../slideLayouts/slideLayout549.xml"/><Relationship Id="rId7" Type="http://schemas.openxmlformats.org/officeDocument/2006/relationships/slideLayout" Target="../slideLayouts/slideLayout553.xml"/><Relationship Id="rId12" Type="http://schemas.openxmlformats.org/officeDocument/2006/relationships/theme" Target="../theme/theme37.xml"/><Relationship Id="rId2" Type="http://schemas.openxmlformats.org/officeDocument/2006/relationships/slideLayout" Target="../slideLayouts/slideLayout548.xml"/><Relationship Id="rId1" Type="http://schemas.openxmlformats.org/officeDocument/2006/relationships/slideLayout" Target="../slideLayouts/slideLayout547.xml"/><Relationship Id="rId6" Type="http://schemas.openxmlformats.org/officeDocument/2006/relationships/slideLayout" Target="../slideLayouts/slideLayout552.xml"/><Relationship Id="rId11" Type="http://schemas.openxmlformats.org/officeDocument/2006/relationships/slideLayout" Target="../slideLayouts/slideLayout557.xml"/><Relationship Id="rId5" Type="http://schemas.openxmlformats.org/officeDocument/2006/relationships/slideLayout" Target="../slideLayouts/slideLayout551.xml"/><Relationship Id="rId10" Type="http://schemas.openxmlformats.org/officeDocument/2006/relationships/slideLayout" Target="../slideLayouts/slideLayout556.xml"/><Relationship Id="rId4" Type="http://schemas.openxmlformats.org/officeDocument/2006/relationships/slideLayout" Target="../slideLayouts/slideLayout550.xml"/><Relationship Id="rId9" Type="http://schemas.openxmlformats.org/officeDocument/2006/relationships/slideLayout" Target="../slideLayouts/slideLayout55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565.xml"/><Relationship Id="rId13" Type="http://schemas.openxmlformats.org/officeDocument/2006/relationships/slideLayout" Target="../slideLayouts/slideLayout570.xml"/><Relationship Id="rId18" Type="http://schemas.openxmlformats.org/officeDocument/2006/relationships/theme" Target="../theme/theme38.xml"/><Relationship Id="rId3" Type="http://schemas.openxmlformats.org/officeDocument/2006/relationships/slideLayout" Target="../slideLayouts/slideLayout560.xml"/><Relationship Id="rId21" Type="http://schemas.openxmlformats.org/officeDocument/2006/relationships/image" Target="../media/image4.png"/><Relationship Id="rId7" Type="http://schemas.openxmlformats.org/officeDocument/2006/relationships/slideLayout" Target="../slideLayouts/slideLayout564.xml"/><Relationship Id="rId12" Type="http://schemas.openxmlformats.org/officeDocument/2006/relationships/slideLayout" Target="../slideLayouts/slideLayout569.xml"/><Relationship Id="rId17" Type="http://schemas.openxmlformats.org/officeDocument/2006/relationships/slideLayout" Target="../slideLayouts/slideLayout574.xml"/><Relationship Id="rId2" Type="http://schemas.openxmlformats.org/officeDocument/2006/relationships/slideLayout" Target="../slideLayouts/slideLayout559.xml"/><Relationship Id="rId16" Type="http://schemas.openxmlformats.org/officeDocument/2006/relationships/slideLayout" Target="../slideLayouts/slideLayout573.xml"/><Relationship Id="rId20" Type="http://schemas.openxmlformats.org/officeDocument/2006/relationships/image" Target="../media/image3.png"/><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5" Type="http://schemas.openxmlformats.org/officeDocument/2006/relationships/slideLayout" Target="../slideLayouts/slideLayout572.xml"/><Relationship Id="rId10" Type="http://schemas.openxmlformats.org/officeDocument/2006/relationships/slideLayout" Target="../slideLayouts/slideLayout567.xml"/><Relationship Id="rId19" Type="http://schemas.openxmlformats.org/officeDocument/2006/relationships/image" Target="../media/image2.png"/><Relationship Id="rId4" Type="http://schemas.openxmlformats.org/officeDocument/2006/relationships/slideLayout" Target="../slideLayouts/slideLayout561.xml"/><Relationship Id="rId9" Type="http://schemas.openxmlformats.org/officeDocument/2006/relationships/slideLayout" Target="../slideLayouts/slideLayout566.xml"/><Relationship Id="rId14" Type="http://schemas.openxmlformats.org/officeDocument/2006/relationships/slideLayout" Target="../slideLayouts/slideLayout571.xml"/><Relationship Id="rId22" Type="http://schemas.openxmlformats.org/officeDocument/2006/relationships/image" Target="../media/image5.pn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582.xml"/><Relationship Id="rId13" Type="http://schemas.openxmlformats.org/officeDocument/2006/relationships/slideLayout" Target="../slideLayouts/slideLayout587.xml"/><Relationship Id="rId18" Type="http://schemas.openxmlformats.org/officeDocument/2006/relationships/theme" Target="../theme/theme39.xml"/><Relationship Id="rId3" Type="http://schemas.openxmlformats.org/officeDocument/2006/relationships/slideLayout" Target="../slideLayouts/slideLayout577.xml"/><Relationship Id="rId21" Type="http://schemas.openxmlformats.org/officeDocument/2006/relationships/image" Target="../media/image11.png"/><Relationship Id="rId7" Type="http://schemas.openxmlformats.org/officeDocument/2006/relationships/slideLayout" Target="../slideLayouts/slideLayout581.xml"/><Relationship Id="rId12" Type="http://schemas.openxmlformats.org/officeDocument/2006/relationships/slideLayout" Target="../slideLayouts/slideLayout586.xml"/><Relationship Id="rId17" Type="http://schemas.openxmlformats.org/officeDocument/2006/relationships/slideLayout" Target="../slideLayouts/slideLayout591.xml"/><Relationship Id="rId2" Type="http://schemas.openxmlformats.org/officeDocument/2006/relationships/slideLayout" Target="../slideLayouts/slideLayout576.xml"/><Relationship Id="rId16" Type="http://schemas.openxmlformats.org/officeDocument/2006/relationships/slideLayout" Target="../slideLayouts/slideLayout590.xml"/><Relationship Id="rId20" Type="http://schemas.openxmlformats.org/officeDocument/2006/relationships/image" Target="../media/image10.png"/><Relationship Id="rId1" Type="http://schemas.openxmlformats.org/officeDocument/2006/relationships/slideLayout" Target="../slideLayouts/slideLayout575.xml"/><Relationship Id="rId6" Type="http://schemas.openxmlformats.org/officeDocument/2006/relationships/slideLayout" Target="../slideLayouts/slideLayout580.xml"/><Relationship Id="rId11" Type="http://schemas.openxmlformats.org/officeDocument/2006/relationships/slideLayout" Target="../slideLayouts/slideLayout585.xml"/><Relationship Id="rId5" Type="http://schemas.openxmlformats.org/officeDocument/2006/relationships/slideLayout" Target="../slideLayouts/slideLayout579.xml"/><Relationship Id="rId15" Type="http://schemas.openxmlformats.org/officeDocument/2006/relationships/slideLayout" Target="../slideLayouts/slideLayout589.xml"/><Relationship Id="rId10" Type="http://schemas.openxmlformats.org/officeDocument/2006/relationships/slideLayout" Target="../slideLayouts/slideLayout584.xml"/><Relationship Id="rId19" Type="http://schemas.openxmlformats.org/officeDocument/2006/relationships/image" Target="../media/image9.png"/><Relationship Id="rId4" Type="http://schemas.openxmlformats.org/officeDocument/2006/relationships/slideLayout" Target="../slideLayouts/slideLayout578.xml"/><Relationship Id="rId9" Type="http://schemas.openxmlformats.org/officeDocument/2006/relationships/slideLayout" Target="../slideLayouts/slideLayout583.xml"/><Relationship Id="rId14" Type="http://schemas.openxmlformats.org/officeDocument/2006/relationships/slideLayout" Target="../slideLayouts/slideLayout588.xml"/><Relationship Id="rId22" Type="http://schemas.openxmlformats.org/officeDocument/2006/relationships/image" Target="../media/image1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4.xml"/><Relationship Id="rId3" Type="http://schemas.openxmlformats.org/officeDocument/2006/relationships/slideLayout" Target="../slideLayouts/slideLayout42.xml"/><Relationship Id="rId21" Type="http://schemas.openxmlformats.org/officeDocument/2006/relationships/image" Target="../media/image4.png"/><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image" Target="../media/image3.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image" Target="../media/image2.pn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image" Target="../media/image5.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599.xml"/><Relationship Id="rId13" Type="http://schemas.openxmlformats.org/officeDocument/2006/relationships/slideLayout" Target="../slideLayouts/slideLayout604.xml"/><Relationship Id="rId18" Type="http://schemas.openxmlformats.org/officeDocument/2006/relationships/theme" Target="../theme/theme40.xml"/><Relationship Id="rId3" Type="http://schemas.openxmlformats.org/officeDocument/2006/relationships/slideLayout" Target="../slideLayouts/slideLayout594.xml"/><Relationship Id="rId21" Type="http://schemas.openxmlformats.org/officeDocument/2006/relationships/image" Target="../media/image11.png"/><Relationship Id="rId7" Type="http://schemas.openxmlformats.org/officeDocument/2006/relationships/slideLayout" Target="../slideLayouts/slideLayout598.xml"/><Relationship Id="rId12" Type="http://schemas.openxmlformats.org/officeDocument/2006/relationships/slideLayout" Target="../slideLayouts/slideLayout603.xml"/><Relationship Id="rId17" Type="http://schemas.openxmlformats.org/officeDocument/2006/relationships/slideLayout" Target="../slideLayouts/slideLayout608.xml"/><Relationship Id="rId2" Type="http://schemas.openxmlformats.org/officeDocument/2006/relationships/slideLayout" Target="../slideLayouts/slideLayout593.xml"/><Relationship Id="rId16" Type="http://schemas.openxmlformats.org/officeDocument/2006/relationships/slideLayout" Target="../slideLayouts/slideLayout607.xml"/><Relationship Id="rId20" Type="http://schemas.openxmlformats.org/officeDocument/2006/relationships/image" Target="../media/image10.png"/><Relationship Id="rId1" Type="http://schemas.openxmlformats.org/officeDocument/2006/relationships/slideLayout" Target="../slideLayouts/slideLayout592.xml"/><Relationship Id="rId6" Type="http://schemas.openxmlformats.org/officeDocument/2006/relationships/slideLayout" Target="../slideLayouts/slideLayout597.xml"/><Relationship Id="rId11" Type="http://schemas.openxmlformats.org/officeDocument/2006/relationships/slideLayout" Target="../slideLayouts/slideLayout602.xml"/><Relationship Id="rId5" Type="http://schemas.openxmlformats.org/officeDocument/2006/relationships/slideLayout" Target="../slideLayouts/slideLayout596.xml"/><Relationship Id="rId15" Type="http://schemas.openxmlformats.org/officeDocument/2006/relationships/slideLayout" Target="../slideLayouts/slideLayout606.xml"/><Relationship Id="rId10" Type="http://schemas.openxmlformats.org/officeDocument/2006/relationships/slideLayout" Target="../slideLayouts/slideLayout601.xml"/><Relationship Id="rId19" Type="http://schemas.openxmlformats.org/officeDocument/2006/relationships/image" Target="../media/image9.png"/><Relationship Id="rId4" Type="http://schemas.openxmlformats.org/officeDocument/2006/relationships/slideLayout" Target="../slideLayouts/slideLayout595.xml"/><Relationship Id="rId9" Type="http://schemas.openxmlformats.org/officeDocument/2006/relationships/slideLayout" Target="../slideLayouts/slideLayout600.xml"/><Relationship Id="rId14" Type="http://schemas.openxmlformats.org/officeDocument/2006/relationships/slideLayout" Target="../slideLayouts/slideLayout605.xml"/><Relationship Id="rId22" Type="http://schemas.openxmlformats.org/officeDocument/2006/relationships/image" Target="../media/image12.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616.xml"/><Relationship Id="rId13" Type="http://schemas.openxmlformats.org/officeDocument/2006/relationships/slideLayout" Target="../slideLayouts/slideLayout621.xml"/><Relationship Id="rId18" Type="http://schemas.openxmlformats.org/officeDocument/2006/relationships/theme" Target="../theme/theme41.xml"/><Relationship Id="rId3" Type="http://schemas.openxmlformats.org/officeDocument/2006/relationships/slideLayout" Target="../slideLayouts/slideLayout611.xml"/><Relationship Id="rId21" Type="http://schemas.openxmlformats.org/officeDocument/2006/relationships/image" Target="../media/image11.png"/><Relationship Id="rId7" Type="http://schemas.openxmlformats.org/officeDocument/2006/relationships/slideLayout" Target="../slideLayouts/slideLayout615.xml"/><Relationship Id="rId12" Type="http://schemas.openxmlformats.org/officeDocument/2006/relationships/slideLayout" Target="../slideLayouts/slideLayout620.xml"/><Relationship Id="rId17" Type="http://schemas.openxmlformats.org/officeDocument/2006/relationships/slideLayout" Target="../slideLayouts/slideLayout625.xml"/><Relationship Id="rId2" Type="http://schemas.openxmlformats.org/officeDocument/2006/relationships/slideLayout" Target="../slideLayouts/slideLayout610.xml"/><Relationship Id="rId16" Type="http://schemas.openxmlformats.org/officeDocument/2006/relationships/slideLayout" Target="../slideLayouts/slideLayout624.xml"/><Relationship Id="rId20" Type="http://schemas.openxmlformats.org/officeDocument/2006/relationships/image" Target="../media/image10.png"/><Relationship Id="rId1" Type="http://schemas.openxmlformats.org/officeDocument/2006/relationships/slideLayout" Target="../slideLayouts/slideLayout609.xml"/><Relationship Id="rId6" Type="http://schemas.openxmlformats.org/officeDocument/2006/relationships/slideLayout" Target="../slideLayouts/slideLayout614.xml"/><Relationship Id="rId11" Type="http://schemas.openxmlformats.org/officeDocument/2006/relationships/slideLayout" Target="../slideLayouts/slideLayout619.xml"/><Relationship Id="rId5" Type="http://schemas.openxmlformats.org/officeDocument/2006/relationships/slideLayout" Target="../slideLayouts/slideLayout613.xml"/><Relationship Id="rId15" Type="http://schemas.openxmlformats.org/officeDocument/2006/relationships/slideLayout" Target="../slideLayouts/slideLayout623.xml"/><Relationship Id="rId10" Type="http://schemas.openxmlformats.org/officeDocument/2006/relationships/slideLayout" Target="../slideLayouts/slideLayout618.xml"/><Relationship Id="rId19" Type="http://schemas.openxmlformats.org/officeDocument/2006/relationships/image" Target="../media/image9.png"/><Relationship Id="rId4" Type="http://schemas.openxmlformats.org/officeDocument/2006/relationships/slideLayout" Target="../slideLayouts/slideLayout612.xml"/><Relationship Id="rId9" Type="http://schemas.openxmlformats.org/officeDocument/2006/relationships/slideLayout" Target="../slideLayouts/slideLayout617.xml"/><Relationship Id="rId14" Type="http://schemas.openxmlformats.org/officeDocument/2006/relationships/slideLayout" Target="../slideLayouts/slideLayout622.xml"/><Relationship Id="rId22" Type="http://schemas.openxmlformats.org/officeDocument/2006/relationships/image" Target="../media/image1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theme" Target="../theme/theme5.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image" Target="../media/image8.jpg"/><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theme" Target="../theme/theme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image" Target="../media/image8.jpg"/><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theme" Target="../theme/theme7.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image" Target="../media/image8.jpg"/><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theme" Target="../theme/theme8.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19" Type="http://schemas.openxmlformats.org/officeDocument/2006/relationships/image" Target="../media/image8.jpg"/><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9.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en-GB">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GB">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r" fontAlgn="base">
              <a:spcBef>
                <a:spcPct val="0"/>
              </a:spcBef>
              <a:spcAft>
                <a:spcPct val="0"/>
              </a:spcAft>
            </a:pPr>
            <a:fld id="{23D39DC4-3E68-4753-A385-41408831807F}" type="slidenum">
              <a:rPr lang="en-GB">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13267196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cs typeface="Times New Roman" pitchFamily="18" charset="0"/>
        </a:defRPr>
      </a:lvl2pPr>
      <a:lvl3pPr algn="ctr" rtl="0" fontAlgn="base">
        <a:spcBef>
          <a:spcPct val="0"/>
        </a:spcBef>
        <a:spcAft>
          <a:spcPct val="0"/>
        </a:spcAft>
        <a:defRPr sz="4400">
          <a:solidFill>
            <a:schemeClr val="tx2"/>
          </a:solidFill>
          <a:latin typeface="Times New Roman" pitchFamily="18" charset="0"/>
          <a:cs typeface="Times New Roman" pitchFamily="18" charset="0"/>
        </a:defRPr>
      </a:lvl3pPr>
      <a:lvl4pPr algn="ctr" rtl="0" fontAlgn="base">
        <a:spcBef>
          <a:spcPct val="0"/>
        </a:spcBef>
        <a:spcAft>
          <a:spcPct val="0"/>
        </a:spcAft>
        <a:defRPr sz="4400">
          <a:solidFill>
            <a:schemeClr val="tx2"/>
          </a:solidFill>
          <a:latin typeface="Times New Roman" pitchFamily="18" charset="0"/>
          <a:cs typeface="Times New Roman" pitchFamily="18" charset="0"/>
        </a:defRPr>
      </a:lvl4pPr>
      <a:lvl5pPr algn="ctr" rtl="0" fontAlgn="base">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smtClean="0"/>
              <a:t>Klik om de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78842117"/>
      </p:ext>
    </p:extLst>
  </p:cSld>
  <p:clrMap bg1="dk1" tx1="lt1" bg2="dk2"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60000"/>
                    <a:lumOff val="40000"/>
                  </a:schemeClr>
                </a:solidFill>
              </a:defRPr>
            </a:lvl1p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60000"/>
                    <a:lumOff val="40000"/>
                  </a:schemeClr>
                </a:solidFill>
              </a:defRPr>
            </a:lvl1p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60000"/>
                    <a:lumOff val="40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551876936"/>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Lst>
  <p:txStyles>
    <p:title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lumMod val="60000"/>
            <a:lumOff val="40000"/>
          </a:schemeClr>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3193441652"/>
      </p:ext>
    </p:extLst>
  </p:cSld>
  <p:clrMap bg1="dk1" tx1="lt1" bg2="dk2"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smtClean="0"/>
              <a:t>Klik om de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3545663959"/>
      </p:ext>
    </p:extLst>
  </p:cSld>
  <p:clrMap bg1="dk1" tx1="lt1" bg2="dk2"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 id="2147483963" r:id="rId15"/>
    <p:sldLayoutId id="2147483964" r:id="rId16"/>
    <p:sldLayoutId id="214748396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nl-BE"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nl-BE" smtClean="0"/>
              <a:t>Click to edit Master text styles</a:t>
            </a:r>
          </a:p>
          <a:p>
            <a:pPr lvl="1"/>
            <a:r>
              <a:rPr lang="en-GB" altLang="nl-BE" smtClean="0"/>
              <a:t>Second level</a:t>
            </a:r>
          </a:p>
          <a:p>
            <a:pPr lvl="2"/>
            <a:r>
              <a:rPr lang="en-GB" altLang="nl-BE" smtClean="0"/>
              <a:t>Third level</a:t>
            </a:r>
          </a:p>
          <a:p>
            <a:pPr lvl="3"/>
            <a:r>
              <a:rPr lang="en-GB" altLang="nl-BE" smtClean="0"/>
              <a:t>Fourth level</a:t>
            </a:r>
          </a:p>
          <a:p>
            <a:pPr lvl="4"/>
            <a:r>
              <a:rPr lang="en-GB" altLang="nl-BE"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en-GB" altLang="nl-BE" smtClean="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GB" altLang="nl-BE" smtClean="0">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r" fontAlgn="base">
              <a:spcBef>
                <a:spcPct val="0"/>
              </a:spcBef>
              <a:spcAft>
                <a:spcPct val="0"/>
              </a:spcAft>
            </a:pPr>
            <a:fld id="{6898A412-D4D2-4566-9E94-269DD162C73C}" type="slidenum">
              <a:rPr lang="en-GB" altLang="nl-BE" smtClean="0">
                <a:solidFill>
                  <a:srgbClr val="000000"/>
                </a:solidFill>
              </a:rPr>
              <a:pPr algn="r" fontAlgn="base">
                <a:spcBef>
                  <a:spcPct val="0"/>
                </a:spcBef>
                <a:spcAft>
                  <a:spcPct val="0"/>
                </a:spcAft>
              </a:pPr>
              <a:t>‹nr.›</a:t>
            </a:fld>
            <a:endParaRPr lang="en-GB" altLang="nl-BE" smtClean="0">
              <a:solidFill>
                <a:srgbClr val="000000"/>
              </a:solidFill>
            </a:endParaRPr>
          </a:p>
        </p:txBody>
      </p:sp>
    </p:spTree>
    <p:extLst>
      <p:ext uri="{BB962C8B-B14F-4D97-AF65-F5344CB8AC3E}">
        <p14:creationId xmlns:p14="http://schemas.microsoft.com/office/powerpoint/2010/main" val="2103182959"/>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fontAlgn="base">
              <a:spcBef>
                <a:spcPct val="0"/>
              </a:spcBef>
              <a:spcAft>
                <a:spcPct val="0"/>
              </a:spcAft>
            </a:pPr>
            <a:fld id="{23D39DC4-3E68-4753-A385-41408831807F}" type="slidenum">
              <a:rPr lang="en-GB" smtClean="0">
                <a:solidFill>
                  <a:srgbClr val="000000"/>
                </a:solidFill>
              </a:rPr>
              <a:pP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687280573"/>
      </p:ext>
    </p:extLst>
  </p:cSld>
  <p:clrMap bg1="dk1" tx1="lt1" bg2="dk2" tx2="lt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775953877"/>
      </p:ext>
    </p:extLst>
  </p:cSld>
  <p:clrMap bg1="dk1" tx1="lt1" bg2="dk2" tx2="lt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2" r:id="rId14"/>
    <p:sldLayoutId id="2147484023" r:id="rId15"/>
    <p:sldLayoutId id="2147484024" r:id="rId16"/>
    <p:sldLayoutId id="214748402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en-GB">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GB">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r" fontAlgn="base">
              <a:spcBef>
                <a:spcPct val="0"/>
              </a:spcBef>
              <a:spcAft>
                <a:spcPct val="0"/>
              </a:spcAft>
            </a:pPr>
            <a:fld id="{23D39DC4-3E68-4753-A385-41408831807F}" type="slidenum">
              <a:rPr lang="en-GB">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1472731067"/>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cs typeface="Times New Roman" pitchFamily="18" charset="0"/>
        </a:defRPr>
      </a:lvl2pPr>
      <a:lvl3pPr algn="ctr" rtl="0" fontAlgn="base">
        <a:spcBef>
          <a:spcPct val="0"/>
        </a:spcBef>
        <a:spcAft>
          <a:spcPct val="0"/>
        </a:spcAft>
        <a:defRPr sz="4400">
          <a:solidFill>
            <a:schemeClr val="tx2"/>
          </a:solidFill>
          <a:latin typeface="Times New Roman" pitchFamily="18" charset="0"/>
          <a:cs typeface="Times New Roman" pitchFamily="18" charset="0"/>
        </a:defRPr>
      </a:lvl3pPr>
      <a:lvl4pPr algn="ctr" rtl="0" fontAlgn="base">
        <a:spcBef>
          <a:spcPct val="0"/>
        </a:spcBef>
        <a:spcAft>
          <a:spcPct val="0"/>
        </a:spcAft>
        <a:defRPr sz="4400">
          <a:solidFill>
            <a:schemeClr val="tx2"/>
          </a:solidFill>
          <a:latin typeface="Times New Roman" pitchFamily="18" charset="0"/>
          <a:cs typeface="Times New Roman" pitchFamily="18" charset="0"/>
        </a:defRPr>
      </a:lvl4pPr>
      <a:lvl5pPr algn="ctr" rtl="0" fontAlgn="base">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BDA065-27D8-444A-B3AF-715863C44B29}" type="datetimeFigureOut">
              <a:rPr lang="nl-BE" smtClean="0">
                <a:solidFill>
                  <a:prstClr val="black">
                    <a:tint val="75000"/>
                  </a:prstClr>
                </a:solidFill>
              </a:rPr>
              <a:pPr/>
              <a:t>11/02/2016</a:t>
            </a:fld>
            <a:endParaRPr lang="nl-BE">
              <a:solidFill>
                <a:prstClr val="black">
                  <a:tint val="75000"/>
                </a:prstClr>
              </a:solidFill>
            </a:endParaRPr>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05DDC7-4877-446B-8700-F4DE8EFF973A}"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428778492"/>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smtClean="0"/>
              <a:t>Klik om de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1342159946"/>
      </p:ext>
    </p:extLst>
  </p:cSld>
  <p:clrMap bg1="dk1" tx1="lt1" bg2="dk2" tx2="lt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 id="2147484082" r:id="rId14"/>
    <p:sldLayoutId id="2147484083" r:id="rId15"/>
    <p:sldLayoutId id="2147484084" r:id="rId16"/>
    <p:sldLayoutId id="214748408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smtClean="0"/>
              <a:t>Klik om de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0E040D8-9698-4894-B324-1E738EFA2AC7}" type="datetimeFigureOut">
              <a:rPr lang="nl-BE" smtClean="0"/>
              <a:t>11/02/2016</a:t>
            </a:fld>
            <a:endParaRPr lang="nl-BE"/>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nl-BE"/>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8ADA106-C7A6-4D1F-A793-90452731C45B}" type="slidenum">
              <a:rPr lang="nl-BE" smtClean="0"/>
              <a:t>‹nr.›</a:t>
            </a:fld>
            <a:endParaRPr lang="nl-BE"/>
          </a:p>
        </p:txBody>
      </p:sp>
    </p:spTree>
    <p:extLst>
      <p:ext uri="{BB962C8B-B14F-4D97-AF65-F5344CB8AC3E}">
        <p14:creationId xmlns:p14="http://schemas.microsoft.com/office/powerpoint/2010/main" val="292810717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smtClean="0"/>
              <a:t>Klik om de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3952699632"/>
      </p:ext>
    </p:extLst>
  </p:cSld>
  <p:clrMap bg1="dk1" tx1="lt1" bg2="dk2" tx2="lt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8" r:id="rId12"/>
    <p:sldLayoutId id="2147484099" r:id="rId13"/>
    <p:sldLayoutId id="2147484100" r:id="rId14"/>
    <p:sldLayoutId id="2147484101" r:id="rId15"/>
    <p:sldLayoutId id="2147484102" r:id="rId16"/>
    <p:sldLayoutId id="214748410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smtClean="0"/>
              <a:t>Klik om de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4258451139"/>
      </p:ext>
    </p:extLst>
  </p:cSld>
  <p:clrMap bg1="dk1" tx1="lt1" bg2="dk2" tx2="lt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 id="2147484116" r:id="rId12"/>
    <p:sldLayoutId id="2147484117" r:id="rId13"/>
    <p:sldLayoutId id="2147484118" r:id="rId14"/>
    <p:sldLayoutId id="2147484119" r:id="rId15"/>
    <p:sldLayoutId id="2147484120" r:id="rId16"/>
    <p:sldLayoutId id="214748412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119436654"/>
      </p:ext>
    </p:extLst>
  </p:cSld>
  <p:clrMap bg1="dk1" tx1="lt1" bg2="dk2" tx2="lt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34" r:id="rId12"/>
    <p:sldLayoutId id="2147484135" r:id="rId13"/>
    <p:sldLayoutId id="2147484136" r:id="rId14"/>
    <p:sldLayoutId id="2147484137" r:id="rId15"/>
    <p:sldLayoutId id="2147484138" r:id="rId16"/>
    <p:sldLayoutId id="2147484139"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1722960771"/>
      </p:ext>
    </p:extLst>
  </p:cSld>
  <p:clrMap bg1="dk1" tx1="lt1" bg2="dk2" tx2="lt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 id="2147484153" r:id="rId13"/>
    <p:sldLayoutId id="2147484154" r:id="rId14"/>
    <p:sldLayoutId id="2147484155" r:id="rId15"/>
    <p:sldLayoutId id="2147484156" r:id="rId16"/>
    <p:sldLayoutId id="2147484157"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23231780"/>
      </p:ext>
    </p:extLst>
  </p:cSld>
  <p:clrMap bg1="dk1" tx1="lt1" bg2="dk2" tx2="lt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 id="2147484170" r:id="rId12"/>
    <p:sldLayoutId id="2147484171" r:id="rId13"/>
    <p:sldLayoutId id="2147484172" r:id="rId14"/>
    <p:sldLayoutId id="2147484173" r:id="rId15"/>
    <p:sldLayoutId id="2147484174" r:id="rId16"/>
    <p:sldLayoutId id="214748417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GB">
              <a:solidFill>
                <a:srgbClr val="000000"/>
              </a:solidFill>
            </a:endParaRPr>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GB">
              <a:solidFill>
                <a:srgbClr val="000000"/>
              </a:solidFill>
            </a:endParaRP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3735050177"/>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4037666063"/>
      </p:ext>
    </p:extLst>
  </p:cSld>
  <p:clrMap bg1="dk1" tx1="lt1" bg2="dk2" tx2="lt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 id="2147484201" r:id="rId13"/>
    <p:sldLayoutId id="2147484202" r:id="rId14"/>
    <p:sldLayoutId id="2147484203" r:id="rId15"/>
    <p:sldLayoutId id="2147484204" r:id="rId16"/>
    <p:sldLayoutId id="214748420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1039297451"/>
      </p:ext>
    </p:extLst>
  </p:cSld>
  <p:clrMap bg1="dk1" tx1="lt1" bg2="dk2" tx2="lt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 id="2147484218" r:id="rId12"/>
    <p:sldLayoutId id="2147484219" r:id="rId13"/>
    <p:sldLayoutId id="2147484220" r:id="rId14"/>
    <p:sldLayoutId id="2147484221" r:id="rId15"/>
    <p:sldLayoutId id="2147484222" r:id="rId16"/>
    <p:sldLayoutId id="214748422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4081348495"/>
      </p:ext>
    </p:extLst>
  </p:cSld>
  <p:clrMap bg1="dk1" tx1="lt1" bg2="dk2" tx2="lt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 id="2147484236" r:id="rId12"/>
    <p:sldLayoutId id="2147484237" r:id="rId13"/>
    <p:sldLayoutId id="2147484238" r:id="rId14"/>
    <p:sldLayoutId id="2147484239" r:id="rId15"/>
    <p:sldLayoutId id="2147484240" r:id="rId16"/>
    <p:sldLayoutId id="2147484241"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774151852"/>
      </p:ext>
    </p:extLst>
  </p:cSld>
  <p:clrMap bg1="lt1" tx1="dk1" bg2="lt2" tx2="dk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GB">
              <a:solidFill>
                <a:srgbClr val="000000"/>
              </a:solidFill>
            </a:endParaRPr>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GB">
              <a:solidFill>
                <a:srgbClr val="000000"/>
              </a:solidFill>
            </a:endParaRP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83706290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defRPr>
            </a:lvl1pPr>
          </a:lstStyle>
          <a:p>
            <a:pPr fontAlgn="base">
              <a:spcBef>
                <a:spcPct val="0"/>
              </a:spcBef>
              <a:spcAft>
                <a:spcPct val="0"/>
              </a:spcAft>
              <a:defRPr/>
            </a:pPr>
            <a:endParaRPr lang="en-GB" dirty="0">
              <a:latin typeface="Times New Roman" pitchFamily="18" charset="0"/>
              <a:cs typeface="Times New Roman" pitchFamily="18"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GB" dirty="0">
              <a:latin typeface="Times New Roman" pitchFamily="18" charset="0"/>
              <a:cs typeface="Times New Roman" pitchFamily="18"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lgn="r" fontAlgn="base">
              <a:spcBef>
                <a:spcPct val="0"/>
              </a:spcBef>
              <a:spcAft>
                <a:spcPct val="0"/>
              </a:spcAft>
              <a:defRPr/>
            </a:pPr>
            <a:fld id="{022D2D6B-EE72-4E8F-B7B5-E991DBCF18E4}" type="slidenum">
              <a:rPr lang="en-GB">
                <a:latin typeface="Times New Roman" pitchFamily="18" charset="0"/>
                <a:cs typeface="Times New Roman" pitchFamily="18" charset="0"/>
              </a:rPr>
              <a:pPr algn="r" fontAlgn="base">
                <a:spcBef>
                  <a:spcPct val="0"/>
                </a:spcBef>
                <a:spcAft>
                  <a:spcPct val="0"/>
                </a:spcAft>
                <a:defRPr/>
              </a:pPr>
              <a:t>‹nr.›</a:t>
            </a:fld>
            <a:endParaRPr lang="en-GB" dirty="0">
              <a:latin typeface="Times New Roman" pitchFamily="18" charset="0"/>
              <a:cs typeface="Times New Roman" pitchFamily="18" charset="0"/>
            </a:endParaRPr>
          </a:p>
        </p:txBody>
      </p:sp>
    </p:spTree>
    <p:extLst>
      <p:ext uri="{BB962C8B-B14F-4D97-AF65-F5344CB8AC3E}">
        <p14:creationId xmlns:p14="http://schemas.microsoft.com/office/powerpoint/2010/main" val="2779284256"/>
      </p:ext>
    </p:extLst>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Times New Roman" pitchFamily="18" charset="0"/>
        </a:defRPr>
      </a:lvl2pPr>
      <a:lvl3pPr algn="ctr" rtl="0" eaLnBrk="0" fontAlgn="base" hangingPunct="0">
        <a:spcBef>
          <a:spcPct val="0"/>
        </a:spcBef>
        <a:spcAft>
          <a:spcPct val="0"/>
        </a:spcAft>
        <a:defRPr sz="4400">
          <a:solidFill>
            <a:schemeClr val="tx2"/>
          </a:solidFill>
          <a:latin typeface="Arial" charset="0"/>
          <a:cs typeface="Times New Roman" pitchFamily="18" charset="0"/>
        </a:defRPr>
      </a:lvl3pPr>
      <a:lvl4pPr algn="ctr" rtl="0" eaLnBrk="0" fontAlgn="base" hangingPunct="0">
        <a:spcBef>
          <a:spcPct val="0"/>
        </a:spcBef>
        <a:spcAft>
          <a:spcPct val="0"/>
        </a:spcAft>
        <a:defRPr sz="4400">
          <a:solidFill>
            <a:schemeClr val="tx2"/>
          </a:solidFill>
          <a:latin typeface="Arial" charset="0"/>
          <a:cs typeface="Times New Roman" pitchFamily="18" charset="0"/>
        </a:defRPr>
      </a:lvl4pPr>
      <a:lvl5pPr algn="ctr" rtl="0" eaLnBrk="0" fontAlgn="base" hangingPunct="0">
        <a:spcBef>
          <a:spcPct val="0"/>
        </a:spcBef>
        <a:spcAft>
          <a:spcPct val="0"/>
        </a:spcAft>
        <a:defRPr sz="4400">
          <a:solidFill>
            <a:schemeClr val="tx2"/>
          </a:solidFill>
          <a:latin typeface="Arial"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smtClean="0"/>
              <a:t>Klik om de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556B554-ECA2-435D-8AE4-B5808058D848}" type="datetimeFigureOut">
              <a:rPr lang="nl-BE" smtClean="0">
                <a:solidFill>
                  <a:prstClr val="black">
                    <a:tint val="75000"/>
                  </a:prstClr>
                </a:solidFill>
              </a:rPr>
              <a:pPr/>
              <a:t>11/02/2016</a:t>
            </a:fld>
            <a:endParaRPr lang="nl-BE" dirty="0">
              <a:solidFill>
                <a:prstClr val="black">
                  <a:tint val="75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nl-BE" dirty="0">
              <a:solidFill>
                <a:prstClr val="black">
                  <a:tint val="75000"/>
                </a:prstClr>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A3521E1-FE48-457D-99E9-275C35C6F9D8}" type="slidenum">
              <a:rPr lang="nl-BE" smtClean="0">
                <a:solidFill>
                  <a:prstClr val="black">
                    <a:tint val="75000"/>
                  </a:prstClr>
                </a:solidFill>
              </a:rPr>
              <a:pPr/>
              <a:t>‹nr.›</a:t>
            </a:fld>
            <a:endParaRPr lang="nl-BE" dirty="0">
              <a:solidFill>
                <a:prstClr val="black">
                  <a:tint val="75000"/>
                </a:prstClr>
              </a:solidFill>
            </a:endParaRPr>
          </a:p>
        </p:txBody>
      </p:sp>
    </p:spTree>
    <p:extLst>
      <p:ext uri="{BB962C8B-B14F-4D97-AF65-F5344CB8AC3E}">
        <p14:creationId xmlns:p14="http://schemas.microsoft.com/office/powerpoint/2010/main" val="3574967676"/>
      </p:ext>
    </p:extLst>
  </p:cSld>
  <p:clrMap bg1="dk1" tx1="lt1" bg2="dk2" tx2="lt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 id="2147484278" r:id="rId12"/>
    <p:sldLayoutId id="2147484279" r:id="rId13"/>
    <p:sldLayoutId id="2147484280" r:id="rId14"/>
    <p:sldLayoutId id="2147484281" r:id="rId15"/>
    <p:sldLayoutId id="2147484282" r:id="rId16"/>
    <p:sldLayoutId id="214748428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1710125451"/>
      </p:ext>
    </p:extLst>
  </p:cSld>
  <p:clrMap bg1="dk1" tx1="lt1" bg2="dk2" tx2="lt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 id="2147484297" r:id="rId13"/>
    <p:sldLayoutId id="2147484298" r:id="rId14"/>
    <p:sldLayoutId id="2147484299" r:id="rId15"/>
    <p:sldLayoutId id="2147484300" r:id="rId16"/>
    <p:sldLayoutId id="2147484301"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360618777"/>
      </p:ext>
    </p:extLst>
  </p:cSld>
  <p:clrMap bg1="dk1" tx1="lt1" bg2="dk2" tx2="lt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 id="2147484314" r:id="rId12"/>
    <p:sldLayoutId id="2147484315" r:id="rId13"/>
    <p:sldLayoutId id="2147484316" r:id="rId14"/>
    <p:sldLayoutId id="2147484317" r:id="rId15"/>
    <p:sldLayoutId id="2147484318" r:id="rId16"/>
    <p:sldLayoutId id="2147484319"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GB">
              <a:solidFill>
                <a:srgbClr val="000000"/>
              </a:solidFill>
            </a:endParaRPr>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GB">
              <a:solidFill>
                <a:srgbClr val="000000"/>
              </a:solidFill>
            </a:endParaRP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1079547789"/>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B2ABBF51-449D-4BF7-89B4-3C22C5231E32}" type="datetimeFigureOut">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12/02/2016</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3E94F9B6-7E9C-401D-8F28-FB13CCC966B9}" type="slidenum">
              <a:rPr lang="nl-BE" smtClean="0">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rPr>
              <a:pPr/>
              <a:t>‹nr.›</a:t>
            </a:fld>
            <a:endParaRPr lang="nl-BE">
              <a:gradFill flip="none" rotWithShape="1">
                <a:gsLst>
                  <a:gs pos="28000">
                    <a:prstClr val="white">
                      <a:lumMod val="93000"/>
                    </a:prstClr>
                  </a:gs>
                  <a:gs pos="0">
                    <a:prstClr val="black">
                      <a:lumMod val="38000"/>
                      <a:lumOff val="62000"/>
                    </a:prstClr>
                  </a:gs>
                  <a:gs pos="100000">
                    <a:srgbClr val="F2ACD2">
                      <a:lumMod val="0"/>
                      <a:lumOff val="100000"/>
                    </a:srgbClr>
                  </a:gs>
                </a:gsLst>
                <a:lin ang="5400000" scaled="1"/>
                <a:tileRect/>
              </a:gradFill>
            </a:endParaRPr>
          </a:p>
        </p:txBody>
      </p:sp>
    </p:spTree>
    <p:extLst>
      <p:ext uri="{BB962C8B-B14F-4D97-AF65-F5344CB8AC3E}">
        <p14:creationId xmlns:p14="http://schemas.microsoft.com/office/powerpoint/2010/main" val="207011072"/>
      </p:ext>
    </p:extLst>
  </p:cSld>
  <p:clrMap bg1="dk1" tx1="lt1" bg2="dk2" tx2="lt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 id="2147484344" r:id="rId12"/>
    <p:sldLayoutId id="2147484345" r:id="rId13"/>
    <p:sldLayoutId id="2147484346" r:id="rId14"/>
    <p:sldLayoutId id="2147484347" r:id="rId15"/>
    <p:sldLayoutId id="2147484348" r:id="rId16"/>
    <p:sldLayoutId id="2147484349"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13000"/>
                  <a:lumOff val="87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GB">
              <a:solidFill>
                <a:srgbClr val="000000"/>
              </a:solidFill>
            </a:endParaRPr>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GB">
              <a:solidFill>
                <a:srgbClr val="000000"/>
              </a:solidFill>
            </a:endParaRP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3205297178"/>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lvl1pPr>
          </a:lstStyle>
          <a:p>
            <a:pPr fontAlgn="base">
              <a:spcBef>
                <a:spcPct val="0"/>
              </a:spcBef>
              <a:spcAft>
                <a:spcPct val="0"/>
              </a:spcAft>
              <a:defRPr/>
            </a:pPr>
            <a:endParaRPr lang="en-GB" dirty="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GB" dirty="0">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lgn="r" fontAlgn="base">
              <a:spcBef>
                <a:spcPct val="0"/>
              </a:spcBef>
              <a:spcAft>
                <a:spcPct val="0"/>
              </a:spcAft>
              <a:defRPr/>
            </a:pPr>
            <a:fld id="{D30371DD-156B-4D31-8DBA-77E1C524C40F}" type="slidenum">
              <a:rPr lang="en-GB">
                <a:solidFill>
                  <a:srgbClr val="000000"/>
                </a:solidFill>
              </a:rPr>
              <a:pPr algn="r" fontAlgn="base">
                <a:spcBef>
                  <a:spcPct val="0"/>
                </a:spcBef>
                <a:spcAft>
                  <a:spcPct val="0"/>
                </a:spcAft>
                <a:defRPr/>
              </a:pPr>
              <a:t>‹nr.›</a:t>
            </a:fld>
            <a:endParaRPr lang="en-GB" dirty="0">
              <a:solidFill>
                <a:srgbClr val="000000"/>
              </a:solidFill>
            </a:endParaRPr>
          </a:p>
        </p:txBody>
      </p:sp>
    </p:spTree>
    <p:extLst>
      <p:ext uri="{BB962C8B-B14F-4D97-AF65-F5344CB8AC3E}">
        <p14:creationId xmlns:p14="http://schemas.microsoft.com/office/powerpoint/2010/main" val="1229753204"/>
      </p:ext>
    </p:extLst>
  </p:cSld>
  <p:clrMap bg1="lt1" tx1="dk1" bg2="lt2" tx2="dk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smtClean="0"/>
              <a:t>Klik om de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1334081261"/>
      </p:ext>
    </p:extLst>
  </p:cSld>
  <p:clrMap bg1="dk1" tx1="lt1" bg2="dk2" tx2="lt2" accent1="accent1" accent2="accent2" accent3="accent3" accent4="accent4" accent5="accent5" accent6="accent6" hlink="hlink" folHlink="folHlink"/>
  <p:sldLayoutIdLst>
    <p:sldLayoutId id="2147484375" r:id="rId1"/>
    <p:sldLayoutId id="2147484376" r:id="rId2"/>
    <p:sldLayoutId id="2147484377" r:id="rId3"/>
    <p:sldLayoutId id="2147484378" r:id="rId4"/>
    <p:sldLayoutId id="2147484379" r:id="rId5"/>
    <p:sldLayoutId id="2147484380" r:id="rId6"/>
    <p:sldLayoutId id="2147484381" r:id="rId7"/>
    <p:sldLayoutId id="2147484382" r:id="rId8"/>
    <p:sldLayoutId id="2147484383" r:id="rId9"/>
    <p:sldLayoutId id="2147484384" r:id="rId10"/>
    <p:sldLayoutId id="2147484385" r:id="rId11"/>
    <p:sldLayoutId id="2147484386" r:id="rId12"/>
    <p:sldLayoutId id="2147484387" r:id="rId13"/>
    <p:sldLayoutId id="2147484388" r:id="rId14"/>
    <p:sldLayoutId id="2147484389" r:id="rId15"/>
    <p:sldLayoutId id="2147484390" r:id="rId16"/>
    <p:sldLayoutId id="214748439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smtClean="0"/>
              <a:t>Klik om de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nl-BE">
              <a:solidFill>
                <a:prstClr val="white">
                  <a:tint val="75000"/>
                  <a:alpha val="60000"/>
                </a:prstClr>
              </a:solidFill>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1659938721"/>
      </p:ext>
    </p:extLst>
  </p:cSld>
  <p:clrMap bg1="dk1" tx1="lt1" bg2="dk2" tx2="lt2" accent1="accent1" accent2="accent2" accent3="accent3" accent4="accent4" accent5="accent5" accent6="accent6" hlink="hlink" folHlink="folHlink"/>
  <p:sldLayoutIdLst>
    <p:sldLayoutId id="2147484393" r:id="rId1"/>
    <p:sldLayoutId id="2147484394" r:id="rId2"/>
    <p:sldLayoutId id="2147484395" r:id="rId3"/>
    <p:sldLayoutId id="2147484396" r:id="rId4"/>
    <p:sldLayoutId id="2147484397" r:id="rId5"/>
    <p:sldLayoutId id="2147484398" r:id="rId6"/>
    <p:sldLayoutId id="2147484399" r:id="rId7"/>
    <p:sldLayoutId id="2147484400" r:id="rId8"/>
    <p:sldLayoutId id="2147484401" r:id="rId9"/>
    <p:sldLayoutId id="2147484402" r:id="rId10"/>
    <p:sldLayoutId id="2147484403" r:id="rId11"/>
    <p:sldLayoutId id="2147484404" r:id="rId12"/>
    <p:sldLayoutId id="2147484405" r:id="rId13"/>
    <p:sldLayoutId id="2147484406" r:id="rId14"/>
    <p:sldLayoutId id="2147484407" r:id="rId15"/>
    <p:sldLayoutId id="2147484408" r:id="rId16"/>
    <p:sldLayoutId id="214748440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smtClean="0"/>
              <a:t>Klik om de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139551586"/>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smtClean="0"/>
              <a:t>Klik om de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6F0EA4E-171B-4904-9DBF-F144E10F4C49}" type="datetimeFigureOut">
              <a:rPr lang="nl-BE" smtClean="0">
                <a:solidFill>
                  <a:prstClr val="white">
                    <a:tint val="75000"/>
                    <a:alpha val="60000"/>
                  </a:prstClr>
                </a:solidFill>
              </a:rPr>
              <a:pPr/>
              <a:t>12/02/2016</a:t>
            </a:fld>
            <a:endParaRPr lang="nl-BE">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nl-BE">
              <a:solidFill>
                <a:prstClr val="white">
                  <a:tint val="75000"/>
                  <a:alpha val="60000"/>
                </a:prstClr>
              </a:solidFill>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99CEF60-D176-41C5-A918-CE7C7CEA6FEC}" type="slidenum">
              <a:rPr lang="nl-BE" smtClean="0">
                <a:solidFill>
                  <a:prstClr val="white">
                    <a:tint val="75000"/>
                  </a:prstClr>
                </a:solidFill>
              </a:rPr>
              <a:pPr/>
              <a:t>‹nr.›</a:t>
            </a:fld>
            <a:endParaRPr lang="nl-BE">
              <a:solidFill>
                <a:prstClr val="white">
                  <a:tint val="75000"/>
                </a:prstClr>
              </a:solidFill>
            </a:endParaRPr>
          </a:p>
        </p:txBody>
      </p:sp>
    </p:spTree>
    <p:extLst>
      <p:ext uri="{BB962C8B-B14F-4D97-AF65-F5344CB8AC3E}">
        <p14:creationId xmlns:p14="http://schemas.microsoft.com/office/powerpoint/2010/main" val="1712953523"/>
      </p:ext>
    </p:extLst>
  </p:cSld>
  <p:clrMap bg1="dk1" tx1="lt1" bg2="dk2" tx2="lt2" accent1="accent1" accent2="accent2" accent3="accent3" accent4="accent4" accent5="accent5" accent6="accent6" hlink="hlink" folHlink="folHlink"/>
  <p:sldLayoutIdLst>
    <p:sldLayoutId id="2147484429" r:id="rId1"/>
    <p:sldLayoutId id="2147484430" r:id="rId2"/>
    <p:sldLayoutId id="2147484431" r:id="rId3"/>
    <p:sldLayoutId id="2147484432" r:id="rId4"/>
    <p:sldLayoutId id="2147484433" r:id="rId5"/>
    <p:sldLayoutId id="2147484434" r:id="rId6"/>
    <p:sldLayoutId id="2147484435" r:id="rId7"/>
    <p:sldLayoutId id="2147484436" r:id="rId8"/>
    <p:sldLayoutId id="2147484437" r:id="rId9"/>
    <p:sldLayoutId id="2147484438" r:id="rId10"/>
    <p:sldLayoutId id="2147484439" r:id="rId11"/>
    <p:sldLayoutId id="2147484440" r:id="rId12"/>
    <p:sldLayoutId id="2147484441" r:id="rId13"/>
    <p:sldLayoutId id="2147484442" r:id="rId14"/>
    <p:sldLayoutId id="2147484443" r:id="rId15"/>
    <p:sldLayoutId id="2147484444" r:id="rId16"/>
    <p:sldLayoutId id="214748444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smtClean="0"/>
              <a:t>Klik om de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86359619"/>
      </p:ext>
    </p:extLst>
  </p:cSld>
  <p:clrMap bg1="dk1" tx1="lt1" bg2="dk2" tx2="lt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 id="2147484458" r:id="rId12"/>
    <p:sldLayoutId id="2147484459" r:id="rId13"/>
    <p:sldLayoutId id="2147484460" r:id="rId14"/>
    <p:sldLayoutId id="2147484461" r:id="rId15"/>
    <p:sldLayoutId id="2147484462" r:id="rId16"/>
    <p:sldLayoutId id="214748446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383900630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60000"/>
                    <a:lumOff val="40000"/>
                  </a:schemeClr>
                </a:solidFill>
              </a:defRPr>
            </a:lvl1p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60000"/>
                    <a:lumOff val="40000"/>
                  </a:schemeClr>
                </a:solidFill>
              </a:defRPr>
            </a:lvl1p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60000"/>
                    <a:lumOff val="40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313561150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Lst>
  <p:txStyles>
    <p:title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lumMod val="60000"/>
            <a:lumOff val="40000"/>
          </a:schemeClr>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2">
                    <a:lumMod val="50000"/>
                  </a:schemeClr>
                </a:solidFill>
              </a:defRPr>
            </a:lvl1p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2">
                    <a:lumMod val="50000"/>
                  </a:schemeClr>
                </a:solidFill>
              </a:defRPr>
            </a:lvl1p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2">
                    <a:lumMod val="50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09245118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pPr fontAlgn="base">
              <a:spcBef>
                <a:spcPct val="0"/>
              </a:spcBef>
              <a:spcAft>
                <a:spcPct val="0"/>
              </a:spcAft>
            </a:pPr>
            <a:endParaRPr lang="en-GB">
              <a:solidFill>
                <a:srgbClr val="000000"/>
              </a:solidFill>
            </a:endParaRPr>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pPr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8038592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en-GB">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GB">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r" fontAlgn="base">
              <a:spcBef>
                <a:spcPct val="0"/>
              </a:spcBef>
              <a:spcAft>
                <a:spcPct val="0"/>
              </a:spcAft>
            </a:pPr>
            <a:fld id="{23D39DC4-3E68-4753-A385-41408831807F}" type="slidenum">
              <a:rPr lang="en-GB">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213856175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cs typeface="Times New Roman" pitchFamily="18" charset="0"/>
        </a:defRPr>
      </a:lvl2pPr>
      <a:lvl3pPr algn="ctr" rtl="0" fontAlgn="base">
        <a:spcBef>
          <a:spcPct val="0"/>
        </a:spcBef>
        <a:spcAft>
          <a:spcPct val="0"/>
        </a:spcAft>
        <a:defRPr sz="4400">
          <a:solidFill>
            <a:schemeClr val="tx2"/>
          </a:solidFill>
          <a:latin typeface="Times New Roman" pitchFamily="18" charset="0"/>
          <a:cs typeface="Times New Roman" pitchFamily="18" charset="0"/>
        </a:defRPr>
      </a:lvl3pPr>
      <a:lvl4pPr algn="ctr" rtl="0" fontAlgn="base">
        <a:spcBef>
          <a:spcPct val="0"/>
        </a:spcBef>
        <a:spcAft>
          <a:spcPct val="0"/>
        </a:spcAft>
        <a:defRPr sz="4400">
          <a:solidFill>
            <a:schemeClr val="tx2"/>
          </a:solidFill>
          <a:latin typeface="Times New Roman" pitchFamily="18" charset="0"/>
          <a:cs typeface="Times New Roman" pitchFamily="18" charset="0"/>
        </a:defRPr>
      </a:lvl4pPr>
      <a:lvl5pPr algn="ctr" rtl="0" fontAlgn="base">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5.gif"/></Relationships>
</file>

<file path=ppt/slides/_rels/slide1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5.xml"/></Relationships>
</file>

<file path=ppt/slides/_rels/slide10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345.xml"/><Relationship Id="rId1" Type="http://schemas.openxmlformats.org/officeDocument/2006/relationships/themeOverride" Target="../theme/themeOverride41.xml"/></Relationships>
</file>

<file path=ppt/slides/_rels/slide10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slideLayout" Target="../slideLayouts/slideLayout328.xml"/><Relationship Id="rId1" Type="http://schemas.openxmlformats.org/officeDocument/2006/relationships/themeOverride" Target="../theme/themeOverride42.xml"/></Relationships>
</file>

<file path=ppt/slides/_rels/slide10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slideLayout" Target="../slideLayouts/slideLayout328.xml"/><Relationship Id="rId1" Type="http://schemas.openxmlformats.org/officeDocument/2006/relationships/themeOverride" Target="../theme/themeOverride43.xml"/></Relationships>
</file>

<file path=ppt/slides/_rels/slide103.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slideLayout" Target="../slideLayouts/slideLayout328.xml"/><Relationship Id="rId1" Type="http://schemas.openxmlformats.org/officeDocument/2006/relationships/themeOverride" Target="../theme/themeOverride44.xml"/></Relationships>
</file>

<file path=ppt/slides/_rels/slide10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slideLayout" Target="../slideLayouts/slideLayout328.xml"/><Relationship Id="rId1" Type="http://schemas.openxmlformats.org/officeDocument/2006/relationships/themeOverride" Target="../theme/themeOverride45.xml"/></Relationships>
</file>

<file path=ppt/slides/_rels/slide10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slideLayout" Target="../slideLayouts/slideLayout328.xml"/><Relationship Id="rId1" Type="http://schemas.openxmlformats.org/officeDocument/2006/relationships/themeOverride" Target="../theme/themeOverride46.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238.xml"/><Relationship Id="rId1" Type="http://schemas.openxmlformats.org/officeDocument/2006/relationships/themeOverride" Target="../theme/themeOverride47.xml"/></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238.xml"/><Relationship Id="rId1" Type="http://schemas.openxmlformats.org/officeDocument/2006/relationships/themeOverride" Target="../theme/themeOverride4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62.xml"/></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362.xml"/><Relationship Id="rId1" Type="http://schemas.openxmlformats.org/officeDocument/2006/relationships/themeOverride" Target="../theme/themeOverride49.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35.xml"/></Relationships>
</file>

<file path=ppt/slides/_rels/slide110.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37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390.xml"/><Relationship Id="rId1" Type="http://schemas.openxmlformats.org/officeDocument/2006/relationships/themeOverride" Target="../theme/themeOverride50.xml"/></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390.xml"/><Relationship Id="rId1" Type="http://schemas.openxmlformats.org/officeDocument/2006/relationships/themeOverride" Target="../theme/themeOverride51.xml"/></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390.xml"/><Relationship Id="rId1" Type="http://schemas.openxmlformats.org/officeDocument/2006/relationships/themeOverride" Target="../theme/themeOverride52.xml"/></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390.xml"/><Relationship Id="rId1" Type="http://schemas.openxmlformats.org/officeDocument/2006/relationships/themeOverride" Target="../theme/themeOverride53.xml"/></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390.xml"/><Relationship Id="rId1" Type="http://schemas.openxmlformats.org/officeDocument/2006/relationships/themeOverride" Target="../theme/themeOverride5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07.xml"/></Relationships>
</file>

<file path=ppt/slides/_rels/slide11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slideLayout" Target="../slideLayouts/slideLayout328.xml"/><Relationship Id="rId1" Type="http://schemas.openxmlformats.org/officeDocument/2006/relationships/themeOverride" Target="../theme/themeOverride5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3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24.xml"/></Relationships>
</file>

<file path=ppt/slides/_rels/slide122.xml.rels><?xml version="1.0" encoding="UTF-8" standalone="yes"?>
<Relationships xmlns="http://schemas.openxmlformats.org/package/2006/relationships"><Relationship Id="rId2" Type="http://schemas.openxmlformats.org/officeDocument/2006/relationships/slideLayout" Target="../slideLayouts/slideLayout424.xml"/><Relationship Id="rId1" Type="http://schemas.openxmlformats.org/officeDocument/2006/relationships/themeOverride" Target="../theme/themeOverride56.xml"/></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441.xml"/><Relationship Id="rId1" Type="http://schemas.openxmlformats.org/officeDocument/2006/relationships/themeOverride" Target="../theme/themeOverride57.xml"/></Relationships>
</file>

<file path=ppt/slides/_rels/slide124.xml.rels><?xml version="1.0" encoding="UTF-8" standalone="yes"?>
<Relationships xmlns="http://schemas.openxmlformats.org/package/2006/relationships"><Relationship Id="rId2" Type="http://schemas.openxmlformats.org/officeDocument/2006/relationships/slideLayout" Target="../slideLayouts/slideLayout441.xml"/><Relationship Id="rId1" Type="http://schemas.openxmlformats.org/officeDocument/2006/relationships/themeOverride" Target="../theme/themeOverride58.xml"/></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441.xml"/><Relationship Id="rId1" Type="http://schemas.openxmlformats.org/officeDocument/2006/relationships/themeOverride" Target="../theme/themeOverride59.xml"/></Relationships>
</file>

<file path=ppt/slides/_rels/slide126.xml.rels><?xml version="1.0" encoding="UTF-8" standalone="yes"?>
<Relationships xmlns="http://schemas.openxmlformats.org/package/2006/relationships"><Relationship Id="rId2" Type="http://schemas.openxmlformats.org/officeDocument/2006/relationships/slideLayout" Target="../slideLayouts/slideLayout441.xml"/><Relationship Id="rId1" Type="http://schemas.openxmlformats.org/officeDocument/2006/relationships/themeOverride" Target="../theme/themeOverride60.xml"/></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441.xml"/><Relationship Id="rId1" Type="http://schemas.openxmlformats.org/officeDocument/2006/relationships/themeOverride" Target="../theme/themeOverride61.xml"/></Relationships>
</file>

<file path=ppt/slides/_rels/slide128.xml.rels><?xml version="1.0" encoding="UTF-8" standalone="yes"?>
<Relationships xmlns="http://schemas.openxmlformats.org/package/2006/relationships"><Relationship Id="rId2" Type="http://schemas.openxmlformats.org/officeDocument/2006/relationships/slideLayout" Target="../slideLayouts/slideLayout441.xml"/><Relationship Id="rId1" Type="http://schemas.openxmlformats.org/officeDocument/2006/relationships/themeOverride" Target="../theme/themeOverride62.xml"/></Relationships>
</file>

<file path=ppt/slides/_rels/slide129.xml.rels><?xml version="1.0" encoding="UTF-8" standalone="yes"?>
<Relationships xmlns="http://schemas.openxmlformats.org/package/2006/relationships"><Relationship Id="rId2" Type="http://schemas.openxmlformats.org/officeDocument/2006/relationships/slideLayout" Target="../slideLayouts/slideLayout441.xml"/><Relationship Id="rId1" Type="http://schemas.openxmlformats.org/officeDocument/2006/relationships/themeOverride" Target="../theme/themeOverride63.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35.xml"/></Relationships>
</file>

<file path=ppt/slides/_rels/slide130.xml.rels><?xml version="1.0" encoding="UTF-8" standalone="yes"?>
<Relationships xmlns="http://schemas.openxmlformats.org/package/2006/relationships"><Relationship Id="rId2" Type="http://schemas.openxmlformats.org/officeDocument/2006/relationships/slideLayout" Target="../slideLayouts/slideLayout441.xml"/><Relationship Id="rId1" Type="http://schemas.openxmlformats.org/officeDocument/2006/relationships/themeOverride" Target="../theme/themeOverride64.xml"/></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441.xml"/><Relationship Id="rId1" Type="http://schemas.openxmlformats.org/officeDocument/2006/relationships/themeOverride" Target="../theme/themeOverride65.xml"/></Relationships>
</file>

<file path=ppt/slides/_rels/slide132.xml.rels><?xml version="1.0" encoding="UTF-8" standalone="yes"?>
<Relationships xmlns="http://schemas.openxmlformats.org/package/2006/relationships"><Relationship Id="rId2" Type="http://schemas.openxmlformats.org/officeDocument/2006/relationships/slideLayout" Target="../slideLayouts/slideLayout441.xml"/><Relationship Id="rId1" Type="http://schemas.openxmlformats.org/officeDocument/2006/relationships/themeOverride" Target="../theme/themeOverride66.xml"/></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441.xml"/><Relationship Id="rId1" Type="http://schemas.openxmlformats.org/officeDocument/2006/relationships/themeOverride" Target="../theme/themeOverride67.xml"/></Relationships>
</file>

<file path=ppt/slides/_rels/slide134.xml.rels><?xml version="1.0" encoding="UTF-8" standalone="yes"?>
<Relationships xmlns="http://schemas.openxmlformats.org/package/2006/relationships"><Relationship Id="rId2" Type="http://schemas.openxmlformats.org/officeDocument/2006/relationships/slideLayout" Target="../slideLayouts/slideLayout441.xml"/><Relationship Id="rId1" Type="http://schemas.openxmlformats.org/officeDocument/2006/relationships/themeOverride" Target="../theme/themeOverride68.xml"/></Relationships>
</file>

<file path=ppt/slides/_rels/slide135.xml.rels><?xml version="1.0" encoding="UTF-8" standalone="yes"?>
<Relationships xmlns="http://schemas.openxmlformats.org/package/2006/relationships"><Relationship Id="rId2" Type="http://schemas.openxmlformats.org/officeDocument/2006/relationships/slideLayout" Target="../slideLayouts/slideLayout441.xml"/><Relationship Id="rId1" Type="http://schemas.openxmlformats.org/officeDocument/2006/relationships/themeOverride" Target="../theme/themeOverride69.xml"/></Relationships>
</file>

<file path=ppt/slides/_rels/slide13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slideLayout" Target="../slideLayouts/slideLayout328.xml"/><Relationship Id="rId1" Type="http://schemas.openxmlformats.org/officeDocument/2006/relationships/themeOverride" Target="../theme/themeOverride70.xml"/></Relationships>
</file>

<file path=ppt/slides/_rels/slide13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slideLayout" Target="../slideLayouts/slideLayout328.xml"/><Relationship Id="rId1" Type="http://schemas.openxmlformats.org/officeDocument/2006/relationships/themeOverride" Target="../theme/themeOverride71.xml"/></Relationships>
</file>

<file path=ppt/slides/_rels/slide13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slideLayout" Target="../slideLayouts/slideLayout328.xml"/><Relationship Id="rId1" Type="http://schemas.openxmlformats.org/officeDocument/2006/relationships/themeOverride" Target="../theme/themeOverride72.xml"/></Relationships>
</file>

<file path=ppt/slides/_rels/slide13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slideLayout" Target="../slideLayouts/slideLayout328.xml"/><Relationship Id="rId1" Type="http://schemas.openxmlformats.org/officeDocument/2006/relationships/themeOverride" Target="../theme/themeOverride73.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35.xml"/></Relationships>
</file>

<file path=ppt/slides/_rels/slide14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slideLayout" Target="../slideLayouts/slideLayout328.xml"/><Relationship Id="rId1" Type="http://schemas.openxmlformats.org/officeDocument/2006/relationships/themeOverride" Target="../theme/themeOverride74.xml"/></Relationships>
</file>

<file path=ppt/slides/_rels/slide141.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45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463.xml"/></Relationships>
</file>

<file path=ppt/slides/_rels/slide1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g"/><Relationship Id="rId1" Type="http://schemas.openxmlformats.org/officeDocument/2006/relationships/slideLayout" Target="../slideLayouts/slideLayout452.xml"/><Relationship Id="rId4" Type="http://schemas.openxmlformats.org/officeDocument/2006/relationships/image" Target="../media/image104.png"/></Relationships>
</file>

<file path=ppt/slides/_rels/slide14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52.xml"/></Relationships>
</file>

<file path=ppt/slides/_rels/slide14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slideLayout" Target="../slideLayouts/slideLayout480.xml"/><Relationship Id="rId1" Type="http://schemas.openxmlformats.org/officeDocument/2006/relationships/themeOverride" Target="../theme/themeOverride75.xml"/></Relationships>
</file>

<file path=ppt/slides/_rels/slide14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slideLayout" Target="../slideLayouts/slideLayout480.xml"/><Relationship Id="rId1" Type="http://schemas.openxmlformats.org/officeDocument/2006/relationships/themeOverride" Target="../theme/themeOverride76.xml"/></Relationships>
</file>

<file path=ppt/slides/_rels/slide147.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497.xml"/></Relationships>
</file>

<file path=ppt/slides/_rels/slide148.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514.xml"/></Relationships>
</file>

<file path=ppt/slides/_rels/slide149.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514.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35.xml"/></Relationships>
</file>

<file path=ppt/slides/_rels/slide150.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514.xml"/></Relationships>
</file>

<file path=ppt/slides/_rels/slide151.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slideLayout" Target="../slideLayouts/slideLayout480.xml"/><Relationship Id="rId1" Type="http://schemas.openxmlformats.org/officeDocument/2006/relationships/themeOverride" Target="../theme/themeOverride77.xml"/></Relationships>
</file>

<file path=ppt/slides/_rels/slide15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52.xml"/></Relationships>
</file>

<file path=ppt/slides/_rels/slide153.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525.xml"/></Relationships>
</file>

<file path=ppt/slides/_rels/slide154.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542.xml"/></Relationships>
</file>

<file path=ppt/slides/_rels/slide155.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542.xml"/></Relationships>
</file>

<file path=ppt/slides/_rels/slide156.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542.xml"/></Relationships>
</file>

<file path=ppt/slides/_rels/slide157.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542.xml"/></Relationships>
</file>

<file path=ppt/slides/_rels/slide15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slideLayout" Target="../slideLayouts/slideLayout328.xml"/><Relationship Id="rId1" Type="http://schemas.openxmlformats.org/officeDocument/2006/relationships/themeOverride" Target="../theme/themeOverride78.xml"/></Relationships>
</file>

<file path=ppt/slides/_rels/slide15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slideLayout" Target="../slideLayouts/slideLayout328.xml"/><Relationship Id="rId1" Type="http://schemas.openxmlformats.org/officeDocument/2006/relationships/themeOverride" Target="../theme/themeOverride79.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35.xml"/></Relationships>
</file>

<file path=ppt/slides/_rels/slide16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slideLayout" Target="../slideLayouts/slideLayout328.xml"/><Relationship Id="rId1" Type="http://schemas.openxmlformats.org/officeDocument/2006/relationships/themeOverride" Target="../theme/themeOverride80.xml"/></Relationships>
</file>

<file path=ppt/slides/_rels/slide16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slideLayout" Target="../slideLayouts/slideLayout328.xml"/><Relationship Id="rId1" Type="http://schemas.openxmlformats.org/officeDocument/2006/relationships/themeOverride" Target="../theme/themeOverride81.xml"/></Relationships>
</file>

<file path=ppt/slides/_rels/slide16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slideLayout" Target="../slideLayouts/slideLayout328.xml"/><Relationship Id="rId1" Type="http://schemas.openxmlformats.org/officeDocument/2006/relationships/themeOverride" Target="../theme/themeOverride82.xml"/></Relationships>
</file>

<file path=ppt/slides/_rels/slide163.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slideLayout" Target="../slideLayouts/slideLayout328.xml"/><Relationship Id="rId1" Type="http://schemas.openxmlformats.org/officeDocument/2006/relationships/themeOverride" Target="../theme/themeOverride83.xml"/></Relationships>
</file>

<file path=ppt/slides/_rels/slide164.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553.xml"/></Relationships>
</file>

<file path=ppt/slides/_rels/slide165.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553.xml"/></Relationships>
</file>

<file path=ppt/slides/_rels/slide16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553.xml"/></Relationships>
</file>

<file path=ppt/slides/_rels/slide167.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553.xml"/></Relationships>
</file>

<file path=ppt/slides/_rels/slide168.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553.xml"/></Relationships>
</file>

<file path=ppt/slides/_rels/slide169.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slideLayout" Target="../slideLayouts/slideLayout564.xml"/><Relationship Id="rId1" Type="http://schemas.openxmlformats.org/officeDocument/2006/relationships/themeOverride" Target="../theme/themeOverride84.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5.xml"/></Relationships>
</file>

<file path=ppt/slides/_rels/slide170.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slideLayout" Target="../slideLayouts/slideLayout564.xml"/><Relationship Id="rId1" Type="http://schemas.openxmlformats.org/officeDocument/2006/relationships/themeOverride" Target="../theme/themeOverride85.xml"/></Relationships>
</file>

<file path=ppt/slides/_rels/slide171.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slideLayout" Target="../slideLayouts/slideLayout564.xml"/><Relationship Id="rId1" Type="http://schemas.openxmlformats.org/officeDocument/2006/relationships/themeOverride" Target="../theme/themeOverride86.xml"/></Relationships>
</file>

<file path=ppt/slides/_rels/slide172.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slideLayout" Target="../slideLayouts/slideLayout564.xml"/><Relationship Id="rId1" Type="http://schemas.openxmlformats.org/officeDocument/2006/relationships/themeOverride" Target="../theme/themeOverride87.xml"/></Relationships>
</file>

<file path=ppt/slides/_rels/slide173.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slideLayout" Target="../slideLayouts/slideLayout564.xml"/><Relationship Id="rId1" Type="http://schemas.openxmlformats.org/officeDocument/2006/relationships/themeOverride" Target="../theme/themeOverride88.xml"/></Relationships>
</file>

<file path=ppt/slides/_rels/slide174.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slideLayout" Target="../slideLayouts/slideLayout564.xml"/><Relationship Id="rId1" Type="http://schemas.openxmlformats.org/officeDocument/2006/relationships/themeOverride" Target="../theme/themeOverride89.xml"/></Relationships>
</file>

<file path=ppt/slides/_rels/slide175.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581.xml"/></Relationships>
</file>

<file path=ppt/slides/_rels/slide17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98.xml"/></Relationships>
</file>

<file path=ppt/slides/_rels/slide177.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slideLayout" Target="../slideLayouts/slideLayout615.xml"/><Relationship Id="rId1" Type="http://schemas.openxmlformats.org/officeDocument/2006/relationships/themeOverride" Target="../theme/themeOverride90.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35.xml"/><Relationship Id="rId5" Type="http://schemas.openxmlformats.org/officeDocument/2006/relationships/image" Target="../media/image48.jpe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35.xml"/><Relationship Id="rId5" Type="http://schemas.openxmlformats.org/officeDocument/2006/relationships/image" Target="../media/image48.jpe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0.jp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8.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slideLayout" Target="../slideLayouts/slideLayout46.xml"/><Relationship Id="rId1" Type="http://schemas.openxmlformats.org/officeDocument/2006/relationships/themeOverride" Target="../theme/themeOverride5.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0.jp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0.jpg"/><Relationship Id="rId1" Type="http://schemas.openxmlformats.org/officeDocument/2006/relationships/slideLayout" Target="../slideLayouts/slideLayout35.xm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themeOverride" Target="../theme/themeOverride6.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0.jpg"/><Relationship Id="rId1" Type="http://schemas.openxmlformats.org/officeDocument/2006/relationships/slideLayout" Target="../slideLayouts/slideLayout35.xml"/><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80.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97.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97.xml"/><Relationship Id="rId1" Type="http://schemas.openxmlformats.org/officeDocument/2006/relationships/themeOverride" Target="../theme/themeOverride7.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97.xml"/><Relationship Id="rId1" Type="http://schemas.openxmlformats.org/officeDocument/2006/relationships/themeOverride" Target="../theme/themeOverride8.xml"/></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8.xml"/><Relationship Id="rId1" Type="http://schemas.openxmlformats.org/officeDocument/2006/relationships/themeOverride" Target="../theme/themeOverr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slideLayout" Target="../slideLayouts/slideLayout97.xml"/><Relationship Id="rId1" Type="http://schemas.openxmlformats.org/officeDocument/2006/relationships/themeOverride" Target="../theme/themeOverride9.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97.xml"/><Relationship Id="rId1" Type="http://schemas.openxmlformats.org/officeDocument/2006/relationships/themeOverride" Target="../theme/themeOverride10.xml"/></Relationships>
</file>

<file path=ppt/slides/_rels/slide4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14.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xml"/><Relationship Id="rId1" Type="http://schemas.openxmlformats.org/officeDocument/2006/relationships/slideLayout" Target="../slideLayouts/slideLayout131.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slideLayout" Target="../slideLayouts/slideLayout97.xml"/><Relationship Id="rId1" Type="http://schemas.openxmlformats.org/officeDocument/2006/relationships/themeOverride" Target="../theme/themeOverride11.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slideLayout" Target="../slideLayouts/slideLayout97.xml"/><Relationship Id="rId1" Type="http://schemas.openxmlformats.org/officeDocument/2006/relationships/themeOverride" Target="../theme/themeOverride12.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slideLayout" Target="../slideLayouts/slideLayout97.xml"/><Relationship Id="rId1" Type="http://schemas.openxmlformats.org/officeDocument/2006/relationships/themeOverride" Target="../theme/themeOverride13.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97.xml"/><Relationship Id="rId1" Type="http://schemas.openxmlformats.org/officeDocument/2006/relationships/themeOverride" Target="../theme/themeOverride14.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97.xml"/><Relationship Id="rId1" Type="http://schemas.openxmlformats.org/officeDocument/2006/relationships/themeOverride" Target="../theme/themeOverride15.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42.xml"/></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18.xml"/><Relationship Id="rId1" Type="http://schemas.openxmlformats.org/officeDocument/2006/relationships/themeOverride" Target="../theme/themeOverr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0.jpg"/><Relationship Id="rId1" Type="http://schemas.openxmlformats.org/officeDocument/2006/relationships/slideLayout" Target="../slideLayouts/slideLayout35.xml"/><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59.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9.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9.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0.jpg"/><Relationship Id="rId1" Type="http://schemas.openxmlformats.org/officeDocument/2006/relationships/slideLayout" Target="../slideLayouts/slideLayout35.xml"/><Relationship Id="rId4" Type="http://schemas.openxmlformats.org/officeDocument/2006/relationships/image" Target="../media/image56.jpeg"/></Relationships>
</file>

<file path=ppt/slides/_rels/slide5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slideLayout" Target="../slideLayouts/slideLayout159.xml"/><Relationship Id="rId1" Type="http://schemas.openxmlformats.org/officeDocument/2006/relationships/themeOverride" Target="../theme/themeOverride16.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slideLayout" Target="../slideLayouts/slideLayout159.xml"/><Relationship Id="rId1" Type="http://schemas.openxmlformats.org/officeDocument/2006/relationships/themeOverride" Target="../theme/themeOverride17.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slideLayout" Target="../slideLayouts/slideLayout159.xml"/><Relationship Id="rId1" Type="http://schemas.openxmlformats.org/officeDocument/2006/relationships/themeOverride" Target="../theme/themeOverride18.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slideLayout" Target="../slideLayouts/slideLayout159.xml"/><Relationship Id="rId1" Type="http://schemas.openxmlformats.org/officeDocument/2006/relationships/themeOverride" Target="../theme/themeOverride19.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slideLayout" Target="../slideLayouts/slideLayout159.xml"/><Relationship Id="rId1" Type="http://schemas.openxmlformats.org/officeDocument/2006/relationships/themeOverride" Target="../theme/themeOverride20.xml"/></Relationships>
</file>

<file path=ppt/slides/_rels/slide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176.xml"/><Relationship Id="rId1" Type="http://schemas.openxmlformats.org/officeDocument/2006/relationships/themeOverride" Target="../theme/themeOverride21.xml"/></Relationships>
</file>

<file path=ppt/slides/_rels/slide6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31.xml"/></Relationships>
</file>

<file path=ppt/slides/_rels/slide6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31.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176.xml"/><Relationship Id="rId1" Type="http://schemas.openxmlformats.org/officeDocument/2006/relationships/themeOverride" Target="../theme/themeOverride22.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slideLayout" Target="../slideLayouts/slideLayout176.xml"/><Relationship Id="rId1" Type="http://schemas.openxmlformats.org/officeDocument/2006/relationships/themeOverride" Target="../theme/themeOverride23.xml"/></Relationships>
</file>

<file path=ppt/slides/_rels/slide6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18.xml"/><Relationship Id="rId1" Type="http://schemas.openxmlformats.org/officeDocument/2006/relationships/themeOverride" Target="../theme/themeOverride24.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slideLayout" Target="../slideLayouts/slideLayout18.xml"/><Relationship Id="rId1" Type="http://schemas.openxmlformats.org/officeDocument/2006/relationships/themeOverride" Target="../theme/themeOverride25.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hemeOverride" Target="../theme/themeOverride26.xml"/></Relationships>
</file>

<file path=ppt/slides/_rels/slide6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slideLayout" Target="../slideLayouts/slideLayout193.xml"/><Relationship Id="rId1" Type="http://schemas.openxmlformats.org/officeDocument/2006/relationships/themeOverride" Target="../theme/themeOverride27.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210.xml"/></Relationships>
</file>

<file path=ppt/slides/_rels/slide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21.xml"/></Relationships>
</file>

<file path=ppt/slides/_rels/slide7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21.xml"/></Relationships>
</file>

<file path=ppt/slides/_rels/slide7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38.xml"/></Relationships>
</file>

<file path=ppt/slides/_rels/slide7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193.xml"/><Relationship Id="rId1" Type="http://schemas.openxmlformats.org/officeDocument/2006/relationships/themeOverride" Target="../theme/themeOverride28.xml"/></Relationships>
</file>

<file path=ppt/slides/_rels/slide7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193.xml"/><Relationship Id="rId1" Type="http://schemas.openxmlformats.org/officeDocument/2006/relationships/themeOverride" Target="../theme/themeOverride29.xml"/></Relationships>
</file>

<file path=ppt/slides/_rels/slide7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xml"/><Relationship Id="rId1" Type="http://schemas.openxmlformats.org/officeDocument/2006/relationships/slideLayout" Target="../slideLayouts/slideLayout255.xml"/></Relationships>
</file>

<file path=ppt/slides/_rels/slide7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xml"/><Relationship Id="rId1" Type="http://schemas.openxmlformats.org/officeDocument/2006/relationships/slideLayout" Target="../slideLayouts/slideLayout255.xml"/></Relationships>
</file>

<file path=ppt/slides/_rels/slide7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77.xml"/><Relationship Id="rId1" Type="http://schemas.openxmlformats.org/officeDocument/2006/relationships/themeOverride" Target="../theme/themeOverride30.xml"/></Relationships>
</file>

<file path=ppt/slides/_rels/slide7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66.xml"/></Relationships>
</file>

<file path=ppt/slides/_rels/slide79.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66.xml"/></Relationships>
</file>

<file path=ppt/slides/_rels/slide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5.xml"/></Relationships>
</file>

<file path=ppt/slides/_rels/slide80.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66.xml"/></Relationships>
</file>

<file path=ppt/slides/_rels/slide8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66.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142.xml"/><Relationship Id="rId1" Type="http://schemas.openxmlformats.org/officeDocument/2006/relationships/themeOverride" Target="../theme/themeOverride31.xml"/></Relationships>
</file>

<file path=ppt/slides/_rels/slide8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31.xml"/></Relationships>
</file>

<file path=ppt/slides/_rels/slide84.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31.xml"/></Relationships>
</file>

<file path=ppt/slides/_rels/slide8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31.xml"/></Relationships>
</file>

<file path=ppt/slides/_rels/slide8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31.xml"/></Relationships>
</file>

<file path=ppt/slides/_rels/slide87.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131.xml"/></Relationships>
</file>

<file path=ppt/slides/_rels/slide8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slideLayout" Target="../slideLayouts/slideLayout142.xml"/><Relationship Id="rId1" Type="http://schemas.openxmlformats.org/officeDocument/2006/relationships/themeOverride" Target="../theme/themeOverride32.xml"/></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5.xml"/></Relationships>
</file>

<file path=ppt/slides/_rels/slide9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94.xml"/></Relationships>
</file>

<file path=ppt/slides/_rels/slide9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294.xml"/><Relationship Id="rId1" Type="http://schemas.openxmlformats.org/officeDocument/2006/relationships/themeOverride" Target="../theme/themeOverride33.xml"/></Relationships>
</file>

<file path=ppt/slides/_rels/slide9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11.xml"/></Relationships>
</file>

<file path=ppt/slides/_rels/slide9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slideLayout" Target="../slideLayouts/slideLayout294.xml"/><Relationship Id="rId1" Type="http://schemas.openxmlformats.org/officeDocument/2006/relationships/themeOverride" Target="../theme/themeOverride34.xml"/></Relationships>
</file>

<file path=ppt/slides/_rels/slide9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slideLayout" Target="../slideLayouts/slideLayout294.xml"/><Relationship Id="rId1" Type="http://schemas.openxmlformats.org/officeDocument/2006/relationships/themeOverride" Target="../theme/themeOverride35.xml"/></Relationships>
</file>

<file path=ppt/slides/_rels/slide9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slideLayout" Target="../slideLayouts/slideLayout328.xml"/><Relationship Id="rId1" Type="http://schemas.openxmlformats.org/officeDocument/2006/relationships/themeOverride" Target="../theme/themeOverride36.xml"/></Relationships>
</file>

<file path=ppt/slides/_rels/slide9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slideLayout" Target="../slideLayouts/slideLayout328.xml"/><Relationship Id="rId1" Type="http://schemas.openxmlformats.org/officeDocument/2006/relationships/themeOverride" Target="../theme/themeOverride37.xml"/></Relationships>
</file>

<file path=ppt/slides/_rels/slide9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slideLayout" Target="../slideLayouts/slideLayout328.xml"/><Relationship Id="rId1" Type="http://schemas.openxmlformats.org/officeDocument/2006/relationships/themeOverride" Target="../theme/themeOverride38.xml"/></Relationships>
</file>

<file path=ppt/slides/_rels/slide9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345.xml"/><Relationship Id="rId1" Type="http://schemas.openxmlformats.org/officeDocument/2006/relationships/themeOverride" Target="../theme/themeOverride39.xml"/></Relationships>
</file>

<file path=ppt/slides/_rels/slide9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345.xml"/><Relationship Id="rId1" Type="http://schemas.openxmlformats.org/officeDocument/2006/relationships/themeOverride" Target="../theme/themeOverride4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2050" name="Picture 2" descr="E:\Bijbelstudies\Maps charts photos cliparts etc\Revelation\APOCALYPSE b.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981200"/>
            <a:ext cx="8610600" cy="2268538"/>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2470321" y="4456670"/>
            <a:ext cx="7323438" cy="1015663"/>
          </a:xfrm>
          <a:prstGeom prst="rect">
            <a:avLst/>
          </a:prstGeom>
          <a:solidFill>
            <a:schemeClr val="tx1"/>
          </a:solidFill>
        </p:spPr>
        <p:txBody>
          <a:bodyPr wrap="square" rtlCol="0">
            <a:spAutoFit/>
          </a:bodyPr>
          <a:lstStyle/>
          <a:p>
            <a:pPr algn="ctr"/>
            <a:r>
              <a:rPr lang="nl-BE" sz="6000" b="1" dirty="0" err="1">
                <a:ln w="6600">
                  <a:solidFill>
                    <a:srgbClr val="FF0000"/>
                  </a:solidFill>
                  <a:prstDash val="solid"/>
                </a:ln>
                <a:solidFill>
                  <a:srgbClr val="FFFFFF"/>
                </a:solidFill>
                <a:effectLst>
                  <a:glow rad="101600">
                    <a:srgbClr val="FF0000">
                      <a:alpha val="60000"/>
                    </a:srgbClr>
                  </a:glow>
                  <a:outerShdw dist="38100" dir="2700000" algn="tl" rotWithShape="0">
                    <a:srgbClr val="3333CC"/>
                  </a:outerShdw>
                </a:effectLst>
                <a:latin typeface="Arial" panose="020B0604020202020204" pitchFamily="34" charset="0"/>
                <a:cs typeface="Arial" panose="020B0604020202020204" pitchFamily="34" charset="0"/>
              </a:rPr>
              <a:t>Apocalypse</a:t>
            </a:r>
            <a:r>
              <a:rPr lang="nl-BE" sz="6000" b="1" dirty="0">
                <a:ln w="6600">
                  <a:solidFill>
                    <a:srgbClr val="FF0000"/>
                  </a:solidFill>
                  <a:prstDash val="solid"/>
                </a:ln>
                <a:solidFill>
                  <a:srgbClr val="FFFFFF"/>
                </a:solidFill>
                <a:effectLst>
                  <a:glow rad="101600">
                    <a:srgbClr val="FF0000">
                      <a:alpha val="60000"/>
                    </a:srgbClr>
                  </a:glow>
                  <a:outerShdw dist="38100" dir="2700000" algn="tl" rotWithShape="0">
                    <a:srgbClr val="3333CC"/>
                  </a:outerShdw>
                </a:effectLst>
                <a:latin typeface="Arial" panose="020B0604020202020204" pitchFamily="34" charset="0"/>
                <a:cs typeface="Arial" panose="020B0604020202020204" pitchFamily="34" charset="0"/>
              </a:rPr>
              <a:t> </a:t>
            </a:r>
            <a:r>
              <a:rPr lang="nl-BE" sz="6000" b="1" dirty="0" smtClean="0">
                <a:ln w="6600">
                  <a:solidFill>
                    <a:srgbClr val="FF0000"/>
                  </a:solidFill>
                  <a:prstDash val="solid"/>
                </a:ln>
                <a:solidFill>
                  <a:srgbClr val="FFFFFF"/>
                </a:solidFill>
                <a:effectLst>
                  <a:glow rad="101600">
                    <a:srgbClr val="FF0000">
                      <a:alpha val="60000"/>
                    </a:srgbClr>
                  </a:glow>
                  <a:outerShdw dist="38100" dir="2700000" algn="tl" rotWithShape="0">
                    <a:srgbClr val="3333CC"/>
                  </a:outerShdw>
                </a:effectLst>
                <a:latin typeface="Arial" panose="020B0604020202020204" pitchFamily="34" charset="0"/>
                <a:cs typeface="Arial" panose="020B0604020202020204" pitchFamily="34" charset="0"/>
              </a:rPr>
              <a:t>15:1-5</a:t>
            </a:r>
            <a:endParaRPr lang="nl-BE" sz="6000" b="1" dirty="0">
              <a:ln w="6600">
                <a:solidFill>
                  <a:srgbClr val="FF0000"/>
                </a:solidFill>
                <a:prstDash val="solid"/>
              </a:ln>
              <a:solidFill>
                <a:srgbClr val="FFFFFF"/>
              </a:solidFill>
              <a:effectLst>
                <a:glow rad="101600">
                  <a:srgbClr val="FF0000">
                    <a:alpha val="60000"/>
                  </a:srgbClr>
                </a:glow>
                <a:outerShdw dist="38100" dir="2700000" algn="tl" rotWithShape="0">
                  <a:srgbClr val="3333CC"/>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146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0" y="3307145"/>
            <a:ext cx="12192000" cy="2893100"/>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Jean 8:16</a:t>
            </a:r>
            <a:endParaRPr lang="fr-BE" sz="4000" b="1" i="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Si je juge, mon jugement est vrai, </a:t>
            </a: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car je ne suis pas seul ; </a:t>
            </a: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mais le Père qui m’a envoyé est avec moi. </a:t>
            </a:r>
            <a:r>
              <a:rPr lang="fr-BE"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9245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95274" y="2329160"/>
            <a:ext cx="11630025" cy="4247317"/>
          </a:xfrm>
          <a:prstGeom prst="rect">
            <a:avLst/>
          </a:prstGeom>
        </p:spPr>
        <p:txBody>
          <a:bodyPr wrap="square">
            <a:spAutoFit/>
          </a:bodyPr>
          <a:lstStyle/>
          <a:p>
            <a:r>
              <a:rPr lang="fr-BE" sz="4000" dirty="0" smtClean="0">
                <a:solidFill>
                  <a:prstClr val="white"/>
                </a:solidFill>
                <a:latin typeface="Arial" panose="020B0604020202020204" pitchFamily="34" charset="0"/>
                <a:ea typeface="Times New Roman" panose="02020603050405020304" pitchFamily="18" charset="0"/>
              </a:rPr>
              <a:t>Exode 7:21</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Les poissons qui étaient dans le fleuve périrent, le fleuve se corrompit,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les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Égyptiens ne pouvaient plus boire l’eau du fleuve, et il y eut du sang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dans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tout le pays d’Égypte.</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48925" y="157460"/>
            <a:ext cx="1619250" cy="2813447"/>
          </a:xfrm>
          <a:prstGeom prst="rect">
            <a:avLst/>
          </a:prstGeom>
        </p:spPr>
      </p:pic>
    </p:spTree>
    <p:extLst>
      <p:ext uri="{BB962C8B-B14F-4D97-AF65-F5344CB8AC3E}">
        <p14:creationId xmlns:p14="http://schemas.microsoft.com/office/powerpoint/2010/main" val="287322248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80999" y="3567410"/>
            <a:ext cx="11630025" cy="2893100"/>
          </a:xfrm>
          <a:prstGeom prst="rect">
            <a:avLst/>
          </a:prstGeom>
        </p:spPr>
        <p:txBody>
          <a:bodyPr wrap="square">
            <a:spAutoFit/>
          </a:bodyPr>
          <a:lstStyle/>
          <a:p>
            <a:r>
              <a:rPr lang="fr-BE" sz="4000" dirty="0">
                <a:solidFill>
                  <a:prstClr val="white"/>
                </a:solidFill>
                <a:latin typeface="Arial" panose="020B0604020202020204" pitchFamily="34" charset="0"/>
                <a:ea typeface="Times New Roman" panose="02020603050405020304" pitchFamily="18" charset="0"/>
              </a:rPr>
              <a:t>Apocalypse </a:t>
            </a:r>
            <a:r>
              <a:rPr lang="fr-BE" sz="4000" dirty="0" smtClean="0">
                <a:solidFill>
                  <a:prstClr val="white"/>
                </a:solidFill>
                <a:latin typeface="Arial" panose="020B0604020202020204" pitchFamily="34" charset="0"/>
                <a:ea typeface="Times New Roman" panose="02020603050405020304" pitchFamily="18" charset="0"/>
              </a:rPr>
              <a:t>16:4</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 troisième versa sa coupe </a:t>
            </a: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dans </a:t>
            </a: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les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fleuves et dans les sources d’eaux.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ils devinrent du sang.</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550" y="315087"/>
            <a:ext cx="4790694" cy="3165280"/>
          </a:xfrm>
          <a:prstGeom prst="rect">
            <a:avLst/>
          </a:prstGeom>
        </p:spPr>
      </p:pic>
    </p:spTree>
    <p:extLst>
      <p:ext uri="{BB962C8B-B14F-4D97-AF65-F5344CB8AC3E}">
        <p14:creationId xmlns:p14="http://schemas.microsoft.com/office/powerpoint/2010/main" val="87503268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80999" y="3567410"/>
            <a:ext cx="11630025" cy="2893100"/>
          </a:xfrm>
          <a:prstGeom prst="rect">
            <a:avLst/>
          </a:prstGeom>
        </p:spPr>
        <p:txBody>
          <a:bodyPr wrap="square">
            <a:spAutoFit/>
          </a:bodyPr>
          <a:lstStyle/>
          <a:p>
            <a:r>
              <a:rPr lang="fr-BE" sz="4000" dirty="0">
                <a:solidFill>
                  <a:prstClr val="white"/>
                </a:solidFill>
                <a:latin typeface="Arial" panose="020B0604020202020204" pitchFamily="34" charset="0"/>
                <a:ea typeface="Times New Roman" panose="02020603050405020304" pitchFamily="18" charset="0"/>
              </a:rPr>
              <a:t>Apocalypse </a:t>
            </a:r>
            <a:r>
              <a:rPr lang="fr-BE" sz="4000" dirty="0" smtClean="0">
                <a:solidFill>
                  <a:prstClr val="white"/>
                </a:solidFill>
                <a:latin typeface="Arial" panose="020B0604020202020204" pitchFamily="34" charset="0"/>
                <a:ea typeface="Times New Roman" panose="02020603050405020304" pitchFamily="18" charset="0"/>
              </a:rPr>
              <a:t>16:5</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j’entendis l’ange des eaux qui disait :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Tu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es juste, toi qui es, et qui étais ; tu es saint, parce que tu as exercé ce jugement.</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550" y="315087"/>
            <a:ext cx="4790694" cy="3165280"/>
          </a:xfrm>
          <a:prstGeom prst="rect">
            <a:avLst/>
          </a:prstGeom>
        </p:spPr>
      </p:pic>
    </p:spTree>
    <p:extLst>
      <p:ext uri="{BB962C8B-B14F-4D97-AF65-F5344CB8AC3E}">
        <p14:creationId xmlns:p14="http://schemas.microsoft.com/office/powerpoint/2010/main" val="263204858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80999" y="3567410"/>
            <a:ext cx="11630025" cy="2893100"/>
          </a:xfrm>
          <a:prstGeom prst="rect">
            <a:avLst/>
          </a:prstGeom>
        </p:spPr>
        <p:txBody>
          <a:bodyPr wrap="square">
            <a:spAutoFit/>
          </a:bodyPr>
          <a:lstStyle/>
          <a:p>
            <a:r>
              <a:rPr lang="fr-BE" sz="4000" dirty="0">
                <a:solidFill>
                  <a:prstClr val="white"/>
                </a:solidFill>
                <a:latin typeface="Arial" panose="020B0604020202020204" pitchFamily="34" charset="0"/>
                <a:ea typeface="Times New Roman" panose="02020603050405020304" pitchFamily="18" charset="0"/>
              </a:rPr>
              <a:t>Apocalypse </a:t>
            </a:r>
            <a:r>
              <a:rPr lang="fr-BE" sz="4000" dirty="0" smtClean="0">
                <a:solidFill>
                  <a:prstClr val="white"/>
                </a:solidFill>
                <a:latin typeface="Arial" panose="020B0604020202020204" pitchFamily="34" charset="0"/>
                <a:ea typeface="Times New Roman" panose="02020603050405020304" pitchFamily="18" charset="0"/>
              </a:rPr>
              <a:t>16:6</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Car ils ont versé le sang des saints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des prophètes, et tu leur as donné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du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sang à boire : ils en sont dignes.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550" y="315087"/>
            <a:ext cx="4790694" cy="3165280"/>
          </a:xfrm>
          <a:prstGeom prst="rect">
            <a:avLst/>
          </a:prstGeom>
        </p:spPr>
      </p:pic>
    </p:spTree>
    <p:extLst>
      <p:ext uri="{BB962C8B-B14F-4D97-AF65-F5344CB8AC3E}">
        <p14:creationId xmlns:p14="http://schemas.microsoft.com/office/powerpoint/2010/main" val="375433127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80999" y="3567410"/>
            <a:ext cx="11630025" cy="2893100"/>
          </a:xfrm>
          <a:prstGeom prst="rect">
            <a:avLst/>
          </a:prstGeom>
        </p:spPr>
        <p:txBody>
          <a:bodyPr wrap="square">
            <a:spAutoFit/>
          </a:bodyPr>
          <a:lstStyle/>
          <a:p>
            <a:r>
              <a:rPr lang="fr-BE" sz="4000" dirty="0">
                <a:solidFill>
                  <a:prstClr val="white"/>
                </a:solidFill>
                <a:latin typeface="Arial" panose="020B0604020202020204" pitchFamily="34" charset="0"/>
                <a:ea typeface="Times New Roman" panose="02020603050405020304" pitchFamily="18" charset="0"/>
              </a:rPr>
              <a:t>Apocalypse </a:t>
            </a:r>
            <a:r>
              <a:rPr lang="fr-BE" sz="4000" dirty="0" smtClean="0">
                <a:solidFill>
                  <a:prstClr val="white"/>
                </a:solidFill>
                <a:latin typeface="Arial" panose="020B0604020202020204" pitchFamily="34" charset="0"/>
                <a:ea typeface="Times New Roman" panose="02020603050405020304" pitchFamily="18" charset="0"/>
              </a:rPr>
              <a:t>16:7</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j’entendis l’autel qui disait :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Oui</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 Seigneur Dieu tout-puissant,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tes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jugements sont véritables et justes.</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550" y="315087"/>
            <a:ext cx="4790694" cy="3165280"/>
          </a:xfrm>
          <a:prstGeom prst="rect">
            <a:avLst/>
          </a:prstGeom>
        </p:spPr>
      </p:pic>
    </p:spTree>
    <p:extLst>
      <p:ext uri="{BB962C8B-B14F-4D97-AF65-F5344CB8AC3E}">
        <p14:creationId xmlns:p14="http://schemas.microsoft.com/office/powerpoint/2010/main" val="296773986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80999" y="3567410"/>
            <a:ext cx="11630025" cy="2893100"/>
          </a:xfrm>
          <a:prstGeom prst="rect">
            <a:avLst/>
          </a:prstGeom>
        </p:spPr>
        <p:txBody>
          <a:bodyPr wrap="square">
            <a:spAutoFit/>
          </a:bodyPr>
          <a:lstStyle/>
          <a:p>
            <a:r>
              <a:rPr lang="fr-BE" sz="4000" dirty="0">
                <a:solidFill>
                  <a:prstClr val="white"/>
                </a:solidFill>
                <a:latin typeface="Arial" panose="020B0604020202020204" pitchFamily="34" charset="0"/>
                <a:ea typeface="Times New Roman" panose="02020603050405020304" pitchFamily="18" charset="0"/>
              </a:rPr>
              <a:t>Apocalypse 16:6</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Car ils ont versé le sang des saints </a:t>
            </a: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des prophètes, et tu leur as donné </a:t>
            </a: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du sang à boire : ils en sont dignes.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550" y="315087"/>
            <a:ext cx="4790694" cy="3165280"/>
          </a:xfrm>
          <a:prstGeom prst="rect">
            <a:avLst/>
          </a:prstGeom>
        </p:spPr>
      </p:pic>
    </p:spTree>
    <p:extLst>
      <p:ext uri="{BB962C8B-B14F-4D97-AF65-F5344CB8AC3E}">
        <p14:creationId xmlns:p14="http://schemas.microsoft.com/office/powerpoint/2010/main" val="299758235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714376" y="700385"/>
            <a:ext cx="11630025" cy="2215991"/>
          </a:xfrm>
          <a:prstGeom prst="rect">
            <a:avLst/>
          </a:prstGeom>
        </p:spPr>
        <p:txBody>
          <a:bodyPr wrap="square">
            <a:spAutoFit/>
          </a:bodyPr>
          <a:lstStyle/>
          <a:p>
            <a:pPr algn="ctr"/>
            <a:r>
              <a:rPr lang="fr-BE" sz="4000" dirty="0" smtClean="0">
                <a:solidFill>
                  <a:prstClr val="white"/>
                </a:solidFill>
                <a:latin typeface="Arial" panose="020B0604020202020204" pitchFamily="34" charset="0"/>
                <a:ea typeface="Times New Roman" panose="02020603050405020304" pitchFamily="18" charset="0"/>
              </a:rPr>
              <a:t>Psaume 94:1</a:t>
            </a:r>
            <a:endParaRPr lang="fr-BE" sz="4000" i="1" dirty="0">
              <a:solidFill>
                <a:prstClr val="white"/>
              </a:solidFill>
              <a:latin typeface="Arial" panose="020B0604020202020204" pitchFamily="34" charset="0"/>
              <a:ea typeface="Times New Roman" panose="02020603050405020304" pitchFamily="18" charset="0"/>
            </a:endParaRP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Dieu des vengeances, Éternel !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Dieu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des vengeances, parais !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37097616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81000" y="700385"/>
            <a:ext cx="10534649" cy="4247317"/>
          </a:xfrm>
          <a:prstGeom prst="rect">
            <a:avLst/>
          </a:prstGeom>
        </p:spPr>
        <p:txBody>
          <a:bodyPr wrap="square">
            <a:spAutoFit/>
          </a:bodyPr>
          <a:lstStyle/>
          <a:p>
            <a:pPr algn="ctr"/>
            <a:r>
              <a:rPr lang="fr-BE" sz="4000" dirty="0" err="1" smtClean="0">
                <a:solidFill>
                  <a:prstClr val="white"/>
                </a:solidFill>
                <a:latin typeface="Arial" panose="020B0604020202020204" pitchFamily="34" charset="0"/>
                <a:ea typeface="Times New Roman" panose="02020603050405020304" pitchFamily="18" charset="0"/>
              </a:rPr>
              <a:t>Ezékiel</a:t>
            </a:r>
            <a:r>
              <a:rPr lang="fr-BE" sz="4000" dirty="0" smtClean="0">
                <a:solidFill>
                  <a:prstClr val="white"/>
                </a:solidFill>
                <a:latin typeface="Arial" panose="020B0604020202020204" pitchFamily="34" charset="0"/>
                <a:ea typeface="Times New Roman" panose="02020603050405020304" pitchFamily="18" charset="0"/>
              </a:rPr>
              <a:t> 25:17</a:t>
            </a:r>
            <a:endParaRPr lang="fr-BE" sz="4000" i="1" dirty="0">
              <a:solidFill>
                <a:prstClr val="white"/>
              </a:solidFill>
              <a:latin typeface="Arial" panose="020B0604020202020204" pitchFamily="34" charset="0"/>
              <a:ea typeface="Times New Roman" panose="02020603050405020304" pitchFamily="18" charset="0"/>
            </a:endParaRP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J’exercerai … de grandes vengeances, En … châtiant avec fureur.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ils sauront que je suis l’Éternel, Quand j’exercerai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sur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eux ma vengeance.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04507885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81000" y="700385"/>
            <a:ext cx="10534649" cy="2893100"/>
          </a:xfrm>
          <a:prstGeom prst="rect">
            <a:avLst/>
          </a:prstGeom>
        </p:spPr>
        <p:txBody>
          <a:bodyPr wrap="square">
            <a:spAutoFit/>
          </a:bodyPr>
          <a:lstStyle/>
          <a:p>
            <a:pPr algn="ctr"/>
            <a:r>
              <a:rPr lang="fr-BE" sz="4000" dirty="0" smtClean="0">
                <a:solidFill>
                  <a:prstClr val="white"/>
                </a:solidFill>
                <a:latin typeface="Arial" panose="020B0604020202020204" pitchFamily="34" charset="0"/>
                <a:ea typeface="Times New Roman" panose="02020603050405020304" pitchFamily="18" charset="0"/>
              </a:rPr>
              <a:t>Michée 5:15</a:t>
            </a:r>
            <a:endParaRPr lang="fr-BE" sz="4000" i="1" dirty="0">
              <a:solidFill>
                <a:prstClr val="white"/>
              </a:solidFill>
              <a:latin typeface="Arial" panose="020B0604020202020204" pitchFamily="34" charset="0"/>
              <a:ea typeface="Times New Roman" panose="02020603050405020304" pitchFamily="18" charset="0"/>
            </a:endParaRP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J’exercerai ma vengeance avec colère, avec fureur, sur les nations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qui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n’ont pas écouté.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35010403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76225" y="519410"/>
            <a:ext cx="10534649" cy="4247317"/>
          </a:xfrm>
          <a:prstGeom prst="rect">
            <a:avLst/>
          </a:prstGeom>
        </p:spPr>
        <p:txBody>
          <a:bodyPr wrap="square">
            <a:spAutoFit/>
          </a:bodyPr>
          <a:lstStyle/>
          <a:p>
            <a:pPr algn="ctr"/>
            <a:r>
              <a:rPr lang="fr-BE" sz="4000" dirty="0" smtClean="0">
                <a:solidFill>
                  <a:prstClr val="white"/>
                </a:solidFill>
                <a:latin typeface="Arial" panose="020B0604020202020204" pitchFamily="34" charset="0"/>
                <a:ea typeface="Times New Roman" panose="02020603050405020304" pitchFamily="18" charset="0"/>
              </a:rPr>
              <a:t>Nahum 1:2</a:t>
            </a:r>
            <a:endParaRPr lang="fr-BE" sz="4000" i="1" dirty="0">
              <a:solidFill>
                <a:prstClr val="white"/>
              </a:solidFill>
              <a:latin typeface="Arial" panose="020B0604020202020204" pitchFamily="34" charset="0"/>
              <a:ea typeface="Times New Roman" panose="02020603050405020304" pitchFamily="18" charset="0"/>
            </a:endParaRP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L’Éternel est un Dieu jaloux,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il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se venge ; L’Éternel se venge,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il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est plein de fureur ;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L’Éternel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se venge de ses adversaires, Il garde rancune à ses ennemis.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2796592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0" y="2507045"/>
            <a:ext cx="12192000" cy="3570208"/>
          </a:xfrm>
          <a:prstGeom prst="rect">
            <a:avLst/>
          </a:prstGeom>
        </p:spPr>
        <p:txBody>
          <a:bodyPr wrap="square">
            <a:spAutoFit/>
          </a:bodyPr>
          <a:lstStyle/>
          <a:p>
            <a:pPr algn="ctr"/>
            <a:r>
              <a:rPr lang="fr-BE" sz="4000" b="1" dirty="0" smtClean="0">
                <a:ln w="10160">
                  <a:solidFill>
                    <a:srgbClr val="00B050"/>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Habacuc 1:2</a:t>
            </a:r>
            <a:endParaRPr lang="fr-BE" sz="4000" b="1" i="1" dirty="0" smtClean="0">
              <a:ln w="10160">
                <a:solidFill>
                  <a:srgbClr val="00B050"/>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0160">
                <a:solidFill>
                  <a:srgbClr val="00B050"/>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0160">
                  <a:solidFill>
                    <a:srgbClr val="00B050"/>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Jusqu’à quand, ô Éternel ?… </a:t>
            </a:r>
          </a:p>
          <a:p>
            <a:pPr algn="ctr"/>
            <a:r>
              <a:rPr lang="fr-FR" sz="4400" b="1" dirty="0" smtClean="0">
                <a:ln w="10160">
                  <a:solidFill>
                    <a:srgbClr val="00B050"/>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J’ai crié, Et tu n’écoutes pas ! </a:t>
            </a:r>
          </a:p>
          <a:p>
            <a:pPr algn="ctr"/>
            <a:r>
              <a:rPr lang="fr-FR" sz="4400" b="1" dirty="0" smtClean="0">
                <a:ln w="10160">
                  <a:solidFill>
                    <a:srgbClr val="00B050"/>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J’ai crié vers toi à la violence, </a:t>
            </a:r>
          </a:p>
          <a:p>
            <a:pPr algn="ctr"/>
            <a:r>
              <a:rPr lang="fr-FR" sz="4400" b="1" dirty="0" smtClean="0">
                <a:ln w="10160">
                  <a:solidFill>
                    <a:srgbClr val="00B050"/>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Et tu ne secours pas !  </a:t>
            </a:r>
            <a:r>
              <a:rPr lang="fr-BE"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a:t>
            </a:r>
            <a:endParaRPr lang="nl-BE" sz="4400" b="1" dirty="0">
              <a:effectLst>
                <a:outerShdw blurRad="38100" dist="38100" dir="2700000" algn="tl">
                  <a:srgbClr val="000000">
                    <a:alpha val="43137"/>
                  </a:srgbClr>
                </a:outerShdw>
              </a:effectLst>
            </a:endParaRPr>
          </a:p>
        </p:txBody>
      </p:sp>
      <p:pic>
        <p:nvPicPr>
          <p:cNvPr id="4098" name="Picture 2" descr="https://encrypted-tbn1.gstatic.com/images?q=tbn:ANd9GcS4I3Ehl6YSRogOJJJ3hJiA8UrdL3a_NMj0CqDpNrDFjDhLhe-TQ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2025" y="492125"/>
            <a:ext cx="2647950" cy="172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64187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800100" y="2300585"/>
            <a:ext cx="10534649" cy="1538883"/>
          </a:xfrm>
          <a:prstGeom prst="rect">
            <a:avLst/>
          </a:prstGeom>
        </p:spPr>
        <p:txBody>
          <a:bodyPr wrap="square">
            <a:spAutoFit/>
          </a:bodyPr>
          <a:lstStyle/>
          <a:p>
            <a:pPr algn="ctr"/>
            <a:r>
              <a:rPr lang="fr-BE" sz="4000" dirty="0" smtClean="0">
                <a:solidFill>
                  <a:prstClr val="white"/>
                </a:solidFill>
                <a:effectLst>
                  <a:glow rad="228600">
                    <a:schemeClr val="accent5">
                      <a:satMod val="175000"/>
                      <a:alpha val="40000"/>
                    </a:schemeClr>
                  </a:glow>
                </a:effectLst>
                <a:latin typeface="Arial" panose="020B0604020202020204" pitchFamily="34" charset="0"/>
                <a:ea typeface="Times New Roman" panose="02020603050405020304" pitchFamily="18" charset="0"/>
              </a:rPr>
              <a:t>Malachie 3:6</a:t>
            </a:r>
            <a:endParaRPr lang="fr-BE" sz="4000" i="1" dirty="0">
              <a:solidFill>
                <a:prstClr val="white"/>
              </a:solidFill>
              <a:effectLst>
                <a:glow rad="228600">
                  <a:schemeClr val="accent5">
                    <a:satMod val="175000"/>
                    <a:alpha val="40000"/>
                  </a:schemeClr>
                </a:glow>
              </a:effectLst>
              <a:latin typeface="Arial" panose="020B0604020202020204" pitchFamily="34" charset="0"/>
              <a:ea typeface="Times New Roman" panose="02020603050405020304" pitchFamily="18" charset="0"/>
            </a:endParaRPr>
          </a:p>
          <a:p>
            <a:pPr algn="ctr"/>
            <a:endParaRPr lang="fr-BE" sz="1000" i="1" dirty="0">
              <a:solidFill>
                <a:prstClr val="white"/>
              </a:solidFill>
              <a:effectLst>
                <a:glow rad="228600">
                  <a:schemeClr val="accent5">
                    <a:satMod val="175000"/>
                    <a:alpha val="40000"/>
                  </a:schemeClr>
                </a:glow>
              </a:effectLst>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Je </a:t>
            </a:r>
            <a:r>
              <a:rPr lang="fr-FR" sz="4400" b="1" dirty="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suis l’Éternel, je ne change pas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82517863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76225" y="519410"/>
            <a:ext cx="10753725" cy="3570208"/>
          </a:xfrm>
          <a:prstGeom prst="rect">
            <a:avLst/>
          </a:prstGeom>
        </p:spPr>
        <p:txBody>
          <a:bodyPr wrap="square">
            <a:spAutoFit/>
          </a:bodyPr>
          <a:lstStyle/>
          <a:p>
            <a:pPr algn="ctr"/>
            <a:r>
              <a:rPr lang="fr-BE" sz="4000" dirty="0" smtClean="0">
                <a:solidFill>
                  <a:prstClr val="white"/>
                </a:solidFill>
                <a:latin typeface="Arial" panose="020B0604020202020204" pitchFamily="34" charset="0"/>
                <a:ea typeface="Times New Roman" panose="02020603050405020304" pitchFamily="18" charset="0"/>
              </a:rPr>
              <a:t>Romains 12:9</a:t>
            </a:r>
            <a:endParaRPr lang="fr-BE" sz="4000" i="1" dirty="0">
              <a:solidFill>
                <a:prstClr val="white"/>
              </a:solidFill>
              <a:latin typeface="Arial" panose="020B0604020202020204" pitchFamily="34" charset="0"/>
              <a:ea typeface="Times New Roman" panose="02020603050405020304" pitchFamily="18" charset="0"/>
            </a:endParaRP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Ne vous vengez point vous-mêmes, bien-aimés, mais laissez agir la colère ; car il est écrit : À moi la vengeance,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à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moi la rétribution, dit le Seigneur.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49193439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76225" y="519410"/>
            <a:ext cx="10753725" cy="2215991"/>
          </a:xfrm>
          <a:prstGeom prst="rect">
            <a:avLst/>
          </a:prstGeom>
        </p:spPr>
        <p:txBody>
          <a:bodyPr wrap="square">
            <a:spAutoFit/>
          </a:bodyPr>
          <a:lstStyle/>
          <a:p>
            <a:pPr algn="ctr"/>
            <a:r>
              <a:rPr lang="fr-BE" sz="4000" dirty="0" smtClean="0">
                <a:solidFill>
                  <a:prstClr val="white"/>
                </a:solidFill>
                <a:latin typeface="Arial" panose="020B0604020202020204" pitchFamily="34" charset="0"/>
                <a:ea typeface="Times New Roman" panose="02020603050405020304" pitchFamily="18" charset="0"/>
              </a:rPr>
              <a:t>2 Thessaloniciens 1:6</a:t>
            </a:r>
            <a:endParaRPr lang="fr-BE" sz="4000" i="1" dirty="0">
              <a:solidFill>
                <a:prstClr val="white"/>
              </a:solidFill>
              <a:latin typeface="Arial" panose="020B0604020202020204" pitchFamily="34" charset="0"/>
              <a:ea typeface="Times New Roman" panose="02020603050405020304" pitchFamily="18" charset="0"/>
            </a:endParaRP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Il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est de la justice de Dieu de rendre l’affliction à ceux qui vous affligent,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34677584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76225" y="519410"/>
            <a:ext cx="10753725" cy="3570208"/>
          </a:xfrm>
          <a:prstGeom prst="rect">
            <a:avLst/>
          </a:prstGeom>
        </p:spPr>
        <p:txBody>
          <a:bodyPr wrap="square">
            <a:spAutoFit/>
          </a:bodyPr>
          <a:lstStyle/>
          <a:p>
            <a:pPr algn="ctr"/>
            <a:r>
              <a:rPr lang="fr-BE" sz="4000" dirty="0" smtClean="0">
                <a:solidFill>
                  <a:prstClr val="white"/>
                </a:solidFill>
                <a:latin typeface="Arial" panose="020B0604020202020204" pitchFamily="34" charset="0"/>
                <a:ea typeface="Times New Roman" panose="02020603050405020304" pitchFamily="18" charset="0"/>
              </a:rPr>
              <a:t>2 Thessaloniciens 1:7</a:t>
            </a:r>
            <a:endParaRPr lang="fr-BE" sz="4000" i="1" dirty="0">
              <a:solidFill>
                <a:prstClr val="white"/>
              </a:solidFill>
              <a:latin typeface="Arial" panose="020B0604020202020204" pitchFamily="34" charset="0"/>
              <a:ea typeface="Times New Roman" panose="02020603050405020304" pitchFamily="18" charset="0"/>
            </a:endParaRP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de vous donner, à vous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qui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êtes affligés, du repos avec nous, lorsque le Seigneur Jésus apparaîtra du ciel avec les anges de sa puissance,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8419729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76225" y="519410"/>
            <a:ext cx="10753725" cy="3570208"/>
          </a:xfrm>
          <a:prstGeom prst="rect">
            <a:avLst/>
          </a:prstGeom>
        </p:spPr>
        <p:txBody>
          <a:bodyPr wrap="square">
            <a:spAutoFit/>
          </a:bodyPr>
          <a:lstStyle/>
          <a:p>
            <a:pPr algn="ctr"/>
            <a:r>
              <a:rPr lang="fr-BE" sz="4000" dirty="0" smtClean="0">
                <a:solidFill>
                  <a:prstClr val="white"/>
                </a:solidFill>
                <a:latin typeface="Arial" panose="020B0604020202020204" pitchFamily="34" charset="0"/>
                <a:ea typeface="Times New Roman" panose="02020603050405020304" pitchFamily="18" charset="0"/>
              </a:rPr>
              <a:t>2 Thessaloniciens 1:8</a:t>
            </a:r>
            <a:endParaRPr lang="fr-BE" sz="4000" i="1" dirty="0">
              <a:solidFill>
                <a:prstClr val="white"/>
              </a:solidFill>
              <a:latin typeface="Arial" panose="020B0604020202020204" pitchFamily="34" charset="0"/>
              <a:ea typeface="Times New Roman" panose="02020603050405020304" pitchFamily="18" charset="0"/>
            </a:endParaRP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au milieu d’une flamme de feu,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pour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punir ceux qui ne connaissent pas Dieu et ceux qui n’obéissent pas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à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l’Évangile de notre Seigneur Jésus.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36029407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76225" y="519410"/>
            <a:ext cx="10753725" cy="3570208"/>
          </a:xfrm>
          <a:prstGeom prst="rect">
            <a:avLst/>
          </a:prstGeom>
        </p:spPr>
        <p:txBody>
          <a:bodyPr wrap="square">
            <a:spAutoFit/>
          </a:bodyPr>
          <a:lstStyle/>
          <a:p>
            <a:pPr algn="ctr"/>
            <a:r>
              <a:rPr lang="fr-BE" sz="4000" dirty="0" smtClean="0">
                <a:solidFill>
                  <a:prstClr val="white"/>
                </a:solidFill>
                <a:latin typeface="Arial" panose="020B0604020202020204" pitchFamily="34" charset="0"/>
                <a:ea typeface="Times New Roman" panose="02020603050405020304" pitchFamily="18" charset="0"/>
              </a:rPr>
              <a:t>2 Thessaloniciens 1:9</a:t>
            </a:r>
            <a:endParaRPr lang="fr-BE" sz="4000" i="1" dirty="0">
              <a:solidFill>
                <a:prstClr val="white"/>
              </a:solidFill>
              <a:latin typeface="Arial" panose="020B0604020202020204" pitchFamily="34" charset="0"/>
              <a:ea typeface="Times New Roman" panose="02020603050405020304" pitchFamily="18" charset="0"/>
            </a:endParaRP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Ils auront pour châtiment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une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ruine éternelle,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loin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 la face du Seigneur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 la gloire de sa force,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73673695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76225" y="519410"/>
            <a:ext cx="10915650" cy="2893100"/>
          </a:xfrm>
          <a:prstGeom prst="rect">
            <a:avLst/>
          </a:prstGeom>
        </p:spPr>
        <p:txBody>
          <a:bodyPr wrap="square">
            <a:spAutoFit/>
          </a:bodyPr>
          <a:lstStyle/>
          <a:p>
            <a:pPr algn="ctr"/>
            <a:r>
              <a:rPr lang="fr-BE" sz="4000" dirty="0" smtClean="0">
                <a:solidFill>
                  <a:prstClr val="white"/>
                </a:solidFill>
                <a:latin typeface="Arial" panose="020B0604020202020204" pitchFamily="34" charset="0"/>
                <a:ea typeface="Times New Roman" panose="02020603050405020304" pitchFamily="18" charset="0"/>
              </a:rPr>
              <a:t>2 Thessaloniciens 1:10</a:t>
            </a:r>
            <a:endParaRPr lang="fr-BE" sz="4000" i="1" dirty="0">
              <a:solidFill>
                <a:prstClr val="white"/>
              </a:solidFill>
              <a:latin typeface="Arial" panose="020B0604020202020204" pitchFamily="34" charset="0"/>
              <a:ea typeface="Times New Roman" panose="02020603050405020304" pitchFamily="18" charset="0"/>
            </a:endParaRP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lorsqu’il viendra pour être,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en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ce jour-là, glorifié dans ses saints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admiré dans tous ceux qui auront cru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97733162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76225" y="519410"/>
            <a:ext cx="11172825" cy="3570208"/>
          </a:xfrm>
          <a:prstGeom prst="rect">
            <a:avLst/>
          </a:prstGeom>
        </p:spPr>
        <p:txBody>
          <a:bodyPr wrap="square">
            <a:spAutoFit/>
          </a:bodyPr>
          <a:lstStyle/>
          <a:p>
            <a:pPr algn="ctr"/>
            <a:r>
              <a:rPr lang="fr-BE" sz="4000" dirty="0" smtClean="0">
                <a:solidFill>
                  <a:prstClr val="white"/>
                </a:solidFill>
                <a:latin typeface="Arial" panose="020B0604020202020204" pitchFamily="34" charset="0"/>
                <a:ea typeface="Times New Roman" panose="02020603050405020304" pitchFamily="18" charset="0"/>
              </a:rPr>
              <a:t>Hébreux 10:30</a:t>
            </a:r>
            <a:endParaRPr lang="fr-BE" sz="4000" i="1" dirty="0">
              <a:solidFill>
                <a:prstClr val="white"/>
              </a:solidFill>
              <a:latin typeface="Arial" panose="020B0604020202020204" pitchFamily="34" charset="0"/>
              <a:ea typeface="Times New Roman" panose="02020603050405020304" pitchFamily="18" charset="0"/>
            </a:endParaRP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nous connaissons celui qui a dit :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À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moi la vengeance, à moi la rétribution ! et encore :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Seigneur jugera son peuple.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55057646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80999" y="3567410"/>
            <a:ext cx="11630025" cy="2893100"/>
          </a:xfrm>
          <a:prstGeom prst="rect">
            <a:avLst/>
          </a:prstGeom>
        </p:spPr>
        <p:txBody>
          <a:bodyPr wrap="square">
            <a:spAutoFit/>
          </a:bodyPr>
          <a:lstStyle/>
          <a:p>
            <a:r>
              <a:rPr lang="fr-BE" sz="4000" dirty="0">
                <a:solidFill>
                  <a:prstClr val="white"/>
                </a:solidFill>
                <a:latin typeface="Arial" panose="020B0604020202020204" pitchFamily="34" charset="0"/>
                <a:ea typeface="Times New Roman" panose="02020603050405020304" pitchFamily="18" charset="0"/>
              </a:rPr>
              <a:t>Apocalypse </a:t>
            </a:r>
            <a:r>
              <a:rPr lang="fr-BE" sz="4000" dirty="0" smtClean="0">
                <a:solidFill>
                  <a:prstClr val="white"/>
                </a:solidFill>
                <a:latin typeface="Arial" panose="020B0604020202020204" pitchFamily="34" charset="0"/>
                <a:ea typeface="Times New Roman" panose="02020603050405020304" pitchFamily="18" charset="0"/>
              </a:rPr>
              <a:t>16:6</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Car ils ont versé le sang des saints </a:t>
            </a: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des prophètes, et tu leur as donné </a:t>
            </a: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du sang à boire : ils en sont dignes.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550" y="315087"/>
            <a:ext cx="4790694" cy="3165280"/>
          </a:xfrm>
          <a:prstGeom prst="rect">
            <a:avLst/>
          </a:prstGeom>
        </p:spPr>
      </p:pic>
    </p:spTree>
    <p:extLst>
      <p:ext uri="{BB962C8B-B14F-4D97-AF65-F5344CB8AC3E}">
        <p14:creationId xmlns:p14="http://schemas.microsoft.com/office/powerpoint/2010/main" val="64241779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76224" y="2195810"/>
            <a:ext cx="11630025" cy="2893100"/>
          </a:xfrm>
          <a:prstGeom prst="rect">
            <a:avLst/>
          </a:prstGeom>
        </p:spPr>
        <p:txBody>
          <a:bodyPr wrap="square">
            <a:spAutoFit/>
          </a:bodyPr>
          <a:lstStyle/>
          <a:p>
            <a:pPr algn="ctr"/>
            <a:r>
              <a:rPr lang="fr-BE" sz="4000" dirty="0" smtClean="0">
                <a:solidFill>
                  <a:prstClr val="white"/>
                </a:solidFill>
                <a:latin typeface="Arial" panose="020B0604020202020204" pitchFamily="34" charset="0"/>
                <a:ea typeface="Times New Roman" panose="02020603050405020304" pitchFamily="18" charset="0"/>
              </a:rPr>
              <a:t>Ephésiens 2:4</a:t>
            </a:r>
            <a:endParaRPr lang="fr-BE" sz="4000" i="1" dirty="0">
              <a:solidFill>
                <a:prstClr val="white"/>
              </a:solidFill>
              <a:latin typeface="Arial" panose="020B0604020202020204" pitchFamily="34" charset="0"/>
              <a:ea typeface="Times New Roman" panose="02020603050405020304" pitchFamily="18" charset="0"/>
            </a:endParaRP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Mais Dieu, qui est riche en miséricorde,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à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cause du grand amour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dont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il nous a aimés,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9500466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0" y="2216150"/>
            <a:ext cx="12192000" cy="4247317"/>
          </a:xfrm>
          <a:prstGeom prst="rect">
            <a:avLst/>
          </a:prstGeom>
        </p:spPr>
        <p:txBody>
          <a:bodyPr wrap="square">
            <a:spAutoFit/>
          </a:bodyPr>
          <a:lstStyle/>
          <a:p>
            <a:pPr algn="ctr"/>
            <a:r>
              <a:rPr lang="fr-BE" sz="4000" b="1" dirty="0" smtClean="0">
                <a:ln w="10160">
                  <a:solidFill>
                    <a:srgbClr val="00B050"/>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Habacuc 1:3</a:t>
            </a:r>
            <a:endParaRPr lang="fr-BE" sz="4000" b="1" i="1" dirty="0" smtClean="0">
              <a:ln w="10160">
                <a:solidFill>
                  <a:srgbClr val="00B050"/>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0160">
                <a:solidFill>
                  <a:srgbClr val="00B050"/>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0160">
                  <a:solidFill>
                    <a:srgbClr val="00B050"/>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Pourquoi me fais-tu voir l’iniquité, </a:t>
            </a:r>
          </a:p>
          <a:p>
            <a:pPr algn="ctr"/>
            <a:r>
              <a:rPr lang="fr-FR" sz="4400" b="1" dirty="0" smtClean="0">
                <a:ln w="10160">
                  <a:solidFill>
                    <a:srgbClr val="00B050"/>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Et contemples-tu l’injustice ? </a:t>
            </a:r>
          </a:p>
          <a:p>
            <a:pPr algn="ctr"/>
            <a:r>
              <a:rPr lang="fr-FR" sz="4400" b="1" dirty="0" smtClean="0">
                <a:ln w="10160">
                  <a:solidFill>
                    <a:srgbClr val="00B050"/>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Pourquoi l’oppression et la violence </a:t>
            </a:r>
          </a:p>
          <a:p>
            <a:pPr algn="ctr"/>
            <a:r>
              <a:rPr lang="fr-FR" sz="4400" b="1" dirty="0" smtClean="0">
                <a:ln w="10160">
                  <a:solidFill>
                    <a:srgbClr val="00B050"/>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sont-elles devant moi ? </a:t>
            </a:r>
          </a:p>
          <a:p>
            <a:pPr algn="ctr"/>
            <a:r>
              <a:rPr lang="fr-FR" sz="4400" b="1" dirty="0" smtClean="0">
                <a:ln w="10160">
                  <a:solidFill>
                    <a:srgbClr val="00B050"/>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Il y a des querelles, et la discorde s’élève.</a:t>
            </a:r>
            <a:endParaRPr lang="nl-BE" sz="4400" b="1" dirty="0">
              <a:effectLst>
                <a:outerShdw blurRad="38100" dist="38100" dir="2700000" algn="tl">
                  <a:srgbClr val="000000">
                    <a:alpha val="43137"/>
                  </a:srgbClr>
                </a:outerShdw>
              </a:effectLst>
            </a:endParaRPr>
          </a:p>
        </p:txBody>
      </p:sp>
      <p:pic>
        <p:nvPicPr>
          <p:cNvPr id="4098" name="Picture 2" descr="https://encrypted-tbn1.gstatic.com/images?q=tbn:ANd9GcS4I3Ehl6YSRogOJJJ3hJiA8UrdL3a_NMj0CqDpNrDFjDhLhe-TQ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2025" y="254000"/>
            <a:ext cx="2647950" cy="172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1334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76224" y="2195810"/>
            <a:ext cx="11630025" cy="2893100"/>
          </a:xfrm>
          <a:prstGeom prst="rect">
            <a:avLst/>
          </a:prstGeom>
        </p:spPr>
        <p:txBody>
          <a:bodyPr wrap="square">
            <a:spAutoFit/>
          </a:bodyPr>
          <a:lstStyle/>
          <a:p>
            <a:pPr algn="ctr"/>
            <a:r>
              <a:rPr lang="fr-BE" sz="4000" dirty="0" smtClean="0">
                <a:solidFill>
                  <a:prstClr val="white"/>
                </a:solidFill>
                <a:latin typeface="Arial" panose="020B0604020202020204" pitchFamily="34" charset="0"/>
                <a:ea typeface="Times New Roman" panose="02020603050405020304" pitchFamily="18" charset="0"/>
              </a:rPr>
              <a:t>Ephésiens 2:5</a:t>
            </a:r>
            <a:endParaRPr lang="fr-BE" sz="4000" i="1" dirty="0">
              <a:solidFill>
                <a:prstClr val="white"/>
              </a:solidFill>
              <a:latin typeface="Arial" panose="020B0604020202020204" pitchFamily="34" charset="0"/>
              <a:ea typeface="Times New Roman" panose="02020603050405020304" pitchFamily="18" charset="0"/>
            </a:endParaRP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nous qui étions morts par nos offenses, nous a rendus à la vie avec Christ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c’est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par grâce que vous êtes sauvés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402994022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76224" y="2195810"/>
            <a:ext cx="11630025" cy="2893100"/>
          </a:xfrm>
          <a:prstGeom prst="rect">
            <a:avLst/>
          </a:prstGeom>
        </p:spPr>
        <p:txBody>
          <a:bodyPr wrap="square">
            <a:spAutoFit/>
          </a:bodyPr>
          <a:lstStyle/>
          <a:p>
            <a:pPr algn="ctr"/>
            <a:r>
              <a:rPr lang="fr-BE" sz="4000" dirty="0" smtClean="0">
                <a:solidFill>
                  <a:prstClr val="white"/>
                </a:solidFill>
                <a:latin typeface="Arial" panose="020B0604020202020204" pitchFamily="34" charset="0"/>
                <a:ea typeface="Times New Roman" panose="02020603050405020304" pitchFamily="18" charset="0"/>
              </a:rPr>
              <a:t>Romains 6:23</a:t>
            </a:r>
            <a:endParaRPr lang="fr-BE" sz="4000" i="1" dirty="0">
              <a:solidFill>
                <a:prstClr val="white"/>
              </a:solidFill>
              <a:latin typeface="Arial" panose="020B0604020202020204" pitchFamily="34" charset="0"/>
              <a:ea typeface="Times New Roman" panose="02020603050405020304" pitchFamily="18" charset="0"/>
            </a:endParaRP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salaire du péché, c’est la mort ;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mais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 don gratuit de Dieu, c’est la vie éternelle en Jésus-Christ notre Seigneur.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64673696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76224" y="2195810"/>
            <a:ext cx="11630025" cy="2893100"/>
          </a:xfrm>
          <a:prstGeom prst="rect">
            <a:avLst/>
          </a:prstGeom>
        </p:spPr>
        <p:txBody>
          <a:bodyPr wrap="square">
            <a:spAutoFit/>
          </a:bodyPr>
          <a:lstStyle/>
          <a:p>
            <a:pPr algn="ctr"/>
            <a:r>
              <a:rPr lang="fr-BE" sz="4000" dirty="0" smtClean="0">
                <a:solidFill>
                  <a:prstClr val="white"/>
                </a:solidFill>
                <a:latin typeface="Arial" panose="020B0604020202020204" pitchFamily="34" charset="0"/>
                <a:ea typeface="Times New Roman" panose="02020603050405020304" pitchFamily="18" charset="0"/>
              </a:rPr>
              <a:t>Jacques 2:13</a:t>
            </a:r>
            <a:endParaRPr lang="fr-BE" sz="4000" i="1" dirty="0">
              <a:solidFill>
                <a:prstClr val="white"/>
              </a:solidFill>
              <a:latin typeface="Arial" panose="020B0604020202020204" pitchFamily="34" charset="0"/>
              <a:ea typeface="Times New Roman" panose="02020603050405020304" pitchFamily="18" charset="0"/>
            </a:endParaRP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 jugement est sans miséricorde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pour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qui n’a pas fait miséricorde.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La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miséricorde triomphe du jugement.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83833157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76224" y="2195810"/>
            <a:ext cx="11630025" cy="2893100"/>
          </a:xfrm>
          <a:prstGeom prst="rect">
            <a:avLst/>
          </a:prstGeom>
        </p:spPr>
        <p:txBody>
          <a:bodyPr wrap="square">
            <a:spAutoFit/>
          </a:bodyPr>
          <a:lstStyle/>
          <a:p>
            <a:pPr algn="ctr"/>
            <a:r>
              <a:rPr lang="fr-BE" sz="4000" dirty="0" smtClean="0">
                <a:solidFill>
                  <a:prstClr val="white"/>
                </a:solidFill>
                <a:latin typeface="Arial" panose="020B0604020202020204" pitchFamily="34" charset="0"/>
                <a:ea typeface="Times New Roman" panose="02020603050405020304" pitchFamily="18" charset="0"/>
              </a:rPr>
              <a:t>Matthieu 18:23</a:t>
            </a:r>
            <a:endParaRPr lang="fr-BE" sz="4000" i="1" dirty="0">
              <a:solidFill>
                <a:prstClr val="white"/>
              </a:solidFill>
              <a:latin typeface="Arial" panose="020B0604020202020204" pitchFamily="34" charset="0"/>
              <a:ea typeface="Times New Roman" panose="02020603050405020304" pitchFamily="18" charset="0"/>
            </a:endParaRP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 </a:t>
            </a:r>
            <a:r>
              <a:rPr lang="fr-FR" sz="4400" b="1" i="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royaume des cieux est semblable </a:t>
            </a:r>
            <a:endPar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à </a:t>
            </a:r>
            <a:r>
              <a:rPr lang="fr-FR" sz="4400" b="1" i="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un roi qui voulut faire rendre compte </a:t>
            </a:r>
            <a:endPar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à </a:t>
            </a:r>
            <a:r>
              <a:rPr lang="fr-FR" sz="4400" b="1" i="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ses serviteurs.</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8521917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76224" y="2195810"/>
            <a:ext cx="11630025" cy="2893100"/>
          </a:xfrm>
          <a:prstGeom prst="rect">
            <a:avLst/>
          </a:prstGeom>
        </p:spPr>
        <p:txBody>
          <a:bodyPr wrap="square">
            <a:spAutoFit/>
          </a:bodyPr>
          <a:lstStyle/>
          <a:p>
            <a:pPr algn="ctr"/>
            <a:r>
              <a:rPr lang="fr-BE" sz="4000" dirty="0" smtClean="0">
                <a:solidFill>
                  <a:prstClr val="white"/>
                </a:solidFill>
                <a:latin typeface="Arial" panose="020B0604020202020204" pitchFamily="34" charset="0"/>
                <a:ea typeface="Times New Roman" panose="02020603050405020304" pitchFamily="18" charset="0"/>
              </a:rPr>
              <a:t>Matthieu 18:24</a:t>
            </a:r>
            <a:endParaRPr lang="fr-BE" sz="4000" i="1" dirty="0">
              <a:solidFill>
                <a:prstClr val="white"/>
              </a:solidFill>
              <a:latin typeface="Arial" panose="020B0604020202020204" pitchFamily="34" charset="0"/>
              <a:ea typeface="Times New Roman" panose="02020603050405020304" pitchFamily="18" charset="0"/>
            </a:endParaRP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Quand il se mit à compter,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on lui en amena un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qui devait dix mille talents</a:t>
            </a: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74665319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95274" y="1433810"/>
            <a:ext cx="11630025" cy="4247317"/>
          </a:xfrm>
          <a:prstGeom prst="rect">
            <a:avLst/>
          </a:prstGeom>
        </p:spPr>
        <p:txBody>
          <a:bodyPr wrap="square">
            <a:spAutoFit/>
          </a:bodyPr>
          <a:lstStyle/>
          <a:p>
            <a:pPr algn="ctr"/>
            <a:r>
              <a:rPr lang="fr-BE" sz="4000" dirty="0" smtClean="0">
                <a:solidFill>
                  <a:prstClr val="white"/>
                </a:solidFill>
                <a:latin typeface="Arial" panose="020B0604020202020204" pitchFamily="34" charset="0"/>
                <a:ea typeface="Times New Roman" panose="02020603050405020304" pitchFamily="18" charset="0"/>
              </a:rPr>
              <a:t>Matthieu 18:25</a:t>
            </a:r>
            <a:endParaRPr lang="fr-BE" sz="4000" i="1" dirty="0">
              <a:solidFill>
                <a:prstClr val="white"/>
              </a:solidFill>
              <a:latin typeface="Arial" panose="020B0604020202020204" pitchFamily="34" charset="0"/>
              <a:ea typeface="Times New Roman" panose="02020603050405020304" pitchFamily="18" charset="0"/>
            </a:endParaRP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Comme il n’avait pas de quoi payer,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son maître ordonna qu’il fût vendu, lui,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sa femme, ses enfants,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tout ce qu’il avait,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que la dette fût acquittée.</a:t>
            </a: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986843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76224" y="1710035"/>
            <a:ext cx="11630025" cy="3570208"/>
          </a:xfrm>
          <a:prstGeom prst="rect">
            <a:avLst/>
          </a:prstGeom>
        </p:spPr>
        <p:txBody>
          <a:bodyPr wrap="square">
            <a:spAutoFit/>
          </a:bodyPr>
          <a:lstStyle/>
          <a:p>
            <a:pPr algn="ctr"/>
            <a:r>
              <a:rPr lang="fr-BE" sz="4000" dirty="0" smtClean="0">
                <a:solidFill>
                  <a:prstClr val="white"/>
                </a:solidFill>
                <a:latin typeface="Arial" panose="020B0604020202020204" pitchFamily="34" charset="0"/>
                <a:ea typeface="Times New Roman" panose="02020603050405020304" pitchFamily="18" charset="0"/>
              </a:rPr>
              <a:t>Matthieu 18:26</a:t>
            </a:r>
            <a:endParaRPr lang="fr-BE" sz="4000" i="1" dirty="0">
              <a:solidFill>
                <a:prstClr val="white"/>
              </a:solidFill>
              <a:latin typeface="Arial" panose="020B0604020202020204" pitchFamily="34" charset="0"/>
              <a:ea typeface="Times New Roman" panose="02020603050405020304" pitchFamily="18" charset="0"/>
            </a:endParaRP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 serviteur, se jetant à terre,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se prosterna devant lui, et dit : Seigneur, aie patience envers moi,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je te paierai tout.</a:t>
            </a: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92603802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85749" y="1976735"/>
            <a:ext cx="11630025" cy="2893100"/>
          </a:xfrm>
          <a:prstGeom prst="rect">
            <a:avLst/>
          </a:prstGeom>
        </p:spPr>
        <p:txBody>
          <a:bodyPr wrap="square">
            <a:spAutoFit/>
          </a:bodyPr>
          <a:lstStyle/>
          <a:p>
            <a:pPr algn="ctr"/>
            <a:r>
              <a:rPr lang="fr-BE" sz="4000" dirty="0" smtClean="0">
                <a:solidFill>
                  <a:prstClr val="white"/>
                </a:solidFill>
                <a:latin typeface="Arial" panose="020B0604020202020204" pitchFamily="34" charset="0"/>
                <a:ea typeface="Times New Roman" panose="02020603050405020304" pitchFamily="18" charset="0"/>
              </a:rPr>
              <a:t>Matthieu 18:27</a:t>
            </a:r>
            <a:endParaRPr lang="fr-BE" sz="4000" i="1" dirty="0">
              <a:solidFill>
                <a:prstClr val="white"/>
              </a:solidFill>
              <a:latin typeface="Arial" panose="020B0604020202020204" pitchFamily="34" charset="0"/>
              <a:ea typeface="Times New Roman" panose="02020603050405020304" pitchFamily="18" charset="0"/>
            </a:endParaRP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Emu de compassion,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 maître de ce serviteur le laissa aller,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lui remit la dette.</a:t>
            </a: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85675641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85749" y="1014710"/>
            <a:ext cx="11630025" cy="4924425"/>
          </a:xfrm>
          <a:prstGeom prst="rect">
            <a:avLst/>
          </a:prstGeom>
        </p:spPr>
        <p:txBody>
          <a:bodyPr wrap="square">
            <a:spAutoFit/>
          </a:bodyPr>
          <a:lstStyle/>
          <a:p>
            <a:pPr algn="ctr"/>
            <a:r>
              <a:rPr lang="fr-BE" sz="4000" dirty="0" smtClean="0">
                <a:solidFill>
                  <a:prstClr val="white"/>
                </a:solidFill>
                <a:latin typeface="Arial" panose="020B0604020202020204" pitchFamily="34" charset="0"/>
                <a:ea typeface="Times New Roman" panose="02020603050405020304" pitchFamily="18" charset="0"/>
              </a:rPr>
              <a:t>Matthieu 18:28</a:t>
            </a:r>
            <a:endParaRPr lang="fr-BE" sz="4000" i="1" dirty="0">
              <a:solidFill>
                <a:prstClr val="white"/>
              </a:solidFill>
              <a:latin typeface="Arial" panose="020B0604020202020204" pitchFamily="34" charset="0"/>
              <a:ea typeface="Times New Roman" panose="02020603050405020304" pitchFamily="18" charset="0"/>
            </a:endParaRP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Après qu’il fut sorti,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ce serviteur rencontra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un de ses compagnons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qui lui devait cent deniers.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Il le saisit et l’étranglait, en disant :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Paie ce que tu me dois.</a:t>
            </a: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98678510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85749" y="2071985"/>
            <a:ext cx="11630025" cy="2893100"/>
          </a:xfrm>
          <a:prstGeom prst="rect">
            <a:avLst/>
          </a:prstGeom>
        </p:spPr>
        <p:txBody>
          <a:bodyPr wrap="square">
            <a:spAutoFit/>
          </a:bodyPr>
          <a:lstStyle/>
          <a:p>
            <a:pPr algn="ctr"/>
            <a:r>
              <a:rPr lang="fr-BE" sz="4000" dirty="0" smtClean="0">
                <a:solidFill>
                  <a:prstClr val="white"/>
                </a:solidFill>
                <a:latin typeface="Arial" panose="020B0604020202020204" pitchFamily="34" charset="0"/>
                <a:ea typeface="Times New Roman" panose="02020603050405020304" pitchFamily="18" charset="0"/>
              </a:rPr>
              <a:t>Matthieu 18:29</a:t>
            </a:r>
            <a:endParaRPr lang="fr-BE" sz="4000" i="1" dirty="0">
              <a:solidFill>
                <a:prstClr val="white"/>
              </a:solidFill>
              <a:latin typeface="Arial" panose="020B0604020202020204" pitchFamily="34" charset="0"/>
              <a:ea typeface="Times New Roman" panose="02020603050405020304" pitchFamily="18" charset="0"/>
            </a:endParaRP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Son compagnon, se jetant à terre,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 suppliait, disant :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Aie patience envers moi, et je te paierai.</a:t>
            </a: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8088403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0" y="2921000"/>
            <a:ext cx="12192000" cy="3570208"/>
          </a:xfrm>
          <a:prstGeom prst="rect">
            <a:avLst/>
          </a:prstGeom>
        </p:spPr>
        <p:txBody>
          <a:bodyPr wrap="square">
            <a:spAutoFit/>
          </a:bodyPr>
          <a:lstStyle/>
          <a:p>
            <a:pPr algn="ctr"/>
            <a:r>
              <a:rPr lang="fr-BE" sz="4000" b="1" dirty="0" smtClean="0">
                <a:ln w="10160">
                  <a:solidFill>
                    <a:srgbClr val="00B050"/>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Habacuc 1:4</a:t>
            </a:r>
            <a:endParaRPr lang="fr-BE" sz="4000" b="1" i="1" dirty="0" smtClean="0">
              <a:ln w="10160">
                <a:solidFill>
                  <a:srgbClr val="00B050"/>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0160">
                <a:solidFill>
                  <a:srgbClr val="00B050"/>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0160">
                  <a:solidFill>
                    <a:srgbClr val="00B050"/>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Aussi la loi n’a point de vie, </a:t>
            </a:r>
          </a:p>
          <a:p>
            <a:pPr algn="ctr"/>
            <a:r>
              <a:rPr lang="fr-FR" sz="4400" b="1" dirty="0" smtClean="0">
                <a:ln w="10160">
                  <a:solidFill>
                    <a:srgbClr val="00B050"/>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La justice n’a point de force ; </a:t>
            </a:r>
          </a:p>
          <a:p>
            <a:pPr algn="ctr"/>
            <a:r>
              <a:rPr lang="fr-FR" sz="4400" b="1" dirty="0" smtClean="0">
                <a:ln w="10160">
                  <a:solidFill>
                    <a:srgbClr val="00B050"/>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Car le méchant triomphe du juste, </a:t>
            </a:r>
          </a:p>
          <a:p>
            <a:pPr algn="ctr"/>
            <a:r>
              <a:rPr lang="fr-FR" sz="4400" b="1" dirty="0" smtClean="0">
                <a:ln w="10160">
                  <a:solidFill>
                    <a:srgbClr val="00B050"/>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Et l’on rend des jugements iniques.</a:t>
            </a:r>
            <a:endParaRPr lang="nl-BE" sz="4400" b="1" dirty="0">
              <a:effectLst>
                <a:outerShdw blurRad="38100" dist="38100" dir="2700000" algn="tl">
                  <a:srgbClr val="000000">
                    <a:alpha val="43137"/>
                  </a:srgbClr>
                </a:outerShdw>
              </a:effectLst>
            </a:endParaRPr>
          </a:p>
        </p:txBody>
      </p:sp>
      <p:pic>
        <p:nvPicPr>
          <p:cNvPr id="4098" name="Picture 2" descr="https://encrypted-tbn1.gstatic.com/images?q=tbn:ANd9GcS4I3Ehl6YSRogOJJJ3hJiA8UrdL3a_NMj0CqDpNrDFjDhLhe-TQ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3850" y="292100"/>
            <a:ext cx="3924300" cy="2555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94686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85749" y="2071985"/>
            <a:ext cx="11630025" cy="2893100"/>
          </a:xfrm>
          <a:prstGeom prst="rect">
            <a:avLst/>
          </a:prstGeom>
        </p:spPr>
        <p:txBody>
          <a:bodyPr wrap="square">
            <a:spAutoFit/>
          </a:bodyPr>
          <a:lstStyle/>
          <a:p>
            <a:pPr algn="ctr"/>
            <a:r>
              <a:rPr lang="fr-BE" sz="4000" dirty="0" smtClean="0">
                <a:solidFill>
                  <a:prstClr val="white"/>
                </a:solidFill>
                <a:latin typeface="Arial" panose="020B0604020202020204" pitchFamily="34" charset="0"/>
                <a:ea typeface="Times New Roman" panose="02020603050405020304" pitchFamily="18" charset="0"/>
              </a:rPr>
              <a:t>Matthieu 18:30</a:t>
            </a:r>
            <a:endParaRPr lang="fr-BE" sz="4000" i="1" dirty="0">
              <a:solidFill>
                <a:prstClr val="white"/>
              </a:solidFill>
              <a:latin typeface="Arial" panose="020B0604020202020204" pitchFamily="34" charset="0"/>
              <a:ea typeface="Times New Roman" panose="02020603050405020304" pitchFamily="18" charset="0"/>
            </a:endParaRP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Mais l’autre ne voulut pas,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il alla le jeter en prison,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jusqu’à ce qu’il eût payé ce qu’il devait.</a:t>
            </a: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97456387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85749" y="1414760"/>
            <a:ext cx="11630025" cy="4247317"/>
          </a:xfrm>
          <a:prstGeom prst="rect">
            <a:avLst/>
          </a:prstGeom>
        </p:spPr>
        <p:txBody>
          <a:bodyPr wrap="square">
            <a:spAutoFit/>
          </a:bodyPr>
          <a:lstStyle/>
          <a:p>
            <a:pPr algn="ctr"/>
            <a:r>
              <a:rPr lang="fr-BE" sz="4000" dirty="0" smtClean="0">
                <a:solidFill>
                  <a:prstClr val="white"/>
                </a:solidFill>
                <a:latin typeface="Arial" panose="020B0604020202020204" pitchFamily="34" charset="0"/>
                <a:ea typeface="Times New Roman" panose="02020603050405020304" pitchFamily="18" charset="0"/>
              </a:rPr>
              <a:t>Matthieu 18:31</a:t>
            </a:r>
            <a:endParaRPr lang="fr-BE" sz="4000" i="1" dirty="0">
              <a:solidFill>
                <a:prstClr val="white"/>
              </a:solidFill>
              <a:latin typeface="Arial" panose="020B0604020202020204" pitchFamily="34" charset="0"/>
              <a:ea typeface="Times New Roman" panose="02020603050405020304" pitchFamily="18" charset="0"/>
            </a:endParaRP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Ses compagnons,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ayant vu ce qui était arrivé,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furent profondément attristés,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ils allèrent raconter à leur maître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tout ce qui s’était passé.</a:t>
            </a: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3586270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04799" y="1710035"/>
            <a:ext cx="11630025" cy="3570208"/>
          </a:xfrm>
          <a:prstGeom prst="rect">
            <a:avLst/>
          </a:prstGeom>
        </p:spPr>
        <p:txBody>
          <a:bodyPr wrap="square">
            <a:spAutoFit/>
          </a:bodyPr>
          <a:lstStyle/>
          <a:p>
            <a:pPr algn="ctr"/>
            <a:r>
              <a:rPr lang="fr-BE" sz="4000" dirty="0" smtClean="0">
                <a:solidFill>
                  <a:prstClr val="white"/>
                </a:solidFill>
                <a:latin typeface="Arial" panose="020B0604020202020204" pitchFamily="34" charset="0"/>
                <a:ea typeface="Times New Roman" panose="02020603050405020304" pitchFamily="18" charset="0"/>
              </a:rPr>
              <a:t>Matthieu 18:32</a:t>
            </a:r>
            <a:endParaRPr lang="fr-BE" sz="4000" i="1" dirty="0">
              <a:solidFill>
                <a:prstClr val="white"/>
              </a:solidFill>
              <a:latin typeface="Arial" panose="020B0604020202020204" pitchFamily="34" charset="0"/>
              <a:ea typeface="Times New Roman" panose="02020603050405020304" pitchFamily="18" charset="0"/>
            </a:endParaRP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Alors le maître fit appeler ce serviteur,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lui dit : Méchant serviteur,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je t’avais remis en entier ta dette,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parce que tu m’en avais supplié ; </a:t>
            </a: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44430854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57174" y="2043410"/>
            <a:ext cx="11630025" cy="2893100"/>
          </a:xfrm>
          <a:prstGeom prst="rect">
            <a:avLst/>
          </a:prstGeom>
        </p:spPr>
        <p:txBody>
          <a:bodyPr wrap="square">
            <a:spAutoFit/>
          </a:bodyPr>
          <a:lstStyle/>
          <a:p>
            <a:pPr algn="ctr"/>
            <a:r>
              <a:rPr lang="fr-BE" sz="4000" dirty="0" smtClean="0">
                <a:solidFill>
                  <a:prstClr val="white"/>
                </a:solidFill>
                <a:latin typeface="Arial" panose="020B0604020202020204" pitchFamily="34" charset="0"/>
                <a:ea typeface="Times New Roman" panose="02020603050405020304" pitchFamily="18" charset="0"/>
              </a:rPr>
              <a:t>Matthieu 18:33</a:t>
            </a:r>
            <a:endParaRPr lang="fr-BE" sz="4000" i="1" dirty="0">
              <a:solidFill>
                <a:prstClr val="white"/>
              </a:solidFill>
              <a:latin typeface="Arial" panose="020B0604020202020204" pitchFamily="34" charset="0"/>
              <a:ea typeface="Times New Roman" panose="02020603050405020304" pitchFamily="18" charset="0"/>
            </a:endParaRP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ne devais-tu pas aussi avoir pitié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 ton compagnon,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comme j’ai eu pitié de toi ?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3235649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19074" y="1738610"/>
            <a:ext cx="11630025" cy="3570208"/>
          </a:xfrm>
          <a:prstGeom prst="rect">
            <a:avLst/>
          </a:prstGeom>
        </p:spPr>
        <p:txBody>
          <a:bodyPr wrap="square">
            <a:spAutoFit/>
          </a:bodyPr>
          <a:lstStyle/>
          <a:p>
            <a:pPr algn="ctr"/>
            <a:r>
              <a:rPr lang="fr-BE" sz="4000" dirty="0" smtClean="0">
                <a:solidFill>
                  <a:prstClr val="white"/>
                </a:solidFill>
                <a:latin typeface="Arial" panose="020B0604020202020204" pitchFamily="34" charset="0"/>
                <a:ea typeface="Times New Roman" panose="02020603050405020304" pitchFamily="18" charset="0"/>
              </a:rPr>
              <a:t>Matthieu 18:34</a:t>
            </a:r>
            <a:endParaRPr lang="fr-BE" sz="4000" i="1" dirty="0">
              <a:solidFill>
                <a:prstClr val="white"/>
              </a:solidFill>
              <a:latin typeface="Arial" panose="020B0604020202020204" pitchFamily="34" charset="0"/>
              <a:ea typeface="Times New Roman" panose="02020603050405020304" pitchFamily="18" charset="0"/>
            </a:endParaRP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son maître, irrité,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 livra aux bourreaux,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jusqu’à ce qu’il eût payé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tout ce qu’il devait.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44984431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19074" y="1738610"/>
            <a:ext cx="11630025" cy="3570208"/>
          </a:xfrm>
          <a:prstGeom prst="rect">
            <a:avLst/>
          </a:prstGeom>
        </p:spPr>
        <p:txBody>
          <a:bodyPr wrap="square">
            <a:spAutoFit/>
          </a:bodyPr>
          <a:lstStyle/>
          <a:p>
            <a:pPr algn="ctr"/>
            <a:r>
              <a:rPr lang="fr-BE" sz="4000" dirty="0" smtClean="0">
                <a:solidFill>
                  <a:prstClr val="white"/>
                </a:solidFill>
                <a:latin typeface="Arial" panose="020B0604020202020204" pitchFamily="34" charset="0"/>
                <a:ea typeface="Times New Roman" panose="02020603050405020304" pitchFamily="18" charset="0"/>
              </a:rPr>
              <a:t>Matthieu 18:34</a:t>
            </a:r>
            <a:endParaRPr lang="fr-BE" sz="4000" i="1" dirty="0">
              <a:solidFill>
                <a:prstClr val="white"/>
              </a:solidFill>
              <a:latin typeface="Arial" panose="020B0604020202020204" pitchFamily="34" charset="0"/>
              <a:ea typeface="Times New Roman" panose="02020603050405020304" pitchFamily="18" charset="0"/>
            </a:endParaRP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C’est ainsi que mon Père céleste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vous traitera,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si chacun de vous ne pardonne </a:t>
            </a:r>
          </a:p>
          <a:p>
            <a:pPr algn="ctr"/>
            <a:r>
              <a:rPr lang="fr-FR" sz="4400" b="1" i="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à son frère de tout son cœur.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423180367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80999" y="3567410"/>
            <a:ext cx="11630025" cy="2893100"/>
          </a:xfrm>
          <a:prstGeom prst="rect">
            <a:avLst/>
          </a:prstGeom>
        </p:spPr>
        <p:txBody>
          <a:bodyPr wrap="square">
            <a:spAutoFit/>
          </a:bodyPr>
          <a:lstStyle/>
          <a:p>
            <a:r>
              <a:rPr lang="fr-BE" sz="4000" dirty="0">
                <a:solidFill>
                  <a:prstClr val="white"/>
                </a:solidFill>
                <a:latin typeface="Arial" panose="020B0604020202020204" pitchFamily="34" charset="0"/>
                <a:ea typeface="Times New Roman" panose="02020603050405020304" pitchFamily="18" charset="0"/>
              </a:rPr>
              <a:t>Apocalypse </a:t>
            </a:r>
            <a:r>
              <a:rPr lang="fr-BE" sz="4000" dirty="0" smtClean="0">
                <a:solidFill>
                  <a:prstClr val="white"/>
                </a:solidFill>
                <a:latin typeface="Arial" panose="020B0604020202020204" pitchFamily="34" charset="0"/>
                <a:ea typeface="Times New Roman" panose="02020603050405020304" pitchFamily="18" charset="0"/>
              </a:rPr>
              <a:t>16:8</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 quatrième versa sa coupe sur le soleil. Et il lui fut donné de brûler les hommes par le feu ;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550" y="315087"/>
            <a:ext cx="4790694" cy="3165280"/>
          </a:xfrm>
          <a:prstGeom prst="rect">
            <a:avLst/>
          </a:prstGeom>
        </p:spPr>
      </p:pic>
    </p:spTree>
    <p:extLst>
      <p:ext uri="{BB962C8B-B14F-4D97-AF65-F5344CB8AC3E}">
        <p14:creationId xmlns:p14="http://schemas.microsoft.com/office/powerpoint/2010/main" val="27153528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14324" y="2262485"/>
            <a:ext cx="11630025" cy="4247317"/>
          </a:xfrm>
          <a:prstGeom prst="rect">
            <a:avLst/>
          </a:prstGeom>
        </p:spPr>
        <p:txBody>
          <a:bodyPr wrap="square">
            <a:spAutoFit/>
          </a:bodyPr>
          <a:lstStyle/>
          <a:p>
            <a:r>
              <a:rPr lang="fr-BE" sz="4000" dirty="0">
                <a:solidFill>
                  <a:prstClr val="white"/>
                </a:solidFill>
                <a:latin typeface="Arial" panose="020B0604020202020204" pitchFamily="34" charset="0"/>
                <a:ea typeface="Times New Roman" panose="02020603050405020304" pitchFamily="18" charset="0"/>
              </a:rPr>
              <a:t>Apocalypse </a:t>
            </a:r>
            <a:r>
              <a:rPr lang="fr-BE" sz="4000" dirty="0" smtClean="0">
                <a:solidFill>
                  <a:prstClr val="white"/>
                </a:solidFill>
                <a:latin typeface="Arial" panose="020B0604020202020204" pitchFamily="34" charset="0"/>
                <a:ea typeface="Times New Roman" panose="02020603050405020304" pitchFamily="18" charset="0"/>
              </a:rPr>
              <a:t>16:9</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les hommes furent brûlés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par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une grande chaleur,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ils blasphémèrent le nom du Dieu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qui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a l’autorité sur ces fléaux, et ils ne se repentirent pas pour lui donner gloire.</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7674" y="315087"/>
            <a:ext cx="3790569" cy="2504483"/>
          </a:xfrm>
          <a:prstGeom prst="rect">
            <a:avLst/>
          </a:prstGeom>
        </p:spPr>
      </p:pic>
    </p:spTree>
    <p:extLst>
      <p:ext uri="{BB962C8B-B14F-4D97-AF65-F5344CB8AC3E}">
        <p14:creationId xmlns:p14="http://schemas.microsoft.com/office/powerpoint/2010/main" val="419682804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14324" y="2262485"/>
            <a:ext cx="11630025" cy="4247317"/>
          </a:xfrm>
          <a:prstGeom prst="rect">
            <a:avLst/>
          </a:prstGeom>
        </p:spPr>
        <p:txBody>
          <a:bodyPr wrap="square">
            <a:spAutoFit/>
          </a:bodyPr>
          <a:lstStyle/>
          <a:p>
            <a:r>
              <a:rPr lang="fr-BE" sz="4000" dirty="0">
                <a:solidFill>
                  <a:prstClr val="white"/>
                </a:solidFill>
                <a:latin typeface="Arial" panose="020B0604020202020204" pitchFamily="34" charset="0"/>
                <a:ea typeface="Times New Roman" panose="02020603050405020304" pitchFamily="18" charset="0"/>
              </a:rPr>
              <a:t>Apocalypse </a:t>
            </a:r>
            <a:r>
              <a:rPr lang="fr-BE" sz="4000" dirty="0" smtClean="0">
                <a:solidFill>
                  <a:prstClr val="white"/>
                </a:solidFill>
                <a:latin typeface="Arial" panose="020B0604020202020204" pitchFamily="34" charset="0"/>
                <a:ea typeface="Times New Roman" panose="02020603050405020304" pitchFamily="18" charset="0"/>
              </a:rPr>
              <a:t>16:10</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 cinquième versa sa coupe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sur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 trône de la bête.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son royaume fut couvert de ténèbres ; et les hommes se mordaient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la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langue de douleur,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7674" y="315087"/>
            <a:ext cx="3790569" cy="2504483"/>
          </a:xfrm>
          <a:prstGeom prst="rect">
            <a:avLst/>
          </a:prstGeom>
        </p:spPr>
      </p:pic>
    </p:spTree>
    <p:extLst>
      <p:ext uri="{BB962C8B-B14F-4D97-AF65-F5344CB8AC3E}">
        <p14:creationId xmlns:p14="http://schemas.microsoft.com/office/powerpoint/2010/main" val="370622792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14324" y="2262485"/>
            <a:ext cx="11630025" cy="4247317"/>
          </a:xfrm>
          <a:prstGeom prst="rect">
            <a:avLst/>
          </a:prstGeom>
        </p:spPr>
        <p:txBody>
          <a:bodyPr wrap="square">
            <a:spAutoFit/>
          </a:bodyPr>
          <a:lstStyle/>
          <a:p>
            <a:r>
              <a:rPr lang="fr-BE" sz="4000" dirty="0">
                <a:solidFill>
                  <a:prstClr val="white"/>
                </a:solidFill>
                <a:latin typeface="Arial" panose="020B0604020202020204" pitchFamily="34" charset="0"/>
                <a:ea typeface="Times New Roman" panose="02020603050405020304" pitchFamily="18" charset="0"/>
              </a:rPr>
              <a:t>Apocalypse </a:t>
            </a:r>
            <a:r>
              <a:rPr lang="fr-BE" sz="4000" dirty="0" smtClean="0">
                <a:solidFill>
                  <a:prstClr val="white"/>
                </a:solidFill>
                <a:latin typeface="Arial" panose="020B0604020202020204" pitchFamily="34" charset="0"/>
                <a:ea typeface="Times New Roman" panose="02020603050405020304" pitchFamily="18" charset="0"/>
              </a:rPr>
              <a:t>16:11</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ils blasphémèrent le Dieu du ciel,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à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cause de leurs douleurs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 leurs ulcères,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ils ne se repentirent pas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leurs œuvres.</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7674" y="315087"/>
            <a:ext cx="3790569" cy="2504483"/>
          </a:xfrm>
          <a:prstGeom prst="rect">
            <a:avLst/>
          </a:prstGeom>
        </p:spPr>
      </p:pic>
    </p:spTree>
    <p:extLst>
      <p:ext uri="{BB962C8B-B14F-4D97-AF65-F5344CB8AC3E}">
        <p14:creationId xmlns:p14="http://schemas.microsoft.com/office/powerpoint/2010/main" val="24750957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hthoek 1"/>
          <p:cNvSpPr/>
          <p:nvPr/>
        </p:nvSpPr>
        <p:spPr>
          <a:xfrm>
            <a:off x="0" y="4368800"/>
            <a:ext cx="12192000" cy="2215991"/>
          </a:xfrm>
          <a:prstGeom prst="rect">
            <a:avLst/>
          </a:prstGeom>
        </p:spPr>
        <p:txBody>
          <a:bodyPr wrap="square">
            <a:spAutoFit/>
          </a:bodyPr>
          <a:lstStyle/>
          <a:p>
            <a:pPr algn="ctr"/>
            <a:r>
              <a:rPr lang="fr-BE" sz="40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 panose="020B0604020202020204" pitchFamily="34" charset="0"/>
                <a:ea typeface="Times New Roman" panose="02020603050405020304" pitchFamily="18" charset="0"/>
                <a:cs typeface="Times New Roman" panose="02020603050405020304" pitchFamily="18" charset="0"/>
              </a:rPr>
              <a:t>Juges 6:12</a:t>
            </a:r>
            <a:endParaRPr lang="fr-BE" sz="4000" b="1" i="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 panose="020B0604020202020204" pitchFamily="34" charset="0"/>
                <a:ea typeface="Times New Roman" panose="02020603050405020304" pitchFamily="18" charset="0"/>
                <a:cs typeface="Times New Roman" panose="02020603050405020304" pitchFamily="18" charset="0"/>
              </a:rPr>
              <a:t>L’ange de l’Éternel lui apparut, et lui dit : L’Éternel est avec toi, vaillant héros !</a:t>
            </a:r>
            <a:endParaRPr lang="nl-BE"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7350" y="319545"/>
            <a:ext cx="3797300" cy="3919079"/>
          </a:xfrm>
          <a:prstGeom prst="rect">
            <a:avLst/>
          </a:prstGeom>
        </p:spPr>
      </p:pic>
    </p:spTree>
    <p:extLst>
      <p:ext uri="{BB962C8B-B14F-4D97-AF65-F5344CB8AC3E}">
        <p14:creationId xmlns:p14="http://schemas.microsoft.com/office/powerpoint/2010/main" val="215663117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14324" y="2262485"/>
            <a:ext cx="11630025" cy="4247317"/>
          </a:xfrm>
          <a:prstGeom prst="rect">
            <a:avLst/>
          </a:prstGeom>
        </p:spPr>
        <p:txBody>
          <a:bodyPr wrap="square">
            <a:spAutoFit/>
          </a:bodyPr>
          <a:lstStyle/>
          <a:p>
            <a:r>
              <a:rPr lang="fr-BE" sz="4000" dirty="0">
                <a:solidFill>
                  <a:prstClr val="white"/>
                </a:solidFill>
                <a:latin typeface="Arial" panose="020B0604020202020204" pitchFamily="34" charset="0"/>
                <a:ea typeface="Times New Roman" panose="02020603050405020304" pitchFamily="18" charset="0"/>
              </a:rPr>
              <a:t>Apocalypse </a:t>
            </a:r>
            <a:r>
              <a:rPr lang="fr-BE" sz="4000" dirty="0" smtClean="0">
                <a:solidFill>
                  <a:prstClr val="white"/>
                </a:solidFill>
                <a:latin typeface="Arial" panose="020B0604020202020204" pitchFamily="34" charset="0"/>
                <a:ea typeface="Times New Roman" panose="02020603050405020304" pitchFamily="18" charset="0"/>
              </a:rPr>
              <a:t>16:12</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 sixième versa sa coupe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sur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 grand fleuve, l’Euphrate.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son eau tarit,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afin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que le chemin des rois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venant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 l’Orient fût préparé.</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7674" y="315087"/>
            <a:ext cx="3790569" cy="2504483"/>
          </a:xfrm>
          <a:prstGeom prst="rect">
            <a:avLst/>
          </a:prstGeom>
        </p:spPr>
      </p:pic>
    </p:spTree>
    <p:extLst>
      <p:ext uri="{BB962C8B-B14F-4D97-AF65-F5344CB8AC3E}">
        <p14:creationId xmlns:p14="http://schemas.microsoft.com/office/powerpoint/2010/main" val="240575112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sp>
        <p:nvSpPr>
          <p:cNvPr id="2" name="Rechthoek 1"/>
          <p:cNvSpPr/>
          <p:nvPr/>
        </p:nvSpPr>
        <p:spPr>
          <a:xfrm>
            <a:off x="400049" y="3361606"/>
            <a:ext cx="9848851" cy="2739211"/>
          </a:xfrm>
          <a:prstGeom prst="rect">
            <a:avLst/>
          </a:prstGeom>
        </p:spPr>
        <p:txBody>
          <a:bodyPr wrap="square">
            <a:spAutoFit/>
          </a:bodyPr>
          <a:lstStyle/>
          <a:p>
            <a:pPr fontAlgn="base">
              <a:spcBef>
                <a:spcPct val="0"/>
              </a:spcBef>
              <a:spcAft>
                <a:spcPct val="0"/>
              </a:spcAft>
              <a:defRPr/>
            </a:pPr>
            <a:r>
              <a:rPr lang="fr-BE" sz="5400" b="1" kern="50" dirty="0">
                <a:solidFill>
                  <a:srgbClr val="FFFFFF"/>
                </a:solidFill>
                <a:effectLst>
                  <a:glow rad="101600">
                    <a:srgbClr val="000000">
                      <a:alpha val="60000"/>
                    </a:srgbClr>
                  </a:glow>
                  <a:outerShdw blurRad="38100" dist="38100" dir="2700000" algn="tl">
                    <a:srgbClr val="000000">
                      <a:alpha val="43137"/>
                    </a:srgbClr>
                  </a:outerShdw>
                </a:effectLst>
                <a:ea typeface="Arial Unicode MS"/>
                <a:cs typeface="Times New Roman" pitchFamily="18" charset="0"/>
              </a:rPr>
              <a:t>« Quand la Chine se réveille, </a:t>
            </a:r>
          </a:p>
          <a:p>
            <a:pPr fontAlgn="base">
              <a:spcBef>
                <a:spcPct val="0"/>
              </a:spcBef>
              <a:spcAft>
                <a:spcPct val="0"/>
              </a:spcAft>
              <a:defRPr/>
            </a:pPr>
            <a:r>
              <a:rPr lang="fr-BE" sz="5400" b="1" kern="50" dirty="0">
                <a:solidFill>
                  <a:srgbClr val="FFFFFF"/>
                </a:solidFill>
                <a:effectLst>
                  <a:glow rad="101600">
                    <a:srgbClr val="000000">
                      <a:alpha val="60000"/>
                    </a:srgbClr>
                  </a:glow>
                  <a:outerShdw blurRad="38100" dist="38100" dir="2700000" algn="tl">
                    <a:srgbClr val="000000">
                      <a:alpha val="43137"/>
                    </a:srgbClr>
                  </a:outerShdw>
                </a:effectLst>
                <a:ea typeface="Arial Unicode MS"/>
                <a:cs typeface="Times New Roman" pitchFamily="18" charset="0"/>
              </a:rPr>
              <a:t>le monde tremblera »</a:t>
            </a:r>
          </a:p>
          <a:p>
            <a:pPr fontAlgn="base">
              <a:spcBef>
                <a:spcPct val="0"/>
              </a:spcBef>
              <a:spcAft>
                <a:spcPct val="0"/>
              </a:spcAft>
              <a:defRPr/>
            </a:pPr>
            <a:endParaRPr lang="fr-BE" sz="1000" b="1" kern="50" dirty="0">
              <a:solidFill>
                <a:srgbClr val="FFFFFF"/>
              </a:solidFill>
              <a:effectLst>
                <a:outerShdw blurRad="38100" dist="38100" dir="2700000" algn="tl">
                  <a:srgbClr val="000000">
                    <a:alpha val="43137"/>
                  </a:srgbClr>
                </a:outerShdw>
              </a:effectLst>
              <a:latin typeface="Times New Roman" pitchFamily="18" charset="0"/>
              <a:ea typeface="Arial Unicode MS"/>
              <a:cs typeface="Times New Roman" pitchFamily="18" charset="0"/>
            </a:endParaRPr>
          </a:p>
          <a:p>
            <a:pPr fontAlgn="base">
              <a:spcBef>
                <a:spcPct val="0"/>
              </a:spcBef>
              <a:spcAft>
                <a:spcPct val="0"/>
              </a:spcAft>
              <a:defRPr/>
            </a:pPr>
            <a:r>
              <a:rPr lang="fr-BE" sz="5400" i="1" kern="50" dirty="0">
                <a:solidFill>
                  <a:srgbClr val="FFFFFF"/>
                </a:solidFill>
                <a:ea typeface="Arial Unicode MS"/>
                <a:cs typeface="Times New Roman" pitchFamily="18" charset="0"/>
              </a:rPr>
              <a:t>(Napoléon)</a:t>
            </a:r>
            <a:endParaRPr lang="nl-BE" sz="5400" i="1" dirty="0">
              <a:solidFill>
                <a:srgbClr val="FFFFFF"/>
              </a:solidFill>
              <a:cs typeface="Times New Roman" pitchFamily="18" charset="0"/>
            </a:endParaRPr>
          </a:p>
        </p:txBody>
      </p:sp>
      <p:pic>
        <p:nvPicPr>
          <p:cNvPr id="64515" name="Afbeelding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5508" y="332656"/>
            <a:ext cx="2545179" cy="280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070370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ONY DS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1312" y="3724275"/>
            <a:ext cx="3873500" cy="29051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handbill.us/wp-content/uploads/2014/11/china-choo-cho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71450"/>
            <a:ext cx="11864975"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88342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pic>
        <p:nvPicPr>
          <p:cNvPr id="68610"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364" y="188913"/>
            <a:ext cx="6897686" cy="4439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Afbeelding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77126" y="188913"/>
            <a:ext cx="4475164" cy="639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vak 3"/>
          <p:cNvSpPr txBox="1"/>
          <p:nvPr/>
        </p:nvSpPr>
        <p:spPr>
          <a:xfrm>
            <a:off x="1878013" y="5032375"/>
            <a:ext cx="4032250" cy="1447800"/>
          </a:xfrm>
          <a:prstGeom prst="rect">
            <a:avLst/>
          </a:prstGeom>
          <a:noFill/>
        </p:spPr>
        <p:txBody>
          <a:bodyPr>
            <a:spAutoFit/>
          </a:bodyPr>
          <a:lstStyle/>
          <a:p>
            <a:pPr algn="ctr" fontAlgn="base">
              <a:spcBef>
                <a:spcPct val="0"/>
              </a:spcBef>
              <a:spcAft>
                <a:spcPct val="0"/>
              </a:spcAft>
              <a:defRPr/>
            </a:pPr>
            <a:r>
              <a:rPr lang="fr-BE" sz="4400" b="1" kern="50" dirty="0">
                <a:solidFill>
                  <a:srgbClr val="FFFFFF"/>
                </a:solidFill>
                <a:effectLst>
                  <a:outerShdw blurRad="38100" dist="38100" dir="2700000" algn="tl">
                    <a:srgbClr val="000000">
                      <a:alpha val="43137"/>
                    </a:srgbClr>
                  </a:outerShdw>
                </a:effectLst>
                <a:ea typeface="Arial Unicode MS"/>
                <a:cs typeface="Times New Roman" pitchFamily="18" charset="0"/>
              </a:rPr>
              <a:t>La route de Karakorum</a:t>
            </a:r>
            <a:endParaRPr lang="nl-BE" sz="4400" b="1"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7805460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kstvak 3"/>
          <p:cNvSpPr txBox="1"/>
          <p:nvPr/>
        </p:nvSpPr>
        <p:spPr>
          <a:xfrm>
            <a:off x="1638300" y="658814"/>
            <a:ext cx="9094788" cy="76944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nl-BE" sz="4400" b="1" dirty="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cs typeface="Arial" pitchFamily="34" charset="0"/>
              </a:rPr>
              <a:t>La vallée </a:t>
            </a:r>
            <a:r>
              <a:rPr lang="nl-BE" sz="4400" b="1" dirty="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cs typeface="Arial" pitchFamily="34" charset="0"/>
              </a:rPr>
              <a:t>d’Armageddon en Israël</a:t>
            </a:r>
            <a:endParaRPr lang="nl-BE" sz="4400" b="1" dirty="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cs typeface="Arial" pitchFamily="34" charset="0"/>
            </a:endParaRPr>
          </a:p>
        </p:txBody>
      </p:sp>
    </p:spTree>
    <p:extLst>
      <p:ext uri="{BB962C8B-B14F-4D97-AF65-F5344CB8AC3E}">
        <p14:creationId xmlns:p14="http://schemas.microsoft.com/office/powerpoint/2010/main" val="146244530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14324" y="2262485"/>
            <a:ext cx="11630025" cy="4247317"/>
          </a:xfrm>
          <a:prstGeom prst="rect">
            <a:avLst/>
          </a:prstGeom>
        </p:spPr>
        <p:txBody>
          <a:bodyPr wrap="square">
            <a:spAutoFit/>
          </a:bodyPr>
          <a:lstStyle/>
          <a:p>
            <a:r>
              <a:rPr lang="fr-BE" sz="4000" dirty="0">
                <a:solidFill>
                  <a:prstClr val="white"/>
                </a:solidFill>
                <a:latin typeface="Arial" panose="020B0604020202020204" pitchFamily="34" charset="0"/>
                <a:ea typeface="Times New Roman" panose="02020603050405020304" pitchFamily="18" charset="0"/>
              </a:rPr>
              <a:t>Apocalypse </a:t>
            </a:r>
            <a:r>
              <a:rPr lang="fr-BE" sz="4000" dirty="0" smtClean="0">
                <a:solidFill>
                  <a:prstClr val="white"/>
                </a:solidFill>
                <a:latin typeface="Arial" panose="020B0604020202020204" pitchFamily="34" charset="0"/>
                <a:ea typeface="Times New Roman" panose="02020603050405020304" pitchFamily="18" charset="0"/>
              </a:rPr>
              <a:t>16:13</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je vis sortir de la bouche du dragon,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 la bouche de la bête,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 la bouche du faux prophète,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trois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esprits impurs,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semblables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à des grenouilles.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5549" y="304800"/>
            <a:ext cx="3098800" cy="2324100"/>
          </a:xfrm>
          <a:prstGeom prst="rect">
            <a:avLst/>
          </a:prstGeom>
        </p:spPr>
      </p:pic>
    </p:spTree>
    <p:extLst>
      <p:ext uri="{BB962C8B-B14F-4D97-AF65-F5344CB8AC3E}">
        <p14:creationId xmlns:p14="http://schemas.microsoft.com/office/powerpoint/2010/main" val="50481954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14324" y="2262485"/>
            <a:ext cx="11630025" cy="4247317"/>
          </a:xfrm>
          <a:prstGeom prst="rect">
            <a:avLst/>
          </a:prstGeom>
        </p:spPr>
        <p:txBody>
          <a:bodyPr wrap="square">
            <a:spAutoFit/>
          </a:bodyPr>
          <a:lstStyle/>
          <a:p>
            <a:r>
              <a:rPr lang="fr-BE" sz="4000" dirty="0">
                <a:solidFill>
                  <a:prstClr val="white"/>
                </a:solidFill>
                <a:latin typeface="Arial" panose="020B0604020202020204" pitchFamily="34" charset="0"/>
                <a:ea typeface="Times New Roman" panose="02020603050405020304" pitchFamily="18" charset="0"/>
              </a:rPr>
              <a:t>Apocalypse </a:t>
            </a:r>
            <a:r>
              <a:rPr lang="fr-BE" sz="4000" dirty="0" smtClean="0">
                <a:solidFill>
                  <a:prstClr val="white"/>
                </a:solidFill>
                <a:latin typeface="Arial" panose="020B0604020202020204" pitchFamily="34" charset="0"/>
                <a:ea typeface="Times New Roman" panose="02020603050405020304" pitchFamily="18" charset="0"/>
              </a:rPr>
              <a:t>16:14</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Car ce sont des esprits de démons,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qui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font des prodiges, et qui vont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vers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les rois de toute la terre,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afin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 les rassembler pour le combat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du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grand jour du Dieu tout-puissant.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5549" y="304800"/>
            <a:ext cx="3098800" cy="2324100"/>
          </a:xfrm>
          <a:prstGeom prst="rect">
            <a:avLst/>
          </a:prstGeom>
        </p:spPr>
      </p:pic>
    </p:spTree>
    <p:extLst>
      <p:ext uri="{BB962C8B-B14F-4D97-AF65-F5344CB8AC3E}">
        <p14:creationId xmlns:p14="http://schemas.microsoft.com/office/powerpoint/2010/main" val="220354198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80999" y="2938760"/>
            <a:ext cx="11630025" cy="3570208"/>
          </a:xfrm>
          <a:prstGeom prst="rect">
            <a:avLst/>
          </a:prstGeom>
        </p:spPr>
        <p:txBody>
          <a:bodyPr wrap="square">
            <a:spAutoFit/>
          </a:bodyPr>
          <a:lstStyle/>
          <a:p>
            <a:r>
              <a:rPr lang="fr-BE" sz="4000" dirty="0" smtClean="0">
                <a:solidFill>
                  <a:prstClr val="white"/>
                </a:solidFill>
                <a:latin typeface="Arial" panose="020B0604020202020204" pitchFamily="34" charset="0"/>
                <a:ea typeface="Times New Roman" panose="02020603050405020304" pitchFamily="18" charset="0"/>
              </a:rPr>
              <a:t>Exode 8:6</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Aaron étendit sa main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sur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les eaux de l’Égypte ;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les grenouilles montèrent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couvrirent le pays d’Égypte.</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4901" y="222885"/>
            <a:ext cx="4369448" cy="3320415"/>
          </a:xfrm>
          <a:prstGeom prst="rect">
            <a:avLst/>
          </a:prstGeom>
        </p:spPr>
      </p:pic>
    </p:spTree>
    <p:extLst>
      <p:ext uri="{BB962C8B-B14F-4D97-AF65-F5344CB8AC3E}">
        <p14:creationId xmlns:p14="http://schemas.microsoft.com/office/powerpoint/2010/main" val="50229045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219074" y="1300460"/>
            <a:ext cx="11811001" cy="4247317"/>
          </a:xfrm>
          <a:prstGeom prst="rect">
            <a:avLst/>
          </a:prstGeom>
        </p:spPr>
        <p:txBody>
          <a:bodyPr wrap="square">
            <a:spAutoFit/>
          </a:bodyPr>
          <a:lstStyle/>
          <a:p>
            <a:pPr algn="ctr"/>
            <a:r>
              <a:rPr lang="fr-BE" sz="4000" dirty="0" smtClean="0">
                <a:solidFill>
                  <a:prstClr val="white"/>
                </a:solidFill>
                <a:latin typeface="Arial" panose="020B0604020202020204" pitchFamily="34" charset="0"/>
                <a:ea typeface="Times New Roman" panose="02020603050405020304" pitchFamily="18" charset="0"/>
              </a:rPr>
              <a:t>Lévitique 11:10</a:t>
            </a:r>
            <a:endParaRPr lang="fr-BE" sz="4000" i="1" dirty="0">
              <a:solidFill>
                <a:prstClr val="white"/>
              </a:solidFill>
              <a:latin typeface="Arial" panose="020B0604020202020204" pitchFamily="34" charset="0"/>
              <a:ea typeface="Times New Roman" panose="02020603050405020304" pitchFamily="18" charset="0"/>
            </a:endParaRP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Vous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aurez en abomination tous ceux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qui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n’ont pas des nageoires et des écailles, parmi tout ce qui se meut dans les eaux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tout ce qui est vivant dans les eaux,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soit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dans les mers, soit dans les rivières.</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41198301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190499" y="1843385"/>
            <a:ext cx="11811001" cy="3570208"/>
          </a:xfrm>
          <a:prstGeom prst="rect">
            <a:avLst/>
          </a:prstGeom>
        </p:spPr>
        <p:txBody>
          <a:bodyPr wrap="square">
            <a:spAutoFit/>
          </a:bodyPr>
          <a:lstStyle/>
          <a:p>
            <a:pPr algn="ctr"/>
            <a:r>
              <a:rPr lang="fr-BE" sz="4000" dirty="0" smtClean="0">
                <a:solidFill>
                  <a:prstClr val="white"/>
                </a:solidFill>
                <a:latin typeface="Arial" panose="020B0604020202020204" pitchFamily="34" charset="0"/>
                <a:ea typeface="Times New Roman" panose="02020603050405020304" pitchFamily="18" charset="0"/>
              </a:rPr>
              <a:t>Lévitique 11:11</a:t>
            </a:r>
            <a:endParaRPr lang="fr-BE" sz="4000" i="1" dirty="0">
              <a:solidFill>
                <a:prstClr val="white"/>
              </a:solidFill>
              <a:latin typeface="Arial" panose="020B0604020202020204" pitchFamily="34" charset="0"/>
              <a:ea typeface="Times New Roman" panose="02020603050405020304" pitchFamily="18" charset="0"/>
            </a:endParaRP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Vous les aurez en abomination, </a:t>
            </a: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vous ne mangerez pas de leur chair, </a:t>
            </a: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vous aurez en abomination </a:t>
            </a: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leurs corps morts.</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1953551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hthoek 1"/>
          <p:cNvSpPr/>
          <p:nvPr/>
        </p:nvSpPr>
        <p:spPr>
          <a:xfrm>
            <a:off x="0" y="3159125"/>
            <a:ext cx="12192000" cy="3570208"/>
          </a:xfrm>
          <a:prstGeom prst="rect">
            <a:avLst/>
          </a:prstGeom>
        </p:spPr>
        <p:txBody>
          <a:bodyPr wrap="square">
            <a:spAutoFit/>
          </a:bodyPr>
          <a:lstStyle/>
          <a:p>
            <a:pPr algn="ctr"/>
            <a:r>
              <a:rPr lang="fr-BE" sz="40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 panose="020B0604020202020204" pitchFamily="34" charset="0"/>
                <a:ea typeface="Times New Roman" panose="02020603050405020304" pitchFamily="18" charset="0"/>
                <a:cs typeface="Times New Roman" panose="02020603050405020304" pitchFamily="18" charset="0"/>
              </a:rPr>
              <a:t>Juges 6:13</a:t>
            </a:r>
            <a:endParaRPr lang="fr-BE" sz="4000" b="1" i="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 panose="020B0604020202020204" pitchFamily="34" charset="0"/>
                <a:ea typeface="Times New Roman" panose="02020603050405020304" pitchFamily="18" charset="0"/>
                <a:cs typeface="Times New Roman" panose="02020603050405020304" pitchFamily="18" charset="0"/>
              </a:rPr>
              <a:t>Gédéon lui dit : Ah ! mon seigneur, </a:t>
            </a:r>
          </a:p>
          <a:p>
            <a:pPr algn="ctr"/>
            <a:r>
              <a:rPr lang="fr-FR" sz="44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 panose="020B0604020202020204" pitchFamily="34" charset="0"/>
                <a:ea typeface="Times New Roman" panose="02020603050405020304" pitchFamily="18" charset="0"/>
                <a:cs typeface="Times New Roman" panose="02020603050405020304" pitchFamily="18" charset="0"/>
              </a:rPr>
              <a:t>si l’Éternel est avec nous, </a:t>
            </a:r>
          </a:p>
          <a:p>
            <a:pPr algn="ctr"/>
            <a:r>
              <a:rPr lang="fr-FR" sz="44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 panose="020B0604020202020204" pitchFamily="34" charset="0"/>
                <a:ea typeface="Times New Roman" panose="02020603050405020304" pitchFamily="18" charset="0"/>
                <a:cs typeface="Times New Roman" panose="02020603050405020304" pitchFamily="18" charset="0"/>
              </a:rPr>
              <a:t>pourquoi toutes ces choses </a:t>
            </a:r>
          </a:p>
          <a:p>
            <a:pPr algn="ctr"/>
            <a:r>
              <a:rPr lang="fr-FR" sz="44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 panose="020B0604020202020204" pitchFamily="34" charset="0"/>
                <a:ea typeface="Times New Roman" panose="02020603050405020304" pitchFamily="18" charset="0"/>
                <a:cs typeface="Times New Roman" panose="02020603050405020304" pitchFamily="18" charset="0"/>
              </a:rPr>
              <a:t>nous sont-elles arrivées ?</a:t>
            </a:r>
            <a:endParaRPr lang="nl-BE"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0082" y="371475"/>
            <a:ext cx="2491836" cy="2571749"/>
          </a:xfrm>
          <a:prstGeom prst="rect">
            <a:avLst/>
          </a:prstGeom>
        </p:spPr>
      </p:pic>
    </p:spTree>
    <p:extLst>
      <p:ext uri="{BB962C8B-B14F-4D97-AF65-F5344CB8AC3E}">
        <p14:creationId xmlns:p14="http://schemas.microsoft.com/office/powerpoint/2010/main" val="132538082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190499" y="2081510"/>
            <a:ext cx="11811001" cy="2893100"/>
          </a:xfrm>
          <a:prstGeom prst="rect">
            <a:avLst/>
          </a:prstGeom>
        </p:spPr>
        <p:txBody>
          <a:bodyPr wrap="square">
            <a:spAutoFit/>
          </a:bodyPr>
          <a:lstStyle/>
          <a:p>
            <a:pPr algn="ctr"/>
            <a:r>
              <a:rPr lang="fr-BE" sz="4000" dirty="0" smtClean="0">
                <a:solidFill>
                  <a:prstClr val="white"/>
                </a:solidFill>
                <a:latin typeface="Arial" panose="020B0604020202020204" pitchFamily="34" charset="0"/>
                <a:ea typeface="Times New Roman" panose="02020603050405020304" pitchFamily="18" charset="0"/>
              </a:rPr>
              <a:t>Lévitique 11:12</a:t>
            </a:r>
            <a:endParaRPr lang="fr-BE" sz="4000" i="1" dirty="0">
              <a:solidFill>
                <a:prstClr val="white"/>
              </a:solidFill>
              <a:latin typeface="Arial" panose="020B0604020202020204" pitchFamily="34" charset="0"/>
              <a:ea typeface="Times New Roman" panose="02020603050405020304" pitchFamily="18" charset="0"/>
            </a:endParaRP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Vous aurez en abomination </a:t>
            </a: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tous ceux qui, dans les eaux, </a:t>
            </a:r>
          </a:p>
          <a:p>
            <a:pPr algn="ct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n’ont pas des nageoires et des écailles.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97677140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14324" y="2262485"/>
            <a:ext cx="11630025" cy="4247317"/>
          </a:xfrm>
          <a:prstGeom prst="rect">
            <a:avLst/>
          </a:prstGeom>
        </p:spPr>
        <p:txBody>
          <a:bodyPr wrap="square">
            <a:spAutoFit/>
          </a:bodyPr>
          <a:lstStyle/>
          <a:p>
            <a:r>
              <a:rPr lang="fr-BE" sz="4000" dirty="0">
                <a:solidFill>
                  <a:prstClr val="white"/>
                </a:solidFill>
                <a:latin typeface="Arial" panose="020B0604020202020204" pitchFamily="34" charset="0"/>
                <a:ea typeface="Times New Roman" panose="02020603050405020304" pitchFamily="18" charset="0"/>
              </a:rPr>
              <a:t>Apocalypse </a:t>
            </a:r>
            <a:r>
              <a:rPr lang="fr-BE" sz="4000" dirty="0" smtClean="0">
                <a:solidFill>
                  <a:prstClr val="white"/>
                </a:solidFill>
                <a:latin typeface="Arial" panose="020B0604020202020204" pitchFamily="34" charset="0"/>
                <a:ea typeface="Times New Roman" panose="02020603050405020304" pitchFamily="18" charset="0"/>
              </a:rPr>
              <a:t>16:14</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Car ce sont des esprits de démons,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qui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font des prodiges, et qui vont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vers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les rois de toute la terre,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afin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 les rassembler pour le combat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du </a:t>
            </a:r>
            <a:r>
              <a:rPr lang="fr-FR" sz="4400" b="1" u="sng" dirty="0">
                <a:solidFill>
                  <a:srgbClr val="FFFF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grand jour du Dieu tout-puissant</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5549" y="304800"/>
            <a:ext cx="3098800" cy="2324100"/>
          </a:xfrm>
          <a:prstGeom prst="rect">
            <a:avLst/>
          </a:prstGeom>
        </p:spPr>
      </p:pic>
    </p:spTree>
    <p:extLst>
      <p:ext uri="{BB962C8B-B14F-4D97-AF65-F5344CB8AC3E}">
        <p14:creationId xmlns:p14="http://schemas.microsoft.com/office/powerpoint/2010/main" val="221333895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kstvak 3"/>
          <p:cNvSpPr txBox="1"/>
          <p:nvPr/>
        </p:nvSpPr>
        <p:spPr>
          <a:xfrm>
            <a:off x="1638300" y="658814"/>
            <a:ext cx="9094788" cy="76944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nl-BE" sz="4400" b="1" dirty="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cs typeface="Arial" pitchFamily="34" charset="0"/>
              </a:rPr>
              <a:t>La vallée d’Armageddon en Israël</a:t>
            </a:r>
          </a:p>
        </p:txBody>
      </p:sp>
    </p:spTree>
    <p:extLst>
      <p:ext uri="{BB962C8B-B14F-4D97-AF65-F5344CB8AC3E}">
        <p14:creationId xmlns:p14="http://schemas.microsoft.com/office/powerpoint/2010/main" val="136186208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2997" y="2870780"/>
            <a:ext cx="11929003" cy="3570208"/>
          </a:xfrm>
          <a:prstGeom prst="rect">
            <a:avLst/>
          </a:prstGeom>
        </p:spPr>
        <p:txBody>
          <a:bodyPr wrap="square">
            <a:spAutoFit/>
          </a:bodyPr>
          <a:lstStyle/>
          <a:p>
            <a:pPr algn="ctr"/>
            <a:r>
              <a:rPr lang="fr-BE" sz="4000" kern="100" dirty="0">
                <a:solidFill>
                  <a:prstClr val="white"/>
                </a:solidFill>
                <a:latin typeface="Arial" panose="020B0604020202020204" pitchFamily="34" charset="0"/>
                <a:ea typeface="SimSun" panose="02010600030101010101" pitchFamily="2" charset="-122"/>
              </a:rPr>
              <a:t>Apocalypse 14:20</a:t>
            </a:r>
            <a:endParaRPr lang="fr-BE" sz="4000" i="1" kern="100" dirty="0">
              <a:solidFill>
                <a:prstClr val="white"/>
              </a:solidFill>
              <a:latin typeface="Arial" panose="020B0604020202020204" pitchFamily="34" charset="0"/>
              <a:ea typeface="SimSun" panose="02010600030101010101" pitchFamily="2" charset="-122"/>
            </a:endParaRPr>
          </a:p>
          <a:p>
            <a:pPr algn="ctr"/>
            <a:endParaRPr lang="fr-BE" sz="1000" i="1" kern="100" dirty="0">
              <a:solidFill>
                <a:prstClr val="white"/>
              </a:solidFill>
              <a:latin typeface="Arial" panose="020B0604020202020204" pitchFamily="34" charset="0"/>
              <a:ea typeface="SimSun" panose="02010600030101010101" pitchFamily="2" charset="-122"/>
            </a:endParaRPr>
          </a:p>
          <a:p>
            <a:pPr algn="ct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Et la cuve fut foulée hors de la ville ; </a:t>
            </a:r>
            <a:endPar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du sang sortit de la cuve, </a:t>
            </a:r>
            <a:endPar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jusqu’aux </a:t>
            </a: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mors des chevaux, </a:t>
            </a:r>
            <a:endPar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sur </a:t>
            </a: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une étendue de mille six cents stades</a:t>
            </a:r>
            <a:endParaRPr lang="nl-BE" sz="4400" b="1" dirty="0">
              <a:solidFill>
                <a:prstClr val="white"/>
              </a:solidFill>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9759" y="321276"/>
            <a:ext cx="3295477" cy="2471608"/>
          </a:xfrm>
          <a:prstGeom prst="rect">
            <a:avLst/>
          </a:prstGeom>
        </p:spPr>
      </p:pic>
    </p:spTree>
    <p:extLst>
      <p:ext uri="{BB962C8B-B14F-4D97-AF65-F5344CB8AC3E}">
        <p14:creationId xmlns:p14="http://schemas.microsoft.com/office/powerpoint/2010/main" val="304622056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1704976" y="1395710"/>
            <a:ext cx="9010650" cy="4247317"/>
          </a:xfrm>
          <a:prstGeom prst="rect">
            <a:avLst/>
          </a:prstGeom>
        </p:spPr>
        <p:txBody>
          <a:bodyPr wrap="square">
            <a:spAutoFit/>
          </a:bodyPr>
          <a:lstStyle/>
          <a:p>
            <a:pPr algn="ctr"/>
            <a:r>
              <a:rPr lang="fr-BE" sz="4000" b="1" dirty="0" smtClean="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Zacharie 12:2</a:t>
            </a:r>
          </a:p>
          <a:p>
            <a:pPr algn="ctr"/>
            <a:endParaRPr lang="fr-BE" sz="1000" b="1" i="1" dirty="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endParaRPr>
          </a:p>
          <a:p>
            <a:pPr algn="ctr"/>
            <a:r>
              <a:rPr lang="fr-BE" sz="4400" b="1" dirty="0" smtClean="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Voici, je ferai de Jérusalem </a:t>
            </a:r>
          </a:p>
          <a:p>
            <a:pPr algn="ctr"/>
            <a:r>
              <a:rPr lang="fr-BE" sz="4400" b="1" dirty="0" smtClean="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une coupe d’étourdissement </a:t>
            </a:r>
          </a:p>
          <a:p>
            <a:pPr algn="ctr"/>
            <a:r>
              <a:rPr lang="fr-BE" sz="4400" b="1" dirty="0" smtClean="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Pour tous les peuples d’alentour, </a:t>
            </a:r>
          </a:p>
          <a:p>
            <a:pPr algn="ctr"/>
            <a:r>
              <a:rPr lang="fr-BE" sz="4400" b="1" dirty="0" smtClean="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Et aussi pour Juda </a:t>
            </a:r>
          </a:p>
          <a:p>
            <a:pPr algn="ctr"/>
            <a:r>
              <a:rPr lang="fr-BE" sz="4400" b="1" dirty="0" smtClean="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dans le siège de Jérusalem. </a:t>
            </a:r>
            <a:endParaRPr lang="nl-BE" sz="4400" b="1" dirty="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endParaRPr>
          </a:p>
        </p:txBody>
      </p:sp>
    </p:spTree>
    <p:extLst>
      <p:ext uri="{BB962C8B-B14F-4D97-AF65-F5344CB8AC3E}">
        <p14:creationId xmlns:p14="http://schemas.microsoft.com/office/powerpoint/2010/main" val="304979648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0" y="1033760"/>
            <a:ext cx="12192000" cy="4924425"/>
          </a:xfrm>
          <a:prstGeom prst="rect">
            <a:avLst/>
          </a:prstGeom>
        </p:spPr>
        <p:txBody>
          <a:bodyPr wrap="square">
            <a:spAutoFit/>
          </a:bodyPr>
          <a:lstStyle/>
          <a:p>
            <a:pPr algn="ctr"/>
            <a:r>
              <a:rPr lang="fr-BE" sz="4000" b="1" dirty="0" smtClean="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Zacharie 12:3</a:t>
            </a:r>
          </a:p>
          <a:p>
            <a:pPr algn="ctr"/>
            <a:endParaRPr lang="fr-BE" sz="1000" b="1" i="1" dirty="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endParaRPr>
          </a:p>
          <a:p>
            <a:pPr algn="ctr"/>
            <a:r>
              <a:rPr lang="fr-FR" sz="4400" b="1" dirty="0" smtClean="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En ce jour-là, je ferai de Jérusalem </a:t>
            </a:r>
          </a:p>
          <a:p>
            <a:pPr algn="ctr"/>
            <a:r>
              <a:rPr lang="fr-FR" sz="4400" b="1" dirty="0" smtClean="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une pierre pesante pour tous les peuples ; Tous ceux qui la soulèveront </a:t>
            </a:r>
          </a:p>
          <a:p>
            <a:pPr algn="ctr"/>
            <a:r>
              <a:rPr lang="fr-FR" sz="4400" b="1" dirty="0" smtClean="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seront meurtris; </a:t>
            </a:r>
          </a:p>
          <a:p>
            <a:pPr algn="ctr"/>
            <a:r>
              <a:rPr lang="fr-FR" sz="4400" b="1" dirty="0" smtClean="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Et toutes les nations de la terre s’assembleront contre elle. </a:t>
            </a:r>
            <a:r>
              <a:rPr lang="fr-BE" sz="4400" b="1" dirty="0" smtClean="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 </a:t>
            </a:r>
            <a:endParaRPr lang="nl-BE" sz="4400" b="1" dirty="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endParaRPr>
          </a:p>
        </p:txBody>
      </p:sp>
    </p:spTree>
    <p:extLst>
      <p:ext uri="{BB962C8B-B14F-4D97-AF65-F5344CB8AC3E}">
        <p14:creationId xmlns:p14="http://schemas.microsoft.com/office/powerpoint/2010/main" val="194068631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0" y="1033760"/>
            <a:ext cx="12192000" cy="3570208"/>
          </a:xfrm>
          <a:prstGeom prst="rect">
            <a:avLst/>
          </a:prstGeom>
        </p:spPr>
        <p:txBody>
          <a:bodyPr wrap="square">
            <a:spAutoFit/>
          </a:bodyPr>
          <a:lstStyle/>
          <a:p>
            <a:pPr algn="ctr"/>
            <a:r>
              <a:rPr lang="fr-BE" sz="4000" b="1" dirty="0" smtClean="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Zacharie 12:9</a:t>
            </a:r>
          </a:p>
          <a:p>
            <a:pPr algn="ctr"/>
            <a:endParaRPr lang="fr-BE" sz="1000" b="1" i="1" dirty="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endParaRPr>
          </a:p>
          <a:p>
            <a:pPr algn="ctr"/>
            <a:r>
              <a:rPr lang="fr-FR" sz="4400" b="1" dirty="0" smtClean="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En ce jour-là, </a:t>
            </a:r>
          </a:p>
          <a:p>
            <a:pPr algn="ctr"/>
            <a:r>
              <a:rPr lang="fr-FR" sz="4400" b="1" dirty="0" smtClean="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Je m'efforcerai de détruire </a:t>
            </a:r>
          </a:p>
          <a:p>
            <a:pPr algn="ctr"/>
            <a:r>
              <a:rPr lang="fr-FR" sz="4400" b="1" dirty="0" smtClean="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toutes les nations </a:t>
            </a:r>
          </a:p>
          <a:p>
            <a:pPr algn="ctr"/>
            <a:r>
              <a:rPr lang="fr-FR" sz="4400" b="1" dirty="0" smtClean="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qui viendront contre Jérusalem. </a:t>
            </a:r>
            <a:r>
              <a:rPr lang="fr-BE" sz="4400" b="1" dirty="0" smtClean="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 </a:t>
            </a:r>
            <a:endParaRPr lang="nl-BE" sz="4400" b="1" dirty="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endParaRPr>
          </a:p>
        </p:txBody>
      </p:sp>
    </p:spTree>
    <p:extLst>
      <p:ext uri="{BB962C8B-B14F-4D97-AF65-F5344CB8AC3E}">
        <p14:creationId xmlns:p14="http://schemas.microsoft.com/office/powerpoint/2010/main" val="85170697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0" y="1033760"/>
            <a:ext cx="12192000" cy="4247317"/>
          </a:xfrm>
          <a:prstGeom prst="rect">
            <a:avLst/>
          </a:prstGeom>
        </p:spPr>
        <p:txBody>
          <a:bodyPr wrap="square">
            <a:spAutoFit/>
          </a:bodyPr>
          <a:lstStyle/>
          <a:p>
            <a:pPr algn="ctr"/>
            <a:r>
              <a:rPr lang="fr-BE" sz="4000" b="1" dirty="0" smtClean="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Joël 3:12</a:t>
            </a:r>
          </a:p>
          <a:p>
            <a:pPr algn="ctr"/>
            <a:endParaRPr lang="fr-BE" sz="1000" b="1" i="1" dirty="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endParaRPr>
          </a:p>
          <a:p>
            <a:pPr algn="ctr"/>
            <a:r>
              <a:rPr lang="fr-FR" sz="4400" b="1" dirty="0" smtClean="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Que les nations se réveillent, </a:t>
            </a:r>
          </a:p>
          <a:p>
            <a:pPr algn="ctr"/>
            <a:r>
              <a:rPr lang="fr-FR" sz="4400" b="1" dirty="0" smtClean="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et qu'elles montent </a:t>
            </a:r>
          </a:p>
          <a:p>
            <a:pPr algn="ctr"/>
            <a:r>
              <a:rPr lang="fr-FR" sz="4400" b="1" dirty="0" smtClean="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vers la vallée de Josaphat ! </a:t>
            </a:r>
          </a:p>
          <a:p>
            <a:pPr algn="ctr"/>
            <a:r>
              <a:rPr lang="fr-FR" sz="4400" b="1" dirty="0" smtClean="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Car là je siégerai pour juger </a:t>
            </a:r>
          </a:p>
          <a:p>
            <a:pPr algn="ctr"/>
            <a:r>
              <a:rPr lang="fr-FR" sz="4400" b="1" dirty="0" smtClean="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toutes les nations d'alentour.  </a:t>
            </a:r>
            <a:r>
              <a:rPr lang="fr-BE" sz="4400" b="1" dirty="0" smtClean="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 </a:t>
            </a:r>
            <a:endParaRPr lang="nl-BE" sz="4400" b="1" dirty="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endParaRPr>
          </a:p>
        </p:txBody>
      </p:sp>
    </p:spTree>
    <p:extLst>
      <p:ext uri="{BB962C8B-B14F-4D97-AF65-F5344CB8AC3E}">
        <p14:creationId xmlns:p14="http://schemas.microsoft.com/office/powerpoint/2010/main" val="366108755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28218" y="3653135"/>
            <a:ext cx="11630025" cy="2893100"/>
          </a:xfrm>
          <a:prstGeom prst="rect">
            <a:avLst/>
          </a:prstGeom>
        </p:spPr>
        <p:txBody>
          <a:bodyPr wrap="square">
            <a:spAutoFit/>
          </a:bodyPr>
          <a:lstStyle/>
          <a:p>
            <a:r>
              <a:rPr lang="fr-BE" sz="4000" dirty="0">
                <a:solidFill>
                  <a:prstClr val="white"/>
                </a:solidFill>
                <a:latin typeface="Arial" panose="020B0604020202020204" pitchFamily="34" charset="0"/>
                <a:ea typeface="Times New Roman" panose="02020603050405020304" pitchFamily="18" charset="0"/>
              </a:rPr>
              <a:t>Apocalypse </a:t>
            </a:r>
            <a:r>
              <a:rPr lang="fr-BE" sz="4000" dirty="0" smtClean="0">
                <a:solidFill>
                  <a:prstClr val="white"/>
                </a:solidFill>
                <a:latin typeface="Arial" panose="020B0604020202020204" pitchFamily="34" charset="0"/>
                <a:ea typeface="Times New Roman" panose="02020603050405020304" pitchFamily="18" charset="0"/>
              </a:rPr>
              <a:t>16:17</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 septième versa sa coupe dans l’air.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il sortit du temple, du trône,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une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voix forte qui disait : C’en est fait !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7674" y="315087"/>
            <a:ext cx="3790569" cy="2504483"/>
          </a:xfrm>
          <a:prstGeom prst="rect">
            <a:avLst/>
          </a:prstGeom>
        </p:spPr>
      </p:pic>
    </p:spTree>
    <p:extLst>
      <p:ext uri="{BB962C8B-B14F-4D97-AF65-F5344CB8AC3E}">
        <p14:creationId xmlns:p14="http://schemas.microsoft.com/office/powerpoint/2010/main" val="9783547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23468" y="2348210"/>
            <a:ext cx="11630025" cy="4247317"/>
          </a:xfrm>
          <a:prstGeom prst="rect">
            <a:avLst/>
          </a:prstGeom>
        </p:spPr>
        <p:txBody>
          <a:bodyPr wrap="square">
            <a:spAutoFit/>
          </a:bodyPr>
          <a:lstStyle/>
          <a:p>
            <a:r>
              <a:rPr lang="fr-BE" sz="4000" dirty="0">
                <a:solidFill>
                  <a:prstClr val="white"/>
                </a:solidFill>
                <a:latin typeface="Arial" panose="020B0604020202020204" pitchFamily="34" charset="0"/>
                <a:ea typeface="Times New Roman" panose="02020603050405020304" pitchFamily="18" charset="0"/>
              </a:rPr>
              <a:t>Apocalypse </a:t>
            </a:r>
            <a:r>
              <a:rPr lang="fr-BE" sz="4000" dirty="0" smtClean="0">
                <a:solidFill>
                  <a:prstClr val="white"/>
                </a:solidFill>
                <a:latin typeface="Arial" panose="020B0604020202020204" pitchFamily="34" charset="0"/>
                <a:ea typeface="Times New Roman" panose="02020603050405020304" pitchFamily="18" charset="0"/>
              </a:rPr>
              <a:t>16:18</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il y eut des éclairs, des voix,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des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tonnerres, et un grand tremblement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terre, tel qu’il n’y avait jamais eu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depuis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que l’homme est sur la terre,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un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aussi grand tremblement.</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7674" y="315087"/>
            <a:ext cx="3790569" cy="2504483"/>
          </a:xfrm>
          <a:prstGeom prst="rect">
            <a:avLst/>
          </a:prstGeom>
        </p:spPr>
      </p:pic>
    </p:spTree>
    <p:extLst>
      <p:ext uri="{BB962C8B-B14F-4D97-AF65-F5344CB8AC3E}">
        <p14:creationId xmlns:p14="http://schemas.microsoft.com/office/powerpoint/2010/main" val="5735185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Rechthoek 1"/>
          <p:cNvSpPr/>
          <p:nvPr/>
        </p:nvSpPr>
        <p:spPr>
          <a:xfrm>
            <a:off x="0" y="4216400"/>
            <a:ext cx="12192000" cy="2215991"/>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1 Thessaloniciens 1:9</a:t>
            </a:r>
            <a:endParaRPr lang="fr-BE" sz="4000" b="1" i="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La loi n’est pas faite pour le juste, </a:t>
            </a:r>
          </a:p>
          <a:p>
            <a:pPr algn="ctr"/>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mais pour les méchants et les rebelles</a:t>
            </a:r>
            <a:endParaRPr lang="nl-BE"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675" y="361949"/>
            <a:ext cx="3676650" cy="3603117"/>
          </a:xfrm>
          <a:prstGeom prst="rect">
            <a:avLst/>
          </a:prstGeom>
        </p:spPr>
      </p:pic>
    </p:spTree>
    <p:extLst>
      <p:ext uri="{BB962C8B-B14F-4D97-AF65-F5344CB8AC3E}">
        <p14:creationId xmlns:p14="http://schemas.microsoft.com/office/powerpoint/2010/main" val="145680326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23468" y="1690985"/>
            <a:ext cx="11630025" cy="4924425"/>
          </a:xfrm>
          <a:prstGeom prst="rect">
            <a:avLst/>
          </a:prstGeom>
        </p:spPr>
        <p:txBody>
          <a:bodyPr wrap="square">
            <a:spAutoFit/>
          </a:bodyPr>
          <a:lstStyle/>
          <a:p>
            <a:r>
              <a:rPr lang="fr-BE" sz="4000" dirty="0">
                <a:solidFill>
                  <a:prstClr val="white"/>
                </a:solidFill>
                <a:latin typeface="Arial" panose="020B0604020202020204" pitchFamily="34" charset="0"/>
                <a:ea typeface="Times New Roman" panose="02020603050405020304" pitchFamily="18" charset="0"/>
              </a:rPr>
              <a:t>Apocalypse </a:t>
            </a:r>
            <a:r>
              <a:rPr lang="fr-BE" sz="4000" dirty="0" smtClean="0">
                <a:solidFill>
                  <a:prstClr val="white"/>
                </a:solidFill>
                <a:latin typeface="Arial" panose="020B0604020202020204" pitchFamily="34" charset="0"/>
                <a:ea typeface="Times New Roman" panose="02020603050405020304" pitchFamily="18" charset="0"/>
              </a:rPr>
              <a:t>16:19</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la grande ville fut divisée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en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trois parties,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les villes des nations tombèrent,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Dieu, se souvint de Babylone la grande, pour lui donner la coupe du vin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son ardente colère.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7674" y="315087"/>
            <a:ext cx="3790569" cy="2504483"/>
          </a:xfrm>
          <a:prstGeom prst="rect">
            <a:avLst/>
          </a:prstGeom>
        </p:spPr>
      </p:pic>
    </p:spTree>
    <p:extLst>
      <p:ext uri="{BB962C8B-B14F-4D97-AF65-F5344CB8AC3E}">
        <p14:creationId xmlns:p14="http://schemas.microsoft.com/office/powerpoint/2010/main" val="285024292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28218" y="4224635"/>
            <a:ext cx="11630025" cy="2215991"/>
          </a:xfrm>
          <a:prstGeom prst="rect">
            <a:avLst/>
          </a:prstGeom>
        </p:spPr>
        <p:txBody>
          <a:bodyPr wrap="square">
            <a:spAutoFit/>
          </a:bodyPr>
          <a:lstStyle/>
          <a:p>
            <a:r>
              <a:rPr lang="fr-BE" sz="4000" dirty="0">
                <a:solidFill>
                  <a:prstClr val="white"/>
                </a:solidFill>
                <a:latin typeface="Arial" panose="020B0604020202020204" pitchFamily="34" charset="0"/>
                <a:ea typeface="Times New Roman" panose="02020603050405020304" pitchFamily="18" charset="0"/>
              </a:rPr>
              <a:t>Apocalypse </a:t>
            </a:r>
            <a:r>
              <a:rPr lang="fr-BE" sz="4000" dirty="0" smtClean="0">
                <a:solidFill>
                  <a:prstClr val="white"/>
                </a:solidFill>
                <a:latin typeface="Arial" panose="020B0604020202020204" pitchFamily="34" charset="0"/>
                <a:ea typeface="Times New Roman" panose="02020603050405020304" pitchFamily="18" charset="0"/>
              </a:rPr>
              <a:t>16:20</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toutes les îles s’enfuirent,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les montagnes ne furent pas retrouvées.</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7674" y="315087"/>
            <a:ext cx="3790569" cy="2504483"/>
          </a:xfrm>
          <a:prstGeom prst="rect">
            <a:avLst/>
          </a:prstGeom>
        </p:spPr>
      </p:pic>
    </p:spTree>
    <p:extLst>
      <p:ext uri="{BB962C8B-B14F-4D97-AF65-F5344CB8AC3E}">
        <p14:creationId xmlns:p14="http://schemas.microsoft.com/office/powerpoint/2010/main" val="200223713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28218" y="1567328"/>
            <a:ext cx="11630025" cy="4924425"/>
          </a:xfrm>
          <a:prstGeom prst="rect">
            <a:avLst/>
          </a:prstGeom>
        </p:spPr>
        <p:txBody>
          <a:bodyPr wrap="square">
            <a:spAutoFit/>
          </a:bodyPr>
          <a:lstStyle/>
          <a:p>
            <a:r>
              <a:rPr lang="fr-BE" sz="4000" dirty="0">
                <a:solidFill>
                  <a:prstClr val="white"/>
                </a:solidFill>
                <a:latin typeface="Arial" panose="020B0604020202020204" pitchFamily="34" charset="0"/>
                <a:ea typeface="Times New Roman" panose="02020603050405020304" pitchFamily="18" charset="0"/>
              </a:rPr>
              <a:t>Apocalypse </a:t>
            </a:r>
            <a:r>
              <a:rPr lang="fr-BE" sz="4000" dirty="0" smtClean="0">
                <a:solidFill>
                  <a:prstClr val="white"/>
                </a:solidFill>
                <a:latin typeface="Arial" panose="020B0604020202020204" pitchFamily="34" charset="0"/>
                <a:ea typeface="Times New Roman" panose="02020603050405020304" pitchFamily="18" charset="0"/>
              </a:rPr>
              <a:t>16:20</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une grosse grêle,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dont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les grêlons pesaient un talent,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tomba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du ciel sur les hommes ;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les hommes blasphémèrent Dieu,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à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cause du fléau de la grêle,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parce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que ce fléau était très grand.</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7674" y="315087"/>
            <a:ext cx="3790569" cy="2504483"/>
          </a:xfrm>
          <a:prstGeom prst="rect">
            <a:avLst/>
          </a:prstGeom>
        </p:spPr>
      </p:pic>
    </p:spTree>
    <p:extLst>
      <p:ext uri="{BB962C8B-B14F-4D97-AF65-F5344CB8AC3E}">
        <p14:creationId xmlns:p14="http://schemas.microsoft.com/office/powerpoint/2010/main" val="230751325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23468" y="2348210"/>
            <a:ext cx="11630025" cy="4247317"/>
          </a:xfrm>
          <a:prstGeom prst="rect">
            <a:avLst/>
          </a:prstGeom>
        </p:spPr>
        <p:txBody>
          <a:bodyPr wrap="square">
            <a:spAutoFit/>
          </a:bodyPr>
          <a:lstStyle/>
          <a:p>
            <a:r>
              <a:rPr lang="fr-BE" sz="4000" dirty="0">
                <a:solidFill>
                  <a:prstClr val="white"/>
                </a:solidFill>
                <a:latin typeface="Arial" panose="020B0604020202020204" pitchFamily="34" charset="0"/>
                <a:ea typeface="Times New Roman" panose="02020603050405020304" pitchFamily="18" charset="0"/>
              </a:rPr>
              <a:t>Apocalypse 16:18</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il y eut des éclairs, des voix, </a:t>
            </a: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des tonnerres, et </a:t>
            </a:r>
            <a:r>
              <a:rPr lang="fr-FR" sz="4400" b="1" u="sng" dirty="0">
                <a:solidFill>
                  <a:srgbClr val="FFFF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un grand tremblement </a:t>
            </a:r>
          </a:p>
          <a:p>
            <a:r>
              <a:rPr lang="fr-FR" sz="4400" b="1" u="sng" dirty="0">
                <a:solidFill>
                  <a:srgbClr val="FFFF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 terre, tel qu’il n’y avait jamais eu </a:t>
            </a:r>
          </a:p>
          <a:p>
            <a:r>
              <a:rPr lang="fr-FR" sz="4400" b="1" u="sng" dirty="0">
                <a:solidFill>
                  <a:srgbClr val="FFFF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depuis que l’homme est sur la terre</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 </a:t>
            </a: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un aussi grand tremblement.</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7674" y="315087"/>
            <a:ext cx="3790569" cy="2504483"/>
          </a:xfrm>
          <a:prstGeom prst="rect">
            <a:avLst/>
          </a:prstGeom>
        </p:spPr>
      </p:pic>
    </p:spTree>
    <p:extLst>
      <p:ext uri="{BB962C8B-B14F-4D97-AF65-F5344CB8AC3E}">
        <p14:creationId xmlns:p14="http://schemas.microsoft.com/office/powerpoint/2010/main" val="2830957415"/>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109384"/>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hthoek 1"/>
          <p:cNvSpPr/>
          <p:nvPr/>
        </p:nvSpPr>
        <p:spPr>
          <a:xfrm>
            <a:off x="238125" y="3711298"/>
            <a:ext cx="11753850" cy="2800767"/>
          </a:xfrm>
          <a:prstGeom prst="rect">
            <a:avLst/>
          </a:prstGeom>
        </p:spPr>
        <p:txBody>
          <a:bodyPr wrap="square">
            <a:spAutoFit/>
          </a:bodyPr>
          <a:lstStyle/>
          <a:p>
            <a:pPr algn="ctr" fontAlgn="base">
              <a:spcBef>
                <a:spcPct val="0"/>
              </a:spcBef>
              <a:spcAft>
                <a:spcPct val="0"/>
              </a:spcAft>
              <a:defRPr/>
            </a:pPr>
            <a:r>
              <a:rPr lang="fr-BE" sz="4000" kern="50" dirty="0">
                <a:ln w="10160">
                  <a:solidFill>
                    <a:srgbClr val="00CC99"/>
                  </a:solidFill>
                  <a:prstDash val="solid"/>
                </a:ln>
                <a:solidFill>
                  <a:srgbClr val="FFFFFF"/>
                </a:solidFill>
                <a:effectLst>
                  <a:outerShdw blurRad="38100" dist="32000" dir="5400000" algn="tl">
                    <a:srgbClr val="000000">
                      <a:alpha val="30000"/>
                    </a:srgbClr>
                  </a:outerShdw>
                </a:effectLst>
                <a:latin typeface="Arial"/>
                <a:ea typeface="Arial"/>
              </a:rPr>
              <a:t>Ézéchiel </a:t>
            </a:r>
            <a:r>
              <a:rPr lang="fr-BE" sz="4000" kern="50" dirty="0">
                <a:ln w="10160">
                  <a:solidFill>
                    <a:srgbClr val="00CC99"/>
                  </a:solidFill>
                  <a:prstDash val="solid"/>
                </a:ln>
                <a:solidFill>
                  <a:srgbClr val="FFFFFF"/>
                </a:solidFill>
                <a:effectLst>
                  <a:outerShdw blurRad="38100" dist="32000" dir="5400000" algn="tl">
                    <a:srgbClr val="000000">
                      <a:alpha val="30000"/>
                    </a:srgbClr>
                  </a:outerShdw>
                </a:effectLst>
                <a:latin typeface="Arial"/>
                <a:ea typeface="Arial"/>
              </a:rPr>
              <a:t>38:20</a:t>
            </a:r>
          </a:p>
          <a:p>
            <a:pPr algn="ctr" fontAlgn="base">
              <a:spcBef>
                <a:spcPct val="0"/>
              </a:spcBef>
              <a:spcAft>
                <a:spcPct val="0"/>
              </a:spcAft>
              <a:defRPr/>
            </a:pPr>
            <a:endParaRPr lang="fr-BE" sz="400" kern="50" dirty="0">
              <a:ln w="10160">
                <a:solidFill>
                  <a:srgbClr val="00CC99"/>
                </a:solidFill>
                <a:prstDash val="solid"/>
              </a:ln>
              <a:solidFill>
                <a:srgbClr val="FFFFFF"/>
              </a:solidFill>
              <a:effectLst>
                <a:outerShdw blurRad="38100" dist="32000" dir="5400000" algn="tl">
                  <a:srgbClr val="000000">
                    <a:alpha val="30000"/>
                  </a:srgbClr>
                </a:outerShdw>
              </a:effectLst>
              <a:latin typeface="Arial"/>
              <a:ea typeface="Arial"/>
            </a:endParaRPr>
          </a:p>
          <a:p>
            <a:pPr algn="ctr" fontAlgn="base">
              <a:spcBef>
                <a:spcPct val="0"/>
              </a:spcBef>
              <a:spcAft>
                <a:spcPct val="0"/>
              </a:spcAft>
              <a:defRPr/>
            </a:pPr>
            <a:r>
              <a:rPr lang="fr-BE" sz="4400" b="1" kern="50" dirty="0">
                <a:ln w="10160">
                  <a:solidFill>
                    <a:srgbClr val="00CC99"/>
                  </a:solidFill>
                  <a:prstDash val="solid"/>
                </a:ln>
                <a:solidFill>
                  <a:srgbClr val="FFFFFF"/>
                </a:solidFill>
                <a:effectLst>
                  <a:glow rad="101600">
                    <a:srgbClr val="003300">
                      <a:alpha val="60000"/>
                    </a:srgbClr>
                  </a:glow>
                  <a:outerShdw blurRad="38100" dist="32000" dir="5400000" algn="tl">
                    <a:srgbClr val="000000">
                      <a:alpha val="30000"/>
                    </a:srgbClr>
                  </a:outerShdw>
                </a:effectLst>
                <a:latin typeface="Arial"/>
                <a:ea typeface="Arial"/>
              </a:rPr>
              <a:t>Les montagnes seront renversées, </a:t>
            </a:r>
            <a:endParaRPr lang="fr-BE" sz="4400" b="1" kern="50" dirty="0">
              <a:ln w="10160">
                <a:solidFill>
                  <a:srgbClr val="00CC99"/>
                </a:solidFill>
                <a:prstDash val="solid"/>
              </a:ln>
              <a:solidFill>
                <a:srgbClr val="FFFFFF"/>
              </a:solidFill>
              <a:effectLst>
                <a:glow rad="101600">
                  <a:srgbClr val="003300">
                    <a:alpha val="60000"/>
                  </a:srgbClr>
                </a:glow>
                <a:outerShdw blurRad="38100" dist="32000" dir="5400000" algn="tl">
                  <a:srgbClr val="000000">
                    <a:alpha val="30000"/>
                  </a:srgbClr>
                </a:outerShdw>
              </a:effectLst>
              <a:latin typeface="Arial"/>
              <a:ea typeface="Arial"/>
            </a:endParaRPr>
          </a:p>
          <a:p>
            <a:pPr algn="ctr" fontAlgn="base">
              <a:spcBef>
                <a:spcPct val="0"/>
              </a:spcBef>
              <a:spcAft>
                <a:spcPct val="0"/>
              </a:spcAft>
              <a:defRPr/>
            </a:pPr>
            <a:r>
              <a:rPr lang="fr-BE" sz="4400" b="1" kern="50" dirty="0">
                <a:ln w="10160">
                  <a:solidFill>
                    <a:srgbClr val="00CC99"/>
                  </a:solidFill>
                  <a:prstDash val="solid"/>
                </a:ln>
                <a:solidFill>
                  <a:srgbClr val="FFFFFF"/>
                </a:solidFill>
                <a:effectLst>
                  <a:glow rad="101600">
                    <a:srgbClr val="003300">
                      <a:alpha val="60000"/>
                    </a:srgbClr>
                  </a:glow>
                  <a:outerShdw blurRad="38100" dist="32000" dir="5400000" algn="tl">
                    <a:srgbClr val="000000">
                      <a:alpha val="30000"/>
                    </a:srgbClr>
                  </a:outerShdw>
                </a:effectLst>
                <a:latin typeface="Arial"/>
                <a:ea typeface="Arial"/>
              </a:rPr>
              <a:t>Les </a:t>
            </a:r>
            <a:r>
              <a:rPr lang="fr-BE" sz="4400" b="1" kern="50" dirty="0">
                <a:ln w="10160">
                  <a:solidFill>
                    <a:srgbClr val="00CC99"/>
                  </a:solidFill>
                  <a:prstDash val="solid"/>
                </a:ln>
                <a:solidFill>
                  <a:srgbClr val="FFFFFF"/>
                </a:solidFill>
                <a:effectLst>
                  <a:glow rad="101600">
                    <a:srgbClr val="003300">
                      <a:alpha val="60000"/>
                    </a:srgbClr>
                  </a:glow>
                  <a:outerShdw blurRad="38100" dist="32000" dir="5400000" algn="tl">
                    <a:srgbClr val="000000">
                      <a:alpha val="30000"/>
                    </a:srgbClr>
                  </a:outerShdw>
                </a:effectLst>
                <a:latin typeface="Arial"/>
                <a:ea typeface="Arial"/>
              </a:rPr>
              <a:t>parois des rochers s’écrouleront, </a:t>
            </a:r>
            <a:endParaRPr lang="fr-BE" sz="4400" b="1" kern="50" dirty="0">
              <a:ln w="10160">
                <a:solidFill>
                  <a:srgbClr val="00CC99"/>
                </a:solidFill>
                <a:prstDash val="solid"/>
              </a:ln>
              <a:solidFill>
                <a:srgbClr val="FFFFFF"/>
              </a:solidFill>
              <a:effectLst>
                <a:glow rad="101600">
                  <a:srgbClr val="003300">
                    <a:alpha val="60000"/>
                  </a:srgbClr>
                </a:glow>
                <a:outerShdw blurRad="38100" dist="32000" dir="5400000" algn="tl">
                  <a:srgbClr val="000000">
                    <a:alpha val="30000"/>
                  </a:srgbClr>
                </a:outerShdw>
              </a:effectLst>
              <a:latin typeface="Arial"/>
              <a:ea typeface="Arial"/>
            </a:endParaRPr>
          </a:p>
          <a:p>
            <a:pPr algn="ctr" fontAlgn="base">
              <a:spcBef>
                <a:spcPct val="0"/>
              </a:spcBef>
              <a:spcAft>
                <a:spcPct val="0"/>
              </a:spcAft>
              <a:defRPr/>
            </a:pPr>
            <a:r>
              <a:rPr lang="fr-BE" sz="4400" b="1" kern="50" dirty="0">
                <a:ln w="10160">
                  <a:solidFill>
                    <a:srgbClr val="00CC99"/>
                  </a:solidFill>
                  <a:prstDash val="solid"/>
                </a:ln>
                <a:solidFill>
                  <a:srgbClr val="FFFFFF"/>
                </a:solidFill>
                <a:effectLst>
                  <a:glow rad="101600">
                    <a:srgbClr val="003300">
                      <a:alpha val="60000"/>
                    </a:srgbClr>
                  </a:glow>
                  <a:outerShdw blurRad="38100" dist="32000" dir="5400000" algn="tl">
                    <a:srgbClr val="000000">
                      <a:alpha val="30000"/>
                    </a:srgbClr>
                  </a:outerShdw>
                </a:effectLst>
                <a:latin typeface="Arial"/>
                <a:ea typeface="Arial"/>
              </a:rPr>
              <a:t>Et </a:t>
            </a:r>
            <a:r>
              <a:rPr lang="fr-BE" sz="4400" b="1" kern="50" dirty="0">
                <a:ln w="10160">
                  <a:solidFill>
                    <a:srgbClr val="00CC99"/>
                  </a:solidFill>
                  <a:prstDash val="solid"/>
                </a:ln>
                <a:solidFill>
                  <a:srgbClr val="FFFFFF"/>
                </a:solidFill>
                <a:effectLst>
                  <a:glow rad="101600">
                    <a:srgbClr val="003300">
                      <a:alpha val="60000"/>
                    </a:srgbClr>
                  </a:glow>
                  <a:outerShdw blurRad="38100" dist="32000" dir="5400000" algn="tl">
                    <a:srgbClr val="000000">
                      <a:alpha val="30000"/>
                    </a:srgbClr>
                  </a:outerShdw>
                </a:effectLst>
                <a:latin typeface="Arial"/>
                <a:ea typeface="Arial"/>
              </a:rPr>
              <a:t>toutes les murailles tomberont par terre.</a:t>
            </a:r>
            <a:r>
              <a:rPr lang="fr-BE" sz="2400" kern="50" dirty="0">
                <a:solidFill>
                  <a:srgbClr val="FFFFFF"/>
                </a:solidFill>
                <a:effectLst>
                  <a:glow rad="101600">
                    <a:srgbClr val="003300">
                      <a:alpha val="60000"/>
                    </a:srgbClr>
                  </a:glow>
                </a:effectLst>
                <a:latin typeface="Arial"/>
                <a:ea typeface="Arial"/>
              </a:rPr>
              <a:t> </a:t>
            </a:r>
            <a:endParaRPr lang="nl-BE" sz="2400" dirty="0">
              <a:solidFill>
                <a:srgbClr val="FFFFFF"/>
              </a:solidFill>
              <a:effectLst>
                <a:glow rad="101600">
                  <a:srgbClr val="003300">
                    <a:alpha val="60000"/>
                  </a:srgbClr>
                </a:glow>
              </a:effectLst>
            </a:endParaRPr>
          </a:p>
        </p:txBody>
      </p:sp>
    </p:spTree>
    <p:extLst>
      <p:ext uri="{BB962C8B-B14F-4D97-AF65-F5344CB8AC3E}">
        <p14:creationId xmlns:p14="http://schemas.microsoft.com/office/powerpoint/2010/main" val="142139617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209550" y="116633"/>
            <a:ext cx="11753849" cy="2985433"/>
          </a:xfrm>
          <a:prstGeom prst="rect">
            <a:avLst/>
          </a:prstGeom>
        </p:spPr>
        <p:txBody>
          <a:bodyPr wrap="square">
            <a:spAutoFit/>
          </a:bodyPr>
          <a:lstStyle/>
          <a:p>
            <a:pPr algn="ctr" fontAlgn="base">
              <a:spcBef>
                <a:spcPct val="0"/>
              </a:spcBef>
              <a:spcAft>
                <a:spcPct val="0"/>
              </a:spcAft>
              <a:defRPr/>
            </a:pPr>
            <a:r>
              <a:rPr lang="fr-BE" sz="4000" kern="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rPr>
              <a:t>Joël 2:10 </a:t>
            </a:r>
          </a:p>
          <a:p>
            <a:pPr algn="ctr" fontAlgn="base">
              <a:spcBef>
                <a:spcPct val="0"/>
              </a:spcBef>
              <a:spcAft>
                <a:spcPct val="0"/>
              </a:spcAft>
              <a:defRPr/>
            </a:pPr>
            <a:endParaRPr lang="fr-BE" sz="1600" i="1" kern="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endParaRPr>
          </a:p>
          <a:p>
            <a:pPr algn="ctr" fontAlgn="base">
              <a:spcBef>
                <a:spcPct val="0"/>
              </a:spcBef>
              <a:spcAft>
                <a:spcPct val="0"/>
              </a:spcAft>
              <a:defRPr/>
            </a:pPr>
            <a:r>
              <a:rPr lang="fr-BE" sz="4400" kern="5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Arial"/>
                <a:ea typeface="Arial"/>
              </a:rPr>
              <a:t>La terre tremble, Les cieux sont ébranlés, </a:t>
            </a:r>
            <a:endParaRPr lang="fr-BE" sz="4400" kern="5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Arial"/>
              <a:ea typeface="Arial"/>
            </a:endParaRPr>
          </a:p>
          <a:p>
            <a:pPr algn="ctr" fontAlgn="base">
              <a:spcBef>
                <a:spcPct val="0"/>
              </a:spcBef>
              <a:spcAft>
                <a:spcPct val="0"/>
              </a:spcAft>
              <a:defRPr/>
            </a:pPr>
            <a:r>
              <a:rPr lang="fr-BE" sz="4400" kern="5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Arial"/>
                <a:ea typeface="Arial"/>
              </a:rPr>
              <a:t>Le </a:t>
            </a:r>
            <a:r>
              <a:rPr lang="fr-BE" sz="4400" kern="5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Arial"/>
                <a:ea typeface="Arial"/>
              </a:rPr>
              <a:t>soleil et la lune s’obscurcissent, </a:t>
            </a:r>
          </a:p>
          <a:p>
            <a:pPr algn="ctr" fontAlgn="base">
              <a:spcBef>
                <a:spcPct val="0"/>
              </a:spcBef>
              <a:spcAft>
                <a:spcPct val="0"/>
              </a:spcAft>
              <a:defRPr/>
            </a:pPr>
            <a:r>
              <a:rPr lang="fr-BE" sz="4400" kern="5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Arial"/>
                <a:ea typeface="Arial"/>
              </a:rPr>
              <a:t>Et les étoiles retirent leur éclat.</a:t>
            </a:r>
            <a:endParaRPr lang="nl-BE" sz="44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11444266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hthoek 1"/>
          <p:cNvSpPr/>
          <p:nvPr/>
        </p:nvSpPr>
        <p:spPr>
          <a:xfrm>
            <a:off x="228599" y="280835"/>
            <a:ext cx="11744325" cy="2893100"/>
          </a:xfrm>
          <a:prstGeom prst="rect">
            <a:avLst/>
          </a:prstGeom>
        </p:spPr>
        <p:txBody>
          <a:bodyPr wrap="square">
            <a:spAutoFit/>
          </a:bodyPr>
          <a:lstStyle/>
          <a:p>
            <a:pPr algn="ctr" fontAlgn="base">
              <a:spcBef>
                <a:spcPct val="0"/>
              </a:spcBef>
              <a:spcAft>
                <a:spcPct val="0"/>
              </a:spcAft>
              <a:defRPr/>
            </a:pPr>
            <a:r>
              <a:rPr lang="fr-BE" sz="4000" b="1" kern="50" spc="50" dirty="0">
                <a:ln w="12700" cmpd="sng">
                  <a:solidFill>
                    <a:srgbClr val="C00000"/>
                  </a:solidFill>
                  <a:prstDash val="solid"/>
                </a:ln>
                <a:solidFill>
                  <a:srgbClr val="2D2DB9">
                    <a:tint val="1000"/>
                  </a:srgbClr>
                </a:solidFill>
                <a:effectLst>
                  <a:glow rad="228600">
                    <a:srgbClr val="000000">
                      <a:satMod val="175000"/>
                      <a:alpha val="40000"/>
                    </a:srgbClr>
                  </a:glow>
                </a:effectLst>
                <a:latin typeface="Arial"/>
                <a:ea typeface="Arial"/>
              </a:rPr>
              <a:t>Apocalypse </a:t>
            </a:r>
            <a:r>
              <a:rPr lang="fr-BE" sz="4000" b="1" kern="50" spc="50" dirty="0">
                <a:ln w="12700" cmpd="sng">
                  <a:solidFill>
                    <a:srgbClr val="C00000"/>
                  </a:solidFill>
                  <a:prstDash val="solid"/>
                </a:ln>
                <a:solidFill>
                  <a:srgbClr val="2D2DB9">
                    <a:tint val="1000"/>
                  </a:srgbClr>
                </a:solidFill>
                <a:effectLst>
                  <a:glow rad="228600">
                    <a:srgbClr val="000000">
                      <a:satMod val="175000"/>
                      <a:alpha val="40000"/>
                    </a:srgbClr>
                  </a:glow>
                </a:effectLst>
                <a:latin typeface="Arial"/>
                <a:ea typeface="Arial"/>
              </a:rPr>
              <a:t>6:12,14 </a:t>
            </a:r>
            <a:endParaRPr lang="fr-BE" sz="4000" b="1" kern="50" spc="50" dirty="0">
              <a:ln w="12700" cmpd="sng">
                <a:solidFill>
                  <a:srgbClr val="C00000"/>
                </a:solidFill>
                <a:prstDash val="solid"/>
              </a:ln>
              <a:solidFill>
                <a:srgbClr val="2D2DB9">
                  <a:tint val="1000"/>
                </a:srgbClr>
              </a:solidFill>
              <a:effectLst>
                <a:glow rad="228600">
                  <a:srgbClr val="000000">
                    <a:satMod val="175000"/>
                    <a:alpha val="40000"/>
                  </a:srgbClr>
                </a:glow>
              </a:effectLst>
              <a:latin typeface="Arial"/>
              <a:ea typeface="Arial"/>
            </a:endParaRPr>
          </a:p>
          <a:p>
            <a:pPr algn="ctr" fontAlgn="base">
              <a:spcBef>
                <a:spcPct val="0"/>
              </a:spcBef>
              <a:spcAft>
                <a:spcPct val="0"/>
              </a:spcAft>
              <a:defRPr/>
            </a:pPr>
            <a:endParaRPr lang="fr-BE" sz="1000" b="1" i="1" kern="50" spc="50" dirty="0">
              <a:ln w="12700" cmpd="sng">
                <a:solidFill>
                  <a:srgbClr val="C00000"/>
                </a:solidFill>
                <a:prstDash val="solid"/>
              </a:ln>
              <a:solidFill>
                <a:srgbClr val="2D2DB9">
                  <a:tint val="1000"/>
                </a:srgbClr>
              </a:solidFill>
              <a:effectLst>
                <a:glow rad="228600">
                  <a:srgbClr val="000000">
                    <a:satMod val="175000"/>
                    <a:alpha val="40000"/>
                  </a:srgbClr>
                </a:glow>
              </a:effectLst>
              <a:latin typeface="Arial"/>
              <a:ea typeface="Arial"/>
            </a:endParaRPr>
          </a:p>
          <a:p>
            <a:pPr algn="ctr" fontAlgn="base">
              <a:spcBef>
                <a:spcPct val="0"/>
              </a:spcBef>
              <a:spcAft>
                <a:spcPct val="0"/>
              </a:spcAft>
              <a:defRPr/>
            </a:pPr>
            <a:r>
              <a:rPr lang="fr-BE" sz="4400" b="1" kern="50" spc="50" dirty="0">
                <a:ln w="12700" cmpd="sng">
                  <a:solidFill>
                    <a:srgbClr val="C00000"/>
                  </a:solidFill>
                  <a:prstDash val="solid"/>
                </a:ln>
                <a:solidFill>
                  <a:srgbClr val="2D2DB9">
                    <a:tint val="1000"/>
                  </a:srgbClr>
                </a:solidFill>
                <a:effectLst>
                  <a:glow rad="228600">
                    <a:srgbClr val="000000">
                      <a:satMod val="175000"/>
                      <a:alpha val="40000"/>
                    </a:srgbClr>
                  </a:glow>
                </a:effectLst>
                <a:latin typeface="Arial"/>
                <a:ea typeface="Arial"/>
              </a:rPr>
              <a:t>Il y eut un grand tremblement de </a:t>
            </a:r>
            <a:r>
              <a:rPr lang="fr-BE" sz="4400" b="1" kern="50" spc="50" dirty="0">
                <a:ln w="12700" cmpd="sng">
                  <a:solidFill>
                    <a:srgbClr val="C00000"/>
                  </a:solidFill>
                  <a:prstDash val="solid"/>
                </a:ln>
                <a:solidFill>
                  <a:srgbClr val="2D2DB9">
                    <a:tint val="1000"/>
                  </a:srgbClr>
                </a:solidFill>
                <a:effectLst>
                  <a:glow rad="228600">
                    <a:srgbClr val="000000">
                      <a:satMod val="175000"/>
                      <a:alpha val="40000"/>
                    </a:srgbClr>
                  </a:glow>
                </a:effectLst>
                <a:latin typeface="Arial"/>
                <a:ea typeface="Arial"/>
              </a:rPr>
              <a:t>terre … </a:t>
            </a:r>
          </a:p>
          <a:p>
            <a:pPr algn="ctr" fontAlgn="base">
              <a:spcBef>
                <a:spcPct val="0"/>
              </a:spcBef>
              <a:spcAft>
                <a:spcPct val="0"/>
              </a:spcAft>
              <a:defRPr/>
            </a:pPr>
            <a:r>
              <a:rPr lang="fr-FR" sz="4400" b="1" kern="50" spc="50" dirty="0">
                <a:ln w="12700" cmpd="sng">
                  <a:solidFill>
                    <a:srgbClr val="C00000"/>
                  </a:solidFill>
                  <a:prstDash val="solid"/>
                </a:ln>
                <a:solidFill>
                  <a:srgbClr val="2D2DB9">
                    <a:tint val="1000"/>
                  </a:srgbClr>
                </a:solidFill>
                <a:effectLst>
                  <a:glow rad="228600">
                    <a:srgbClr val="000000">
                      <a:satMod val="175000"/>
                      <a:alpha val="40000"/>
                    </a:srgbClr>
                  </a:glow>
                </a:effectLst>
                <a:latin typeface="Arial"/>
                <a:ea typeface="Arial"/>
              </a:rPr>
              <a:t>et toutes les montagnes et les îles </a:t>
            </a:r>
            <a:r>
              <a:rPr lang="fr-FR" sz="4400" b="1" kern="50" spc="50" dirty="0">
                <a:ln w="12700" cmpd="sng">
                  <a:solidFill>
                    <a:srgbClr val="C00000"/>
                  </a:solidFill>
                  <a:prstDash val="solid"/>
                </a:ln>
                <a:solidFill>
                  <a:srgbClr val="2D2DB9">
                    <a:tint val="1000"/>
                  </a:srgbClr>
                </a:solidFill>
                <a:effectLst>
                  <a:glow rad="228600">
                    <a:srgbClr val="000000">
                      <a:satMod val="175000"/>
                      <a:alpha val="40000"/>
                    </a:srgbClr>
                  </a:glow>
                </a:effectLst>
                <a:latin typeface="Arial"/>
                <a:ea typeface="Arial"/>
              </a:rPr>
              <a:t>furent </a:t>
            </a:r>
            <a:r>
              <a:rPr lang="fr-FR" sz="4400" b="1" kern="50" spc="50" dirty="0">
                <a:ln w="12700" cmpd="sng">
                  <a:solidFill>
                    <a:srgbClr val="C00000"/>
                  </a:solidFill>
                  <a:prstDash val="solid"/>
                </a:ln>
                <a:solidFill>
                  <a:srgbClr val="2D2DB9">
                    <a:tint val="1000"/>
                  </a:srgbClr>
                </a:solidFill>
                <a:effectLst>
                  <a:glow rad="228600">
                    <a:srgbClr val="000000">
                      <a:satMod val="175000"/>
                      <a:alpha val="40000"/>
                    </a:srgbClr>
                  </a:glow>
                </a:effectLst>
                <a:latin typeface="Arial"/>
                <a:ea typeface="Arial"/>
              </a:rPr>
              <a:t>remuées de leurs places</a:t>
            </a:r>
            <a:r>
              <a:rPr lang="fr-FR" sz="4400" b="1" kern="50" spc="50" dirty="0">
                <a:ln w="12700" cmpd="sng">
                  <a:solidFill>
                    <a:srgbClr val="C00000"/>
                  </a:solidFill>
                  <a:prstDash val="solid"/>
                </a:ln>
                <a:solidFill>
                  <a:srgbClr val="2D2DB9">
                    <a:tint val="1000"/>
                  </a:srgbClr>
                </a:solidFill>
                <a:effectLst>
                  <a:glow rad="228600">
                    <a:srgbClr val="000000">
                      <a:satMod val="175000"/>
                      <a:alpha val="40000"/>
                    </a:srgbClr>
                  </a:glow>
                </a:effectLst>
                <a:latin typeface="Arial"/>
                <a:ea typeface="Arial"/>
              </a:rPr>
              <a:t>.</a:t>
            </a:r>
            <a:endParaRPr lang="nl-BE" sz="2400" b="1" spc="50" dirty="0">
              <a:ln w="12700" cmpd="sng">
                <a:solidFill>
                  <a:srgbClr val="C00000"/>
                </a:solidFill>
                <a:prstDash val="solid"/>
              </a:ln>
              <a:solidFill>
                <a:srgbClr val="2D2DB9">
                  <a:tint val="1000"/>
                </a:srgbClr>
              </a:solidFill>
              <a:effectLst>
                <a:glow rad="53100">
                  <a:srgbClr val="2D2DB9">
                    <a:satMod val="180000"/>
                    <a:alpha val="30000"/>
                  </a:srgbClr>
                </a:glow>
              </a:effectLst>
            </a:endParaRPr>
          </a:p>
        </p:txBody>
      </p:sp>
    </p:spTree>
    <p:extLst>
      <p:ext uri="{BB962C8B-B14F-4D97-AF65-F5344CB8AC3E}">
        <p14:creationId xmlns:p14="http://schemas.microsoft.com/office/powerpoint/2010/main" val="50267115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hthoek 1"/>
          <p:cNvSpPr/>
          <p:nvPr/>
        </p:nvSpPr>
        <p:spPr>
          <a:xfrm>
            <a:off x="228599" y="280835"/>
            <a:ext cx="11744325" cy="3570208"/>
          </a:xfrm>
          <a:prstGeom prst="rect">
            <a:avLst/>
          </a:prstGeom>
        </p:spPr>
        <p:txBody>
          <a:bodyPr wrap="square">
            <a:spAutoFit/>
          </a:bodyPr>
          <a:lstStyle/>
          <a:p>
            <a:pPr algn="ctr" fontAlgn="base">
              <a:spcBef>
                <a:spcPct val="0"/>
              </a:spcBef>
              <a:spcAft>
                <a:spcPct val="0"/>
              </a:spcAft>
              <a:defRPr/>
            </a:pPr>
            <a:r>
              <a:rPr lang="fr-BE" sz="4000" b="1" kern="50" dirty="0" smtClean="0">
                <a:ln w="6600">
                  <a:solidFill>
                    <a:schemeClr val="accent2"/>
                  </a:solidFill>
                  <a:prstDash val="solid"/>
                </a:ln>
                <a:solidFill>
                  <a:srgbClr val="FFFFFF"/>
                </a:solidFill>
                <a:effectLst>
                  <a:glow rad="228600">
                    <a:schemeClr val="accent4">
                      <a:satMod val="175000"/>
                      <a:alpha val="40000"/>
                    </a:schemeClr>
                  </a:glow>
                  <a:outerShdw dist="38100" dir="2700000" algn="tl" rotWithShape="0">
                    <a:schemeClr val="accent2"/>
                  </a:outerShdw>
                </a:effectLst>
                <a:latin typeface="Arial"/>
                <a:ea typeface="Arial"/>
              </a:rPr>
              <a:t>Esaïe 24:20</a:t>
            </a:r>
            <a:endParaRPr lang="fr-BE" sz="4000" b="1" kern="50" dirty="0">
              <a:ln w="6600">
                <a:solidFill>
                  <a:schemeClr val="accent2"/>
                </a:solidFill>
                <a:prstDash val="solid"/>
              </a:ln>
              <a:solidFill>
                <a:srgbClr val="FFFFFF"/>
              </a:solidFill>
              <a:effectLst>
                <a:glow rad="228600">
                  <a:schemeClr val="accent4">
                    <a:satMod val="175000"/>
                    <a:alpha val="40000"/>
                  </a:schemeClr>
                </a:glow>
                <a:outerShdw dist="38100" dir="2700000" algn="tl" rotWithShape="0">
                  <a:schemeClr val="accent2"/>
                </a:outerShdw>
              </a:effectLst>
              <a:latin typeface="Arial"/>
              <a:ea typeface="Arial"/>
            </a:endParaRPr>
          </a:p>
          <a:p>
            <a:pPr algn="ctr" fontAlgn="base">
              <a:spcBef>
                <a:spcPct val="0"/>
              </a:spcBef>
              <a:spcAft>
                <a:spcPct val="0"/>
              </a:spcAft>
              <a:defRPr/>
            </a:pPr>
            <a:endParaRPr lang="fr-BE" sz="1000" b="1" i="1" kern="50" dirty="0">
              <a:ln w="6600">
                <a:solidFill>
                  <a:schemeClr val="accent2"/>
                </a:solidFill>
                <a:prstDash val="solid"/>
              </a:ln>
              <a:solidFill>
                <a:srgbClr val="FFFFFF"/>
              </a:solidFill>
              <a:effectLst>
                <a:glow rad="228600">
                  <a:schemeClr val="accent4">
                    <a:satMod val="175000"/>
                    <a:alpha val="40000"/>
                  </a:schemeClr>
                </a:glow>
                <a:outerShdw dist="38100" dir="2700000" algn="tl" rotWithShape="0">
                  <a:schemeClr val="accent2"/>
                </a:outerShdw>
              </a:effectLst>
              <a:latin typeface="Arial"/>
              <a:ea typeface="Arial"/>
            </a:endParaRPr>
          </a:p>
          <a:p>
            <a:pPr algn="ctr" fontAlgn="base">
              <a:spcBef>
                <a:spcPct val="0"/>
              </a:spcBef>
              <a:spcAft>
                <a:spcPct val="0"/>
              </a:spcAft>
              <a:defRPr/>
            </a:pPr>
            <a:r>
              <a:rPr lang="fr-FR" sz="4400" b="1" kern="50" dirty="0">
                <a:ln w="6600">
                  <a:solidFill>
                    <a:schemeClr val="accent2"/>
                  </a:solidFill>
                  <a:prstDash val="solid"/>
                </a:ln>
                <a:solidFill>
                  <a:srgbClr val="FFFFFF"/>
                </a:solidFill>
                <a:effectLst>
                  <a:glow rad="228600">
                    <a:schemeClr val="accent4">
                      <a:satMod val="175000"/>
                      <a:alpha val="40000"/>
                    </a:schemeClr>
                  </a:glow>
                  <a:outerShdw dist="38100" dir="2700000" algn="tl" rotWithShape="0">
                    <a:schemeClr val="accent2"/>
                  </a:outerShdw>
                </a:effectLst>
                <a:latin typeface="Arial"/>
                <a:ea typeface="Arial"/>
              </a:rPr>
              <a:t>La terre chancelle comme un homme ivre, Elle vacille comme une cabane ; </a:t>
            </a:r>
            <a:endParaRPr lang="fr-FR" sz="4400" b="1" kern="50" dirty="0" smtClean="0">
              <a:ln w="6600">
                <a:solidFill>
                  <a:schemeClr val="accent2"/>
                </a:solidFill>
                <a:prstDash val="solid"/>
              </a:ln>
              <a:solidFill>
                <a:srgbClr val="FFFFFF"/>
              </a:solidFill>
              <a:effectLst>
                <a:glow rad="228600">
                  <a:schemeClr val="accent4">
                    <a:satMod val="175000"/>
                    <a:alpha val="40000"/>
                  </a:schemeClr>
                </a:glow>
                <a:outerShdw dist="38100" dir="2700000" algn="tl" rotWithShape="0">
                  <a:schemeClr val="accent2"/>
                </a:outerShdw>
              </a:effectLst>
              <a:latin typeface="Arial"/>
              <a:ea typeface="Arial"/>
            </a:endParaRPr>
          </a:p>
          <a:p>
            <a:pPr algn="ctr" fontAlgn="base">
              <a:spcBef>
                <a:spcPct val="0"/>
              </a:spcBef>
              <a:spcAft>
                <a:spcPct val="0"/>
              </a:spcAft>
              <a:defRPr/>
            </a:pPr>
            <a:r>
              <a:rPr lang="fr-FR" sz="4400" b="1" kern="50" dirty="0" smtClean="0">
                <a:ln w="6600">
                  <a:solidFill>
                    <a:schemeClr val="accent2"/>
                  </a:solidFill>
                  <a:prstDash val="solid"/>
                </a:ln>
                <a:solidFill>
                  <a:srgbClr val="FFFFFF"/>
                </a:solidFill>
                <a:effectLst>
                  <a:glow rad="228600">
                    <a:schemeClr val="accent4">
                      <a:satMod val="175000"/>
                      <a:alpha val="40000"/>
                    </a:schemeClr>
                  </a:glow>
                  <a:outerShdw dist="38100" dir="2700000" algn="tl" rotWithShape="0">
                    <a:schemeClr val="accent2"/>
                  </a:outerShdw>
                </a:effectLst>
                <a:latin typeface="Arial"/>
                <a:ea typeface="Arial"/>
              </a:rPr>
              <a:t>Son </a:t>
            </a:r>
            <a:r>
              <a:rPr lang="fr-FR" sz="4400" b="1" kern="50" dirty="0">
                <a:ln w="6600">
                  <a:solidFill>
                    <a:schemeClr val="accent2"/>
                  </a:solidFill>
                  <a:prstDash val="solid"/>
                </a:ln>
                <a:solidFill>
                  <a:srgbClr val="FFFFFF"/>
                </a:solidFill>
                <a:effectLst>
                  <a:glow rad="228600">
                    <a:schemeClr val="accent4">
                      <a:satMod val="175000"/>
                      <a:alpha val="40000"/>
                    </a:schemeClr>
                  </a:glow>
                  <a:outerShdw dist="38100" dir="2700000" algn="tl" rotWithShape="0">
                    <a:schemeClr val="accent2"/>
                  </a:outerShdw>
                </a:effectLst>
                <a:latin typeface="Arial"/>
                <a:ea typeface="Arial"/>
              </a:rPr>
              <a:t>péché pèse sur elle, </a:t>
            </a:r>
            <a:endParaRPr lang="fr-FR" sz="4400" b="1" kern="50" dirty="0" smtClean="0">
              <a:ln w="6600">
                <a:solidFill>
                  <a:schemeClr val="accent2"/>
                </a:solidFill>
                <a:prstDash val="solid"/>
              </a:ln>
              <a:solidFill>
                <a:srgbClr val="FFFFFF"/>
              </a:solidFill>
              <a:effectLst>
                <a:glow rad="228600">
                  <a:schemeClr val="accent4">
                    <a:satMod val="175000"/>
                    <a:alpha val="40000"/>
                  </a:schemeClr>
                </a:glow>
                <a:outerShdw dist="38100" dir="2700000" algn="tl" rotWithShape="0">
                  <a:schemeClr val="accent2"/>
                </a:outerShdw>
              </a:effectLst>
              <a:latin typeface="Arial"/>
              <a:ea typeface="Arial"/>
            </a:endParaRPr>
          </a:p>
          <a:p>
            <a:pPr algn="ctr" fontAlgn="base">
              <a:spcBef>
                <a:spcPct val="0"/>
              </a:spcBef>
              <a:spcAft>
                <a:spcPct val="0"/>
              </a:spcAft>
              <a:defRPr/>
            </a:pPr>
            <a:r>
              <a:rPr lang="fr-FR" sz="4400" b="1" kern="50" dirty="0" smtClean="0">
                <a:ln w="6600">
                  <a:solidFill>
                    <a:schemeClr val="accent2"/>
                  </a:solidFill>
                  <a:prstDash val="solid"/>
                </a:ln>
                <a:solidFill>
                  <a:srgbClr val="FFFFFF"/>
                </a:solidFill>
                <a:effectLst>
                  <a:glow rad="228600">
                    <a:schemeClr val="accent4">
                      <a:satMod val="175000"/>
                      <a:alpha val="40000"/>
                    </a:schemeClr>
                  </a:glow>
                  <a:outerShdw dist="38100" dir="2700000" algn="tl" rotWithShape="0">
                    <a:schemeClr val="accent2"/>
                  </a:outerShdw>
                </a:effectLst>
                <a:latin typeface="Arial"/>
                <a:ea typeface="Arial"/>
              </a:rPr>
              <a:t>Elle </a:t>
            </a:r>
            <a:r>
              <a:rPr lang="fr-FR" sz="4400" b="1" kern="50" dirty="0">
                <a:ln w="6600">
                  <a:solidFill>
                    <a:schemeClr val="accent2"/>
                  </a:solidFill>
                  <a:prstDash val="solid"/>
                </a:ln>
                <a:solidFill>
                  <a:srgbClr val="FFFFFF"/>
                </a:solidFill>
                <a:effectLst>
                  <a:glow rad="228600">
                    <a:schemeClr val="accent4">
                      <a:satMod val="175000"/>
                      <a:alpha val="40000"/>
                    </a:schemeClr>
                  </a:glow>
                  <a:outerShdw dist="38100" dir="2700000" algn="tl" rotWithShape="0">
                    <a:schemeClr val="accent2"/>
                  </a:outerShdw>
                </a:effectLst>
                <a:latin typeface="Arial"/>
                <a:ea typeface="Arial"/>
              </a:rPr>
              <a:t>tombe, et ne se relève plus.</a:t>
            </a:r>
            <a:r>
              <a:rPr lang="fr-FR" sz="4400" b="1" kern="50" spc="50" dirty="0">
                <a:ln w="12700" cmpd="sng">
                  <a:solidFill>
                    <a:srgbClr val="C00000"/>
                  </a:solidFill>
                  <a:prstDash val="solid"/>
                </a:ln>
                <a:solidFill>
                  <a:srgbClr val="2D2DB9">
                    <a:tint val="1000"/>
                  </a:srgbClr>
                </a:solidFill>
                <a:effectLst>
                  <a:glow rad="228600">
                    <a:srgbClr val="000000">
                      <a:satMod val="175000"/>
                      <a:alpha val="40000"/>
                    </a:srgbClr>
                  </a:glow>
                </a:effectLst>
                <a:latin typeface="Arial"/>
                <a:ea typeface="Arial"/>
              </a:rPr>
              <a:t> </a:t>
            </a:r>
            <a:endParaRPr lang="nl-BE" sz="2400" b="1" spc="50" dirty="0">
              <a:ln w="12700" cmpd="sng">
                <a:solidFill>
                  <a:srgbClr val="C00000"/>
                </a:solidFill>
                <a:prstDash val="solid"/>
              </a:ln>
              <a:solidFill>
                <a:srgbClr val="2D2DB9">
                  <a:tint val="1000"/>
                </a:srgbClr>
              </a:solidFill>
              <a:effectLst>
                <a:glow rad="53100">
                  <a:srgbClr val="2D2DB9">
                    <a:satMod val="180000"/>
                    <a:alpha val="30000"/>
                  </a:srgbClr>
                </a:glow>
              </a:effectLst>
            </a:endParaRPr>
          </a:p>
        </p:txBody>
      </p:sp>
    </p:spTree>
    <p:extLst>
      <p:ext uri="{BB962C8B-B14F-4D97-AF65-F5344CB8AC3E}">
        <p14:creationId xmlns:p14="http://schemas.microsoft.com/office/powerpoint/2010/main" val="311932043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19100" y="904786"/>
            <a:ext cx="11449050" cy="5601533"/>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Exode 9:22</a:t>
            </a:r>
            <a:r>
              <a:rPr lang="fr-BE" sz="4000" i="1" dirty="0" smtClean="0">
                <a:effectLst/>
                <a:latin typeface="Arial" panose="020B0604020202020204" pitchFamily="34" charset="0"/>
                <a:ea typeface="Times New Roman" panose="02020603050405020304" pitchFamily="18" charset="0"/>
              </a:rPr>
              <a:t> </a:t>
            </a:r>
          </a:p>
          <a:p>
            <a:endParaRPr lang="fr-BE" sz="1000" i="1" dirty="0">
              <a:latin typeface="Arial" panose="020B0604020202020204" pitchFamily="34" charset="0"/>
              <a:ea typeface="Times New Roman" panose="02020603050405020304" pitchFamily="18" charset="0"/>
            </a:endParaRP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L’Éternel dit à Moïse : </a:t>
            </a: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Etends ta main vers le ciel ; </a:t>
            </a: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qu’il tombe de la grêle </a:t>
            </a: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dans tout le pays d’Égypte </a:t>
            </a: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sur les hommes, sur les animaux, </a:t>
            </a: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sur toutes les herbes des champs, dans le pays d’Égypte.</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2021" y="149225"/>
            <a:ext cx="3780904" cy="2784475"/>
          </a:xfrm>
          <a:prstGeom prst="rect">
            <a:avLst/>
          </a:prstGeom>
        </p:spPr>
      </p:pic>
    </p:spTree>
    <p:extLst>
      <p:ext uri="{BB962C8B-B14F-4D97-AF65-F5344CB8AC3E}">
        <p14:creationId xmlns:p14="http://schemas.microsoft.com/office/powerpoint/2010/main" val="24446594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0" y="3587750"/>
            <a:ext cx="12192000" cy="1538883"/>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1 Thessaloniciens 1:10</a:t>
            </a:r>
            <a:endParaRPr lang="fr-BE" sz="4000" b="1" i="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Jésus … nous délivre de la colère à venir. </a:t>
            </a:r>
            <a:endParaRPr lang="nl-BE"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92721928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19100" y="904786"/>
            <a:ext cx="11449050" cy="5601533"/>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Exode 9:23</a:t>
            </a:r>
            <a:r>
              <a:rPr lang="fr-BE" sz="4000" i="1" dirty="0" smtClean="0">
                <a:effectLst/>
                <a:latin typeface="Arial" panose="020B0604020202020204" pitchFamily="34" charset="0"/>
                <a:ea typeface="Times New Roman" panose="02020603050405020304" pitchFamily="18" charset="0"/>
              </a:rPr>
              <a:t> </a:t>
            </a:r>
          </a:p>
          <a:p>
            <a:endParaRPr lang="fr-BE" sz="1000" i="1" dirty="0">
              <a:latin typeface="Arial" panose="020B0604020202020204" pitchFamily="34" charset="0"/>
              <a:ea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Moïse étendit sa verge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vers le ciel ;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l’Éternel envoya des tonnerres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de la grêle, et le feu se promenait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sur la terre.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L’Éternel fit pleuvoir de la grêle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sur le pays d’Égypte.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2021" y="149225"/>
            <a:ext cx="3780904" cy="2784475"/>
          </a:xfrm>
          <a:prstGeom prst="rect">
            <a:avLst/>
          </a:prstGeom>
        </p:spPr>
      </p:pic>
    </p:spTree>
    <p:extLst>
      <p:ext uri="{BB962C8B-B14F-4D97-AF65-F5344CB8AC3E}">
        <p14:creationId xmlns:p14="http://schemas.microsoft.com/office/powerpoint/2010/main" val="19600888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19100" y="904786"/>
            <a:ext cx="11449050" cy="5601533"/>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Exode 9:24</a:t>
            </a:r>
            <a:r>
              <a:rPr lang="fr-BE" sz="4000" i="1" dirty="0" smtClean="0">
                <a:effectLst/>
                <a:latin typeface="Arial" panose="020B0604020202020204" pitchFamily="34" charset="0"/>
                <a:ea typeface="Times New Roman" panose="02020603050405020304" pitchFamily="18" charset="0"/>
              </a:rPr>
              <a:t> </a:t>
            </a:r>
          </a:p>
          <a:p>
            <a:endParaRPr lang="fr-BE" sz="1000" i="1" dirty="0">
              <a:latin typeface="Arial" panose="020B0604020202020204" pitchFamily="34" charset="0"/>
              <a:ea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Il tomba de la grêle,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le feu se mêlait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avec la grêle ;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elle était tellement forte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qu’il n’y en avait point eu de semblable dans tout le pays d’Égypte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depuis qu’il existe comme nation.</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2021" y="149225"/>
            <a:ext cx="3780904" cy="2784475"/>
          </a:xfrm>
          <a:prstGeom prst="rect">
            <a:avLst/>
          </a:prstGeom>
        </p:spPr>
      </p:pic>
    </p:spTree>
    <p:extLst>
      <p:ext uri="{BB962C8B-B14F-4D97-AF65-F5344CB8AC3E}">
        <p14:creationId xmlns:p14="http://schemas.microsoft.com/office/powerpoint/2010/main" val="4250054011"/>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19100" y="904786"/>
            <a:ext cx="11449050" cy="5601533"/>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Exode 9:25</a:t>
            </a:r>
            <a:r>
              <a:rPr lang="fr-BE" sz="4000" i="1" dirty="0" smtClean="0">
                <a:effectLst/>
                <a:latin typeface="Arial" panose="020B0604020202020204" pitchFamily="34" charset="0"/>
                <a:ea typeface="Times New Roman" panose="02020603050405020304" pitchFamily="18" charset="0"/>
              </a:rPr>
              <a:t> </a:t>
            </a:r>
          </a:p>
          <a:p>
            <a:endParaRPr lang="fr-BE" sz="1000" i="1" dirty="0">
              <a:latin typeface="Arial" panose="020B0604020202020204" pitchFamily="34" charset="0"/>
              <a:ea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La grêle frappa,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dans tout le pays d’Égypte,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tout ce qui était dans les champs,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depuis les hommes jusqu’aux animaux ; la grêle frappa aussi toutes les herbes des champs, et brisa tous les arbres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des champs.</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2021" y="149225"/>
            <a:ext cx="3780904" cy="2784475"/>
          </a:xfrm>
          <a:prstGeom prst="rect">
            <a:avLst/>
          </a:prstGeom>
        </p:spPr>
      </p:pic>
    </p:spTree>
    <p:extLst>
      <p:ext uri="{BB962C8B-B14F-4D97-AF65-F5344CB8AC3E}">
        <p14:creationId xmlns:p14="http://schemas.microsoft.com/office/powerpoint/2010/main" val="180678639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71450" y="447586"/>
            <a:ext cx="11449050" cy="6278642"/>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Josué 10:11</a:t>
            </a:r>
            <a:endParaRPr lang="fr-BE" sz="4000" i="1" dirty="0" smtClean="0">
              <a:effectLst/>
              <a:latin typeface="Arial" panose="020B0604020202020204" pitchFamily="34" charset="0"/>
              <a:ea typeface="Times New Roman" panose="02020603050405020304" pitchFamily="18" charset="0"/>
            </a:endParaRPr>
          </a:p>
          <a:p>
            <a:endParaRPr lang="fr-BE" sz="1000" i="1" dirty="0">
              <a:latin typeface="Arial" panose="020B0604020202020204" pitchFamily="34" charset="0"/>
              <a:ea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Comme ils devant Israël,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qu’ils étaient à la descente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 Beth-</a:t>
            </a:r>
            <a:r>
              <a:rPr lang="fr-FR" sz="4400" b="1" dirty="0" err="1"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Horon</a:t>
            </a:r>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 l’Éternel fit tomber du ciel sur eux de grosses pierres jusqu’à </a:t>
            </a:r>
            <a:r>
              <a:rPr lang="fr-FR" sz="4400" b="1" dirty="0" err="1"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Azéka</a:t>
            </a:r>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 et ils périrent ; ceux qui moururent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par les pierres de grêle furent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plus nombreux que ceux qui furent tués avec l’épée par les enfants d’Israël.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8480" y="171777"/>
            <a:ext cx="1533969" cy="2247573"/>
          </a:xfrm>
          <a:prstGeom prst="rect">
            <a:avLst/>
          </a:prstGeom>
        </p:spPr>
      </p:pic>
    </p:spTree>
    <p:extLst>
      <p:ext uri="{BB962C8B-B14F-4D97-AF65-F5344CB8AC3E}">
        <p14:creationId xmlns:p14="http://schemas.microsoft.com/office/powerpoint/2010/main" val="2101514556"/>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71450" y="447586"/>
            <a:ext cx="11449050" cy="6278642"/>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Josué 10:11</a:t>
            </a:r>
            <a:endParaRPr lang="fr-BE" sz="4000" i="1" dirty="0" smtClean="0">
              <a:effectLst/>
              <a:latin typeface="Arial" panose="020B0604020202020204" pitchFamily="34" charset="0"/>
              <a:ea typeface="Times New Roman" panose="02020603050405020304" pitchFamily="18" charset="0"/>
            </a:endParaRPr>
          </a:p>
          <a:p>
            <a:endParaRPr lang="fr-BE" sz="1000" i="1" dirty="0">
              <a:latin typeface="Arial" panose="020B0604020202020204" pitchFamily="34" charset="0"/>
              <a:ea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Comme ils devant Israël,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qu’ils étaient à la descente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 Beth-</a:t>
            </a:r>
            <a:r>
              <a:rPr lang="fr-FR" sz="4400" b="1" dirty="0" err="1"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Horon</a:t>
            </a:r>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 l’Éternel fit tomber du ciel sur eux de grosses pierres jusqu’à </a:t>
            </a:r>
            <a:r>
              <a:rPr lang="fr-FR" sz="4400" b="1" dirty="0" err="1"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Azéka</a:t>
            </a:r>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 et ils périrent ; ceux qui moururent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par les pierres de grêle furent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plus nombreux que ceux qui furent tués avec l’épée par les enfants d’Israël.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8480" y="171777"/>
            <a:ext cx="1533969" cy="2247573"/>
          </a:xfrm>
          <a:prstGeom prst="rect">
            <a:avLst/>
          </a:prstGeom>
        </p:spPr>
      </p:pic>
    </p:spTree>
    <p:extLst>
      <p:ext uri="{BB962C8B-B14F-4D97-AF65-F5344CB8AC3E}">
        <p14:creationId xmlns:p14="http://schemas.microsoft.com/office/powerpoint/2010/main" val="191924475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0" y="1933575"/>
            <a:ext cx="12592050" cy="4924425"/>
          </a:xfrm>
          <a:prstGeom prst="rect">
            <a:avLst/>
          </a:prstGeom>
        </p:spPr>
        <p:txBody>
          <a:bodyPr wrap="square">
            <a:spAutoFit/>
          </a:bodyPr>
          <a:lstStyle/>
          <a:p>
            <a:r>
              <a:rPr lang="fr-BE" sz="4000" dirty="0">
                <a:solidFill>
                  <a:prstClr val="white"/>
                </a:solidFill>
                <a:latin typeface="Arial" panose="020B0604020202020204" pitchFamily="34" charset="0"/>
                <a:ea typeface="Times New Roman" panose="02020603050405020304" pitchFamily="18" charset="0"/>
              </a:rPr>
              <a:t>Apocalypse 8:7 </a:t>
            </a:r>
          </a:p>
          <a:p>
            <a:endParaRPr lang="fr-BE" sz="1000" i="1" dirty="0">
              <a:solidFill>
                <a:prstClr val="white"/>
              </a:solidFill>
              <a:latin typeface="Arial" panose="020B0604020202020204" pitchFamily="34" charset="0"/>
              <a:ea typeface="Times New Roman" panose="02020603050405020304" pitchFamily="18" charset="0"/>
            </a:endParaRPr>
          </a:p>
          <a:p>
            <a:r>
              <a:rPr lang="fr-BE"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 premier sonna de la trompette. </a:t>
            </a:r>
          </a:p>
          <a:p>
            <a:r>
              <a:rPr lang="fr-BE"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il y eut de la grêle et du feu mêlés de sang, qui furent jetés sur la terre ; </a:t>
            </a:r>
          </a:p>
          <a:p>
            <a:r>
              <a:rPr lang="fr-BE"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le tiers de la terre fut brûlé, </a:t>
            </a:r>
          </a:p>
          <a:p>
            <a:r>
              <a:rPr lang="fr-BE"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le tiers des arbres fut brûlé, </a:t>
            </a:r>
          </a:p>
          <a:p>
            <a:r>
              <a:rPr lang="fr-BE"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toute herbe verte fut brûlée.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rotWithShape="1">
          <a:blip r:embed="rId2">
            <a:duotone>
              <a:prstClr val="black"/>
              <a:schemeClr val="accent4">
                <a:tint val="45000"/>
                <a:satMod val="400000"/>
              </a:schemeClr>
            </a:duotone>
            <a:extLst>
              <a:ext uri="{28A0092B-C50C-407E-A947-70E740481C1C}">
                <a14:useLocalDpi xmlns:a14="http://schemas.microsoft.com/office/drawing/2010/main" val="0"/>
              </a:ext>
            </a:extLst>
          </a:blip>
          <a:srcRect l="17194" t="15902" r="23754" b="13762"/>
          <a:stretch/>
        </p:blipFill>
        <p:spPr>
          <a:xfrm>
            <a:off x="104776" y="123825"/>
            <a:ext cx="1181100" cy="1873469"/>
          </a:xfrm>
          <a:prstGeom prst="rect">
            <a:avLst/>
          </a:prstGeom>
        </p:spPr>
      </p:pic>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4550" y="123824"/>
            <a:ext cx="2338387" cy="3178587"/>
          </a:xfrm>
          <a:prstGeom prst="rect">
            <a:avLst/>
          </a:prstGeom>
        </p:spPr>
      </p:pic>
    </p:spTree>
    <p:extLst>
      <p:ext uri="{BB962C8B-B14F-4D97-AF65-F5344CB8AC3E}">
        <p14:creationId xmlns:p14="http://schemas.microsoft.com/office/powerpoint/2010/main" val="3804451376"/>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29628" y="2445608"/>
            <a:ext cx="11658599" cy="4247317"/>
          </a:xfrm>
          <a:prstGeom prst="rect">
            <a:avLst/>
          </a:prstGeom>
        </p:spPr>
        <p:txBody>
          <a:bodyPr wrap="square">
            <a:spAutoFit/>
          </a:bodyPr>
          <a:lstStyle/>
          <a:p>
            <a:pPr algn="ctr"/>
            <a:r>
              <a:rPr lang="fr-BE" sz="4000" dirty="0">
                <a:solidFill>
                  <a:prstClr val="white"/>
                </a:solidFill>
                <a:latin typeface="Arial" panose="020B0604020202020204" pitchFamily="34" charset="0"/>
                <a:ea typeface="Times New Roman" panose="02020603050405020304" pitchFamily="18" charset="0"/>
              </a:rPr>
              <a:t>Apocalypse </a:t>
            </a:r>
            <a:r>
              <a:rPr lang="fr-BE" sz="4000" dirty="0">
                <a:solidFill>
                  <a:prstClr val="white"/>
                </a:solidFill>
                <a:latin typeface="Arial" panose="020B0604020202020204" pitchFamily="34" charset="0"/>
                <a:ea typeface="Times New Roman" panose="02020603050405020304" pitchFamily="18" charset="0"/>
              </a:rPr>
              <a:t>11:19</a:t>
            </a:r>
            <a:endParaRPr lang="fr-BE" sz="4000" dirty="0">
              <a:solidFill>
                <a:prstClr val="white"/>
              </a:solidFill>
              <a:latin typeface="Arial" panose="020B0604020202020204" pitchFamily="34" charset="0"/>
              <a:ea typeface="Times New Roman" panose="02020603050405020304" pitchFamily="18" charset="0"/>
            </a:endParaRP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dirty="0">
                <a:ln w="10160">
                  <a:solidFill>
                    <a:srgbClr val="75CEEC"/>
                  </a:solidFill>
                  <a:prstDash val="solid"/>
                </a:ln>
                <a:solidFill>
                  <a:srgbClr val="FFFFFF"/>
                </a:solidFill>
                <a:effectLst>
                  <a:glow rad="101600">
                    <a:prstClr val="black">
                      <a:alpha val="60000"/>
                    </a:prst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Et le temple de Dieu dans le ciel fut ouvert, et l’arche de son alliance apparut </a:t>
            </a:r>
          </a:p>
          <a:p>
            <a:pPr algn="ctr"/>
            <a:r>
              <a:rPr lang="fr-FR" sz="4400" b="1" dirty="0">
                <a:ln w="10160">
                  <a:solidFill>
                    <a:srgbClr val="75CEEC"/>
                  </a:solidFill>
                  <a:prstDash val="solid"/>
                </a:ln>
                <a:solidFill>
                  <a:srgbClr val="FFFFFF"/>
                </a:solidFill>
                <a:effectLst>
                  <a:glow rad="101600">
                    <a:prstClr val="black">
                      <a:alpha val="60000"/>
                    </a:prst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dans son temple. Et il y eut des éclairs, des voix, des tonnerres, </a:t>
            </a:r>
          </a:p>
          <a:p>
            <a:pPr algn="ctr"/>
            <a:r>
              <a:rPr lang="fr-FR" sz="4400" b="1" dirty="0">
                <a:ln w="10160">
                  <a:solidFill>
                    <a:srgbClr val="75CEEC"/>
                  </a:solidFill>
                  <a:prstDash val="solid"/>
                </a:ln>
                <a:solidFill>
                  <a:srgbClr val="FFFFFF"/>
                </a:solidFill>
                <a:effectLst>
                  <a:glow rad="101600">
                    <a:prstClr val="black">
                      <a:alpha val="60000"/>
                    </a:prst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un tremblement de terre, et une forte grêle. </a:t>
            </a:r>
            <a:endParaRPr lang="nl-BE" sz="4400" b="1" dirty="0">
              <a:ln w="10160">
                <a:solidFill>
                  <a:srgbClr val="75CEEC"/>
                </a:solidFill>
                <a:prstDash val="solid"/>
              </a:ln>
              <a:solidFill>
                <a:srgbClr val="FFFFFF"/>
              </a:solidFill>
              <a:effectLst>
                <a:glow rad="101600">
                  <a:prstClr val="black">
                    <a:alpha val="60000"/>
                  </a:prstClr>
                </a:glow>
                <a:outerShdw blurRad="38100" dist="22860" dir="5400000" algn="tl" rotWithShape="0">
                  <a:srgbClr val="000000">
                    <a:alpha val="30000"/>
                  </a:srgbClr>
                </a:outerShdw>
              </a:effectLst>
            </a:endParaRP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042" y="138499"/>
            <a:ext cx="11837773" cy="2247900"/>
          </a:xfrm>
          <a:prstGeom prst="rect">
            <a:avLst/>
          </a:prstGeom>
        </p:spPr>
      </p:pic>
    </p:spTree>
    <p:extLst>
      <p:ext uri="{BB962C8B-B14F-4D97-AF65-F5344CB8AC3E}">
        <p14:creationId xmlns:p14="http://schemas.microsoft.com/office/powerpoint/2010/main" val="553689127"/>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30887" y="3505200"/>
            <a:ext cx="11658599" cy="2893100"/>
          </a:xfrm>
          <a:prstGeom prst="rect">
            <a:avLst/>
          </a:prstGeom>
        </p:spPr>
        <p:txBody>
          <a:bodyPr wrap="square">
            <a:spAutoFit/>
          </a:bodyPr>
          <a:lstStyle/>
          <a:p>
            <a:pPr algn="r"/>
            <a:r>
              <a:rPr lang="fr-BE" sz="4000" dirty="0">
                <a:solidFill>
                  <a:prstClr val="white"/>
                </a:solidFill>
                <a:latin typeface="Arial" panose="020B0604020202020204" pitchFamily="34" charset="0"/>
                <a:ea typeface="Times New Roman" panose="02020603050405020304" pitchFamily="18" charset="0"/>
              </a:rPr>
              <a:t>Apocalypse </a:t>
            </a:r>
            <a:r>
              <a:rPr lang="fr-BE" sz="4000" dirty="0" smtClean="0">
                <a:solidFill>
                  <a:prstClr val="white"/>
                </a:solidFill>
                <a:latin typeface="Arial" panose="020B0604020202020204" pitchFamily="34" charset="0"/>
                <a:ea typeface="Times New Roman" panose="02020603050405020304" pitchFamily="18" charset="0"/>
              </a:rPr>
              <a:t>16:21</a:t>
            </a:r>
            <a:endParaRPr lang="fr-BE" sz="4000" dirty="0">
              <a:solidFill>
                <a:prstClr val="white"/>
              </a:solidFill>
              <a:latin typeface="Arial" panose="020B0604020202020204" pitchFamily="34" charset="0"/>
              <a:ea typeface="Times New Roman" panose="02020603050405020304" pitchFamily="18" charset="0"/>
            </a:endParaRPr>
          </a:p>
          <a:p>
            <a:pPr algn="r"/>
            <a:endParaRPr lang="fr-BE" sz="1000" i="1" dirty="0">
              <a:solidFill>
                <a:prstClr val="white"/>
              </a:solidFill>
              <a:latin typeface="Arial" panose="020B0604020202020204" pitchFamily="34" charset="0"/>
              <a:ea typeface="Times New Roman" panose="02020603050405020304" pitchFamily="18" charset="0"/>
            </a:endParaRPr>
          </a:p>
          <a:p>
            <a:pPr algn="r"/>
            <a:r>
              <a:rPr lang="fr-FR" sz="4400" b="1" spc="50" dirty="0" smtClean="0">
                <a:ln w="9525" cmpd="sng">
                  <a:solidFill>
                    <a:srgbClr val="F0A22E"/>
                  </a:solidFill>
                  <a:prstDash val="solid"/>
                </a:ln>
                <a:solidFill>
                  <a:srgbClr val="70AD47">
                    <a:tint val="1000"/>
                  </a:srgbClr>
                </a:solidFill>
                <a:effectLst>
                  <a:glow rad="38100">
                    <a:srgbClr val="800080">
                      <a:alpha val="40000"/>
                    </a:srgbClr>
                  </a:glow>
                </a:effectLst>
                <a:latin typeface="Arial" panose="020B0604020202020204" pitchFamily="34" charset="0"/>
                <a:ea typeface="Times New Roman" panose="02020603050405020304" pitchFamily="18" charset="0"/>
              </a:rPr>
              <a:t>Les hommes blasphémèrent Dieu, </a:t>
            </a:r>
          </a:p>
          <a:p>
            <a:pPr algn="r"/>
            <a:r>
              <a:rPr lang="fr-FR" sz="4400" b="1" spc="50" dirty="0" smtClean="0">
                <a:ln w="9525" cmpd="sng">
                  <a:solidFill>
                    <a:srgbClr val="F0A22E"/>
                  </a:solidFill>
                  <a:prstDash val="solid"/>
                </a:ln>
                <a:solidFill>
                  <a:srgbClr val="70AD47">
                    <a:tint val="1000"/>
                  </a:srgbClr>
                </a:solidFill>
                <a:effectLst>
                  <a:glow rad="38100">
                    <a:srgbClr val="800080">
                      <a:alpha val="40000"/>
                    </a:srgbClr>
                  </a:glow>
                </a:effectLst>
                <a:latin typeface="Arial" panose="020B0604020202020204" pitchFamily="34" charset="0"/>
                <a:ea typeface="Times New Roman" panose="02020603050405020304" pitchFamily="18" charset="0"/>
              </a:rPr>
              <a:t>à cause du fléau de la grêle, </a:t>
            </a:r>
          </a:p>
          <a:p>
            <a:pPr algn="r"/>
            <a:r>
              <a:rPr lang="fr-FR" sz="4400" b="1" spc="50" dirty="0" smtClean="0">
                <a:ln w="9525" cmpd="sng">
                  <a:solidFill>
                    <a:srgbClr val="F0A22E"/>
                  </a:solidFill>
                  <a:prstDash val="solid"/>
                </a:ln>
                <a:solidFill>
                  <a:srgbClr val="70AD47">
                    <a:tint val="1000"/>
                  </a:srgbClr>
                </a:solidFill>
                <a:effectLst>
                  <a:glow rad="38100">
                    <a:srgbClr val="800080">
                      <a:alpha val="40000"/>
                    </a:srgbClr>
                  </a:glow>
                </a:effectLst>
                <a:latin typeface="Arial" panose="020B0604020202020204" pitchFamily="34" charset="0"/>
                <a:ea typeface="Times New Roman" panose="02020603050405020304" pitchFamily="18" charset="0"/>
              </a:rPr>
              <a:t>parce que ce fléau était très grand.</a:t>
            </a:r>
            <a:endParaRPr lang="nl-BE" sz="4400" b="1" spc="50" dirty="0">
              <a:ln w="9525" cmpd="sng">
                <a:solidFill>
                  <a:srgbClr val="F0A22E"/>
                </a:solidFill>
                <a:prstDash val="solid"/>
              </a:ln>
              <a:solidFill>
                <a:srgbClr val="70AD47">
                  <a:tint val="1000"/>
                </a:srgbClr>
              </a:solidFill>
              <a:effectLst>
                <a:glow rad="38100">
                  <a:srgbClr val="F0A22E">
                    <a:alpha val="40000"/>
                  </a:srgbClr>
                </a:glow>
              </a:effectLst>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25" y="266699"/>
            <a:ext cx="5257800" cy="3767621"/>
          </a:xfrm>
          <a:prstGeom prst="rect">
            <a:avLst/>
          </a:prstGeom>
        </p:spPr>
      </p:pic>
    </p:spTree>
    <p:extLst>
      <p:ext uri="{BB962C8B-B14F-4D97-AF65-F5344CB8AC3E}">
        <p14:creationId xmlns:p14="http://schemas.microsoft.com/office/powerpoint/2010/main" val="9338117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hthoek 1"/>
          <p:cNvSpPr/>
          <p:nvPr/>
        </p:nvSpPr>
        <p:spPr>
          <a:xfrm>
            <a:off x="0" y="3654425"/>
            <a:ext cx="12192000" cy="2893100"/>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1 Thessaloniciens 5:9</a:t>
            </a:r>
            <a:endParaRPr lang="fr-BE" sz="4000" b="1" i="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Car Dieu ne nous a pas destinés à la colère, mais à l’acquisition du salut </a:t>
            </a:r>
          </a:p>
          <a:p>
            <a:pPr algn="ctr"/>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par notre Seigneur Jésus-Christ </a:t>
            </a:r>
            <a:endParaRPr lang="nl-BE"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256644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0" y="3654425"/>
            <a:ext cx="12192000" cy="2893100"/>
          </a:xfrm>
          <a:prstGeom prst="rect">
            <a:avLst/>
          </a:prstGeom>
        </p:spPr>
        <p:txBody>
          <a:bodyPr wrap="square">
            <a:spAutoFit/>
          </a:bodyPr>
          <a:lstStyle/>
          <a:p>
            <a:pPr algn="ctr"/>
            <a:r>
              <a:rPr lang="fr-BE" sz="40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Apocalypse 14:9</a:t>
            </a:r>
            <a:endParaRPr lang="fr-BE" sz="4000" b="1" i="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Si quelqu’un adore la bête et son image, </a:t>
            </a:r>
          </a:p>
          <a:p>
            <a:pPr algn="ctr"/>
            <a:r>
              <a:rPr lang="fr-FR" sz="44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et reçoit une marque </a:t>
            </a:r>
          </a:p>
          <a:p>
            <a:pPr algn="ctr"/>
            <a:r>
              <a:rPr lang="fr-FR" sz="44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sur son front ou sur sa main,</a:t>
            </a:r>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 </a:t>
            </a:r>
            <a:endParaRPr lang="nl-BE"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75" y="247650"/>
            <a:ext cx="1982399" cy="2624137"/>
          </a:xfrm>
          <a:prstGeom prst="rect">
            <a:avLst/>
          </a:prstGeom>
        </p:spPr>
      </p:pic>
    </p:spTree>
    <p:extLst>
      <p:ext uri="{BB962C8B-B14F-4D97-AF65-F5344CB8AC3E}">
        <p14:creationId xmlns:p14="http://schemas.microsoft.com/office/powerpoint/2010/main" val="1399729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70703" y="2967335"/>
            <a:ext cx="11475308" cy="3570208"/>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cs typeface="Times New Roman" panose="02020603050405020304" pitchFamily="18" charset="0"/>
              </a:rPr>
              <a:t>Apocalypse 15:1 </a:t>
            </a:r>
          </a:p>
          <a:p>
            <a:endParaRPr lang="fr-BE" sz="1000" i="1" dirty="0">
              <a:latin typeface="Arial" panose="020B0604020202020204" pitchFamily="34" charset="0"/>
              <a:ea typeface="Times New Roman" panose="02020603050405020304" pitchFamily="18" charset="0"/>
              <a:cs typeface="Times New Roman" panose="02020603050405020304" pitchFamily="18" charset="0"/>
            </a:endParaRP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Puis je vis dans le ciel un autre signe, grand et admirable : sept anges, </a:t>
            </a: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qui tenaient sept fléaux, les derniers, </a:t>
            </a: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car par eux s’accomplit la colère de Dieu.</a:t>
            </a:r>
            <a:r>
              <a:rPr lang="fr-BE"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a:t>
            </a:r>
            <a:endParaRPr lang="nl-BE" sz="4400" b="1" dirty="0">
              <a:effectLst>
                <a:outerShdw blurRad="38100" dist="38100" dir="2700000" algn="tl">
                  <a:srgbClr val="000000">
                    <a:alpha val="43137"/>
                  </a:srgbClr>
                </a:outerShdw>
              </a:effectLst>
            </a:endParaRPr>
          </a:p>
        </p:txBody>
      </p:sp>
      <p:pic>
        <p:nvPicPr>
          <p:cNvPr id="1026" name="Picture 2" descr="http://www.godsoutreachministryint.org/Revelation16-1_7AngelsBowlsWrath_2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4043" y="304069"/>
            <a:ext cx="2561968" cy="3187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141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hthoek 1"/>
          <p:cNvSpPr/>
          <p:nvPr/>
        </p:nvSpPr>
        <p:spPr>
          <a:xfrm>
            <a:off x="0" y="2492375"/>
            <a:ext cx="12192000" cy="4247317"/>
          </a:xfrm>
          <a:prstGeom prst="rect">
            <a:avLst/>
          </a:prstGeom>
        </p:spPr>
        <p:txBody>
          <a:bodyPr wrap="square">
            <a:spAutoFit/>
          </a:bodyPr>
          <a:lstStyle/>
          <a:p>
            <a:pPr algn="ctr"/>
            <a:r>
              <a:rPr lang="fr-BE" sz="40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Apocalypse 14:10</a:t>
            </a:r>
            <a:endParaRPr lang="fr-BE" sz="4000" b="1" i="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il boira, lui aussi, du vin de la fureur de Dieu, versé sans mélange dans la coupe </a:t>
            </a:r>
          </a:p>
          <a:p>
            <a:pPr algn="ctr"/>
            <a:r>
              <a:rPr lang="fr-FR" sz="44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de sa colère, et il sera tourmenté </a:t>
            </a:r>
          </a:p>
          <a:p>
            <a:pPr algn="ctr"/>
            <a:r>
              <a:rPr lang="fr-FR" sz="44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dans le feu et le soufre, </a:t>
            </a:r>
          </a:p>
          <a:p>
            <a:pPr algn="ctr"/>
            <a:r>
              <a:rPr lang="fr-FR" sz="44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devant les saints anges et devant l’agneau.</a:t>
            </a:r>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 </a:t>
            </a:r>
            <a:endParaRPr lang="nl-BE"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212693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0" y="2492375"/>
            <a:ext cx="12192000" cy="4247317"/>
          </a:xfrm>
          <a:prstGeom prst="rect">
            <a:avLst/>
          </a:prstGeom>
        </p:spPr>
        <p:txBody>
          <a:bodyPr wrap="square">
            <a:spAutoFit/>
          </a:bodyPr>
          <a:lstStyle/>
          <a:p>
            <a:pPr algn="ctr"/>
            <a:r>
              <a:rPr lang="fr-BE" sz="40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Apocalypse 14:11</a:t>
            </a:r>
            <a:endParaRPr lang="fr-BE" sz="4000" b="1" i="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Et la fumée de leur tourment </a:t>
            </a:r>
          </a:p>
          <a:p>
            <a:pPr algn="ctr"/>
            <a:r>
              <a:rPr lang="fr-FR" sz="44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monte aux siècles des siècles ; </a:t>
            </a:r>
          </a:p>
          <a:p>
            <a:pPr algn="ctr"/>
            <a:r>
              <a:rPr lang="fr-FR" sz="44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et ils n’ont de repos ni jour ni nuit, </a:t>
            </a:r>
          </a:p>
          <a:p>
            <a:pPr algn="ctr"/>
            <a:r>
              <a:rPr lang="fr-FR" sz="44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ceux qui adorent la bête et son image, </a:t>
            </a:r>
          </a:p>
          <a:p>
            <a:pPr algn="ctr"/>
            <a:r>
              <a:rPr lang="fr-FR" sz="4400" b="1" dirty="0" smtClean="0">
                <a:ln w="6600">
                  <a:solidFill>
                    <a:schemeClr val="accent2"/>
                  </a:solidFill>
                  <a:prstDash val="solid"/>
                </a:ln>
                <a:solidFill>
                  <a:srgbClr val="FFFFFF"/>
                </a:solidFill>
                <a:effectLst>
                  <a:glow rad="101600">
                    <a:schemeClr val="tx1">
                      <a:alpha val="6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et quiconque reçoit la marque de son nom.</a:t>
            </a:r>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 </a:t>
            </a:r>
            <a:endParaRPr lang="nl-BE"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510536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0" y="2492375"/>
            <a:ext cx="12192000" cy="2215991"/>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Apocalypse 7:4</a:t>
            </a:r>
            <a:endParaRPr lang="fr-BE" sz="4000" b="1" i="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Cent quarante-quatre mille, </a:t>
            </a: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de toutes les tribus des fils d’Israël</a:t>
            </a:r>
            <a:endParaRPr lang="nl-BE" sz="4400" b="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97988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Rechthoek 1"/>
          <p:cNvSpPr/>
          <p:nvPr/>
        </p:nvSpPr>
        <p:spPr>
          <a:xfrm>
            <a:off x="0" y="244475"/>
            <a:ext cx="12192000" cy="6278642"/>
          </a:xfrm>
          <a:prstGeom prst="rect">
            <a:avLst/>
          </a:prstGeom>
        </p:spPr>
        <p:txBody>
          <a:bodyPr wrap="square">
            <a:spAutoFit/>
          </a:bodyPr>
          <a:lstStyle/>
          <a:p>
            <a:pPr algn="ctr"/>
            <a:r>
              <a:rPr lang="fr-BE" sz="4000" b="1" dirty="0" smtClean="0">
                <a:ln w="6600">
                  <a:solidFill>
                    <a:schemeClr val="accent2"/>
                  </a:solidFill>
                  <a:prstDash val="solid"/>
                </a:ln>
                <a:solidFill>
                  <a:srgbClr val="FFFFFF"/>
                </a:solidFill>
                <a:effectLst>
                  <a:glow rad="228600">
                    <a:schemeClr val="tx1">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Apocalypse 7:9</a:t>
            </a:r>
            <a:endParaRPr lang="fr-BE" sz="4000" b="1" i="1" dirty="0" smtClean="0">
              <a:ln w="6600">
                <a:solidFill>
                  <a:schemeClr val="accent2"/>
                </a:solidFill>
                <a:prstDash val="solid"/>
              </a:ln>
              <a:solidFill>
                <a:srgbClr val="FFFFFF"/>
              </a:solidFill>
              <a:effectLst>
                <a:glow rad="228600">
                  <a:schemeClr val="tx1">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6600">
                <a:solidFill>
                  <a:schemeClr val="accent2"/>
                </a:solidFill>
                <a:prstDash val="solid"/>
              </a:ln>
              <a:solidFill>
                <a:srgbClr val="FFFFFF"/>
              </a:solidFill>
              <a:effectLst>
                <a:glow rad="228600">
                  <a:schemeClr val="tx1">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6600">
                  <a:solidFill>
                    <a:schemeClr val="accent2"/>
                  </a:solidFill>
                  <a:prstDash val="solid"/>
                </a:ln>
                <a:solidFill>
                  <a:srgbClr val="FFFFFF"/>
                </a:solidFill>
                <a:effectLst>
                  <a:glow rad="228600">
                    <a:schemeClr val="tx1">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Une grande foule, </a:t>
            </a:r>
          </a:p>
          <a:p>
            <a:pPr algn="ctr"/>
            <a:r>
              <a:rPr lang="fr-FR" sz="4400" b="1" dirty="0" smtClean="0">
                <a:ln w="6600">
                  <a:solidFill>
                    <a:schemeClr val="accent2"/>
                  </a:solidFill>
                  <a:prstDash val="solid"/>
                </a:ln>
                <a:solidFill>
                  <a:srgbClr val="FFFFFF"/>
                </a:solidFill>
                <a:effectLst>
                  <a:glow rad="228600">
                    <a:schemeClr val="tx1">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que personne ne pouvait compter, </a:t>
            </a:r>
          </a:p>
          <a:p>
            <a:pPr algn="ctr"/>
            <a:r>
              <a:rPr lang="fr-FR" sz="4400" b="1" dirty="0" smtClean="0">
                <a:ln w="6600">
                  <a:solidFill>
                    <a:schemeClr val="accent2"/>
                  </a:solidFill>
                  <a:prstDash val="solid"/>
                </a:ln>
                <a:solidFill>
                  <a:srgbClr val="FFFFFF"/>
                </a:solidFill>
                <a:effectLst>
                  <a:glow rad="228600">
                    <a:schemeClr val="tx1">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de toute nation, de toute tribu, </a:t>
            </a:r>
          </a:p>
          <a:p>
            <a:pPr algn="ctr"/>
            <a:r>
              <a:rPr lang="fr-FR" sz="4400" b="1" dirty="0" smtClean="0">
                <a:ln w="6600">
                  <a:solidFill>
                    <a:schemeClr val="accent2"/>
                  </a:solidFill>
                  <a:prstDash val="solid"/>
                </a:ln>
                <a:solidFill>
                  <a:srgbClr val="FFFFFF"/>
                </a:solidFill>
                <a:effectLst>
                  <a:glow rad="228600">
                    <a:schemeClr val="tx1">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de tout peuple, et de toute langue. </a:t>
            </a:r>
          </a:p>
          <a:p>
            <a:pPr algn="ctr"/>
            <a:r>
              <a:rPr lang="fr-FR" sz="4400" b="1" dirty="0" smtClean="0">
                <a:ln w="6600">
                  <a:solidFill>
                    <a:schemeClr val="accent2"/>
                  </a:solidFill>
                  <a:prstDash val="solid"/>
                </a:ln>
                <a:solidFill>
                  <a:srgbClr val="FFFFFF"/>
                </a:solidFill>
                <a:effectLst>
                  <a:glow rad="228600">
                    <a:schemeClr val="tx1">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Ils se tenaient devant le trône </a:t>
            </a:r>
          </a:p>
          <a:p>
            <a:pPr algn="ctr"/>
            <a:r>
              <a:rPr lang="fr-FR" sz="4400" b="1" dirty="0" smtClean="0">
                <a:ln w="6600">
                  <a:solidFill>
                    <a:schemeClr val="accent2"/>
                  </a:solidFill>
                  <a:prstDash val="solid"/>
                </a:ln>
                <a:solidFill>
                  <a:srgbClr val="FFFFFF"/>
                </a:solidFill>
                <a:effectLst>
                  <a:glow rad="228600">
                    <a:schemeClr val="tx1">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et devant l’agneau, </a:t>
            </a:r>
          </a:p>
          <a:p>
            <a:pPr algn="ctr"/>
            <a:r>
              <a:rPr lang="fr-FR" sz="4400" b="1" dirty="0" smtClean="0">
                <a:ln w="6600">
                  <a:solidFill>
                    <a:schemeClr val="accent2"/>
                  </a:solidFill>
                  <a:prstDash val="solid"/>
                </a:ln>
                <a:solidFill>
                  <a:srgbClr val="FFFFFF"/>
                </a:solidFill>
                <a:effectLst>
                  <a:glow rad="228600">
                    <a:schemeClr val="tx1">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revêtus de robes blanches, </a:t>
            </a:r>
          </a:p>
          <a:p>
            <a:pPr algn="ctr"/>
            <a:r>
              <a:rPr lang="fr-FR" sz="4400" b="1" dirty="0" smtClean="0">
                <a:ln w="6600">
                  <a:solidFill>
                    <a:schemeClr val="accent2"/>
                  </a:solidFill>
                  <a:prstDash val="solid"/>
                </a:ln>
                <a:solidFill>
                  <a:srgbClr val="FFFFFF"/>
                </a:solidFill>
                <a:effectLst>
                  <a:glow rad="228600">
                    <a:schemeClr val="tx1">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et des palmes dans leurs mains.</a:t>
            </a: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 </a:t>
            </a:r>
            <a:endParaRPr lang="nl-BE" sz="4400" b="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923287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Rechthoek 1"/>
          <p:cNvSpPr/>
          <p:nvPr/>
        </p:nvSpPr>
        <p:spPr>
          <a:xfrm>
            <a:off x="0" y="73025"/>
            <a:ext cx="12363450" cy="4924425"/>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Apocalypse 15:2</a:t>
            </a:r>
            <a:endParaRPr lang="fr-BE" sz="4000" b="1" i="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Je vis comme une mer de verre, </a:t>
            </a: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mêlée de feu, </a:t>
            </a: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et ceux qui avaient vaincu la bête, </a:t>
            </a: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et son image, et le nombre de son nom, debout sur la mer de verre, </a:t>
            </a: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ayant des harpes de Dieu</a:t>
            </a:r>
            <a:r>
              <a:rPr lang="fr-FR" sz="4400" b="1" dirty="0" smtClean="0">
                <a:ln w="6600">
                  <a:solidFill>
                    <a:schemeClr val="accent2"/>
                  </a:solidFill>
                  <a:prstDash val="solid"/>
                </a:ln>
                <a:solidFill>
                  <a:srgbClr val="FFFFFF"/>
                </a:solidFill>
                <a:effectLst>
                  <a:glow rad="228600">
                    <a:schemeClr val="tx1">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a:t>
            </a: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 </a:t>
            </a:r>
            <a:endParaRPr lang="nl-BE" sz="4400" b="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010036"/>
            <a:ext cx="4333875" cy="1847964"/>
          </a:xfrm>
          <a:prstGeom prst="rect">
            <a:avLst/>
          </a:prstGeom>
        </p:spPr>
      </p:pic>
      <p:pic>
        <p:nvPicPr>
          <p:cNvPr id="4" name="Afbeelding 3"/>
          <p:cNvPicPr>
            <a:picLocks noChangeAspect="1"/>
          </p:cNvPicPr>
          <p:nvPr/>
        </p:nvPicPr>
        <p:blipFill>
          <a:blip r:embed="rId4"/>
          <a:stretch>
            <a:fillRect/>
          </a:stretch>
        </p:blipFill>
        <p:spPr>
          <a:xfrm flipH="1">
            <a:off x="8915400" y="4984148"/>
            <a:ext cx="3276600" cy="1847248"/>
          </a:xfrm>
          <a:prstGeom prst="rect">
            <a:avLst/>
          </a:prstGeom>
        </p:spPr>
      </p:pic>
      <p:pic>
        <p:nvPicPr>
          <p:cNvPr id="5" name="Afbeelding 4"/>
          <p:cNvPicPr>
            <a:picLocks noChangeAspect="1"/>
          </p:cNvPicPr>
          <p:nvPr/>
        </p:nvPicPr>
        <p:blipFill>
          <a:blip r:embed="rId4"/>
          <a:stretch>
            <a:fillRect/>
          </a:stretch>
        </p:blipFill>
        <p:spPr>
          <a:xfrm flipH="1" flipV="1">
            <a:off x="4333874" y="4984148"/>
            <a:ext cx="4581526" cy="1847248"/>
          </a:xfrm>
          <a:prstGeom prst="rect">
            <a:avLst/>
          </a:prstGeom>
        </p:spPr>
      </p:pic>
      <p:pic>
        <p:nvPicPr>
          <p:cNvPr id="6" name="Afbeelding 5"/>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l="5309" t="21250" r="29012" b="10833"/>
          <a:stretch/>
        </p:blipFill>
        <p:spPr>
          <a:xfrm>
            <a:off x="171450" y="200025"/>
            <a:ext cx="1341954" cy="2466976"/>
          </a:xfrm>
          <a:prstGeom prst="rect">
            <a:avLst/>
          </a:prstGeom>
        </p:spPr>
      </p:pic>
      <p:pic>
        <p:nvPicPr>
          <p:cNvPr id="7" name="Afbeelding 6"/>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l="5309" t="21250" r="29012" b="10833"/>
          <a:stretch/>
        </p:blipFill>
        <p:spPr>
          <a:xfrm>
            <a:off x="10725150" y="73025"/>
            <a:ext cx="1341954" cy="2466976"/>
          </a:xfrm>
          <a:prstGeom prst="rect">
            <a:avLst/>
          </a:prstGeom>
        </p:spPr>
      </p:pic>
    </p:spTree>
    <p:extLst>
      <p:ext uri="{BB962C8B-B14F-4D97-AF65-F5344CB8AC3E}">
        <p14:creationId xmlns:p14="http://schemas.microsoft.com/office/powerpoint/2010/main" val="2233927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Rechthoek 1"/>
          <p:cNvSpPr/>
          <p:nvPr/>
        </p:nvSpPr>
        <p:spPr>
          <a:xfrm>
            <a:off x="0" y="2216150"/>
            <a:ext cx="12192000" cy="2893100"/>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Apocalypse 4:6</a:t>
            </a:r>
            <a:endParaRPr lang="fr-BE" sz="4000" b="1" i="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Il y a encore devant le trône </a:t>
            </a: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comme une mer de verre, </a:t>
            </a: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semblable à du cristal.</a:t>
            </a:r>
            <a:endParaRPr lang="nl-BE" sz="4400" b="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269729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0" y="2978150"/>
            <a:ext cx="12192000" cy="3570208"/>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Exode 24:10</a:t>
            </a:r>
            <a:endParaRPr lang="fr-BE" sz="4000" b="1" i="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Ils virent le Dieu d’Israël ; sous ses pieds, c’était comme un ouvrage de saphir transparent, comme le ciel lui-même </a:t>
            </a: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dans sa pureté.</a:t>
            </a:r>
            <a:endParaRPr lang="nl-BE" sz="4400" b="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28848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Rechthoek 1"/>
          <p:cNvSpPr/>
          <p:nvPr/>
        </p:nvSpPr>
        <p:spPr>
          <a:xfrm>
            <a:off x="0" y="73025"/>
            <a:ext cx="12363450" cy="4924425"/>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Apocalypse 15:2</a:t>
            </a:r>
            <a:endParaRPr lang="fr-BE" sz="4000" b="1" i="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Je vis comme une mer de verre, </a:t>
            </a: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mêlée de feu, </a:t>
            </a: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et ceux qui avaient vaincu la bête, </a:t>
            </a: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et son image, et le nombre de son nom, debout sur la mer de verre, </a:t>
            </a: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ayant des harpes de Dieu.</a:t>
            </a:r>
            <a:endParaRPr lang="nl-BE" sz="4400" b="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010036"/>
            <a:ext cx="4333875" cy="1847964"/>
          </a:xfrm>
          <a:prstGeom prst="rect">
            <a:avLst/>
          </a:prstGeom>
        </p:spPr>
      </p:pic>
      <p:pic>
        <p:nvPicPr>
          <p:cNvPr id="4" name="Afbeelding 3"/>
          <p:cNvPicPr>
            <a:picLocks noChangeAspect="1"/>
          </p:cNvPicPr>
          <p:nvPr/>
        </p:nvPicPr>
        <p:blipFill>
          <a:blip r:embed="rId4"/>
          <a:stretch>
            <a:fillRect/>
          </a:stretch>
        </p:blipFill>
        <p:spPr>
          <a:xfrm flipH="1">
            <a:off x="8915400" y="4984148"/>
            <a:ext cx="3276600" cy="1847248"/>
          </a:xfrm>
          <a:prstGeom prst="rect">
            <a:avLst/>
          </a:prstGeom>
        </p:spPr>
      </p:pic>
      <p:pic>
        <p:nvPicPr>
          <p:cNvPr id="5" name="Afbeelding 4"/>
          <p:cNvPicPr>
            <a:picLocks noChangeAspect="1"/>
          </p:cNvPicPr>
          <p:nvPr/>
        </p:nvPicPr>
        <p:blipFill>
          <a:blip r:embed="rId4"/>
          <a:stretch>
            <a:fillRect/>
          </a:stretch>
        </p:blipFill>
        <p:spPr>
          <a:xfrm flipH="1" flipV="1">
            <a:off x="4333874" y="4984148"/>
            <a:ext cx="4581526" cy="1847248"/>
          </a:xfrm>
          <a:prstGeom prst="rect">
            <a:avLst/>
          </a:prstGeom>
        </p:spPr>
      </p:pic>
      <p:pic>
        <p:nvPicPr>
          <p:cNvPr id="6" name="Afbeelding 5"/>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l="5309" t="21250" r="29012" b="10833"/>
          <a:stretch/>
        </p:blipFill>
        <p:spPr>
          <a:xfrm flipH="1">
            <a:off x="171450" y="200025"/>
            <a:ext cx="1341954" cy="2466976"/>
          </a:xfrm>
          <a:prstGeom prst="rect">
            <a:avLst/>
          </a:prstGeom>
        </p:spPr>
      </p:pic>
      <p:pic>
        <p:nvPicPr>
          <p:cNvPr id="7" name="Afbeelding 6"/>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l="5309" t="21250" r="29012" b="10833"/>
          <a:stretch/>
        </p:blipFill>
        <p:spPr>
          <a:xfrm>
            <a:off x="10725150" y="73025"/>
            <a:ext cx="1341954" cy="2466976"/>
          </a:xfrm>
          <a:prstGeom prst="rect">
            <a:avLst/>
          </a:prstGeom>
        </p:spPr>
      </p:pic>
    </p:spTree>
    <p:extLst>
      <p:ext uri="{BB962C8B-B14F-4D97-AF65-F5344CB8AC3E}">
        <p14:creationId xmlns:p14="http://schemas.microsoft.com/office/powerpoint/2010/main" val="2205711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Rechthoek 1"/>
          <p:cNvSpPr/>
          <p:nvPr/>
        </p:nvSpPr>
        <p:spPr>
          <a:xfrm>
            <a:off x="171450" y="1768475"/>
            <a:ext cx="11895654" cy="4924425"/>
          </a:xfrm>
          <a:prstGeom prst="rect">
            <a:avLst/>
          </a:prstGeom>
        </p:spPr>
        <p:txBody>
          <a:bodyPr wrap="square">
            <a:spAutoFit/>
          </a:bodyPr>
          <a:lstStyle/>
          <a:p>
            <a:pPr algn="ctr"/>
            <a:r>
              <a:rPr lang="fr-BE" sz="4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01600">
                    <a:schemeClr val="tx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Apocalypse 15:3</a:t>
            </a:r>
            <a:endParaRPr lang="fr-BE" sz="4000" b="1" i="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01600">
                  <a:schemeClr val="tx1">
                    <a:alpha val="60000"/>
                  </a:scheme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01600">
                  <a:schemeClr val="tx1">
                    <a:alpha val="60000"/>
                  </a:scheme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01600">
                    <a:schemeClr val="tx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Et ils chantent le cantique de Moïse, </a:t>
            </a:r>
          </a:p>
          <a:p>
            <a:pPr algn="ctr"/>
            <a:r>
              <a:rPr lang="fr-FR" sz="4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01600">
                    <a:schemeClr val="tx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le serviteur de Dieu, </a:t>
            </a:r>
          </a:p>
          <a:p>
            <a:pPr algn="ctr"/>
            <a:r>
              <a:rPr lang="fr-FR" sz="4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01600">
                    <a:schemeClr val="tx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et le cantique de l’agneau, en disant : </a:t>
            </a:r>
          </a:p>
          <a:p>
            <a:pPr algn="ctr"/>
            <a:r>
              <a:rPr lang="fr-FR" sz="4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01600">
                    <a:schemeClr val="tx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Tes œuvres sont grandes et admirables, Seigneur Dieu tout-puissant ! Tes voies sont justes et véritables, roi des nations !  </a:t>
            </a:r>
            <a:endParaRPr lang="nl-BE"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01600">
                  <a:schemeClr val="tx1">
                    <a:alpha val="60000"/>
                  </a:schemeClr>
                </a:glow>
              </a:effectLst>
            </a:endParaRPr>
          </a:p>
        </p:txBody>
      </p:sp>
      <p:pic>
        <p:nvPicPr>
          <p:cNvPr id="6" name="Afbeelding 5"/>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l="5309" t="21250" r="29012" b="10833"/>
          <a:stretch/>
        </p:blipFill>
        <p:spPr>
          <a:xfrm flipH="1">
            <a:off x="85725" y="73025"/>
            <a:ext cx="1341954" cy="2466976"/>
          </a:xfrm>
          <a:prstGeom prst="rect">
            <a:avLst/>
          </a:prstGeom>
        </p:spPr>
      </p:pic>
      <p:pic>
        <p:nvPicPr>
          <p:cNvPr id="7" name="Afbeelding 6"/>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l="5309" t="21250" r="29012" b="10833"/>
          <a:stretch/>
        </p:blipFill>
        <p:spPr>
          <a:xfrm>
            <a:off x="10725150" y="73025"/>
            <a:ext cx="1341954" cy="2466976"/>
          </a:xfrm>
          <a:prstGeom prst="rect">
            <a:avLst/>
          </a:prstGeom>
        </p:spPr>
      </p:pic>
    </p:spTree>
    <p:extLst>
      <p:ext uri="{BB962C8B-B14F-4D97-AF65-F5344CB8AC3E}">
        <p14:creationId xmlns:p14="http://schemas.microsoft.com/office/powerpoint/2010/main" val="1421072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71450" y="485775"/>
            <a:ext cx="11696700" cy="6278642"/>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cs typeface="Times New Roman" panose="02020603050405020304" pitchFamily="18" charset="0"/>
              </a:rPr>
              <a:t>Exode 15:1 </a:t>
            </a:r>
            <a:endParaRPr lang="fr-BE" sz="4000" i="1"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dirty="0">
              <a:latin typeface="Arial" panose="020B0604020202020204" pitchFamily="34" charset="0"/>
              <a:ea typeface="Times New Roman" panose="02020603050405020304" pitchFamily="18" charset="0"/>
              <a:cs typeface="Times New Roman" panose="02020603050405020304" pitchFamily="18" charset="0"/>
            </a:endParaRP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Moïse et les enfants </a:t>
            </a: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d’Israël chantèrent </a:t>
            </a: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ce cantique à l’Éternel. </a:t>
            </a: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Ils dirent : </a:t>
            </a: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Je chanterai à l’Éternel, </a:t>
            </a: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car il a fait éclater sa gloire ; </a:t>
            </a: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 a précipité dans la mer </a:t>
            </a: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 cheval et son cavalier.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7100" y="142875"/>
            <a:ext cx="4762500" cy="4552950"/>
          </a:xfrm>
          <a:prstGeom prst="rect">
            <a:avLst/>
          </a:prstGeom>
        </p:spPr>
      </p:pic>
    </p:spTree>
    <p:extLst>
      <p:ext uri="{BB962C8B-B14F-4D97-AF65-F5344CB8AC3E}">
        <p14:creationId xmlns:p14="http://schemas.microsoft.com/office/powerpoint/2010/main" val="739928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28368" y="2267119"/>
            <a:ext cx="11475308" cy="4247317"/>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cs typeface="Times New Roman" panose="02020603050405020304" pitchFamily="18" charset="0"/>
              </a:rPr>
              <a:t>Apocalypse 10:7 </a:t>
            </a:r>
          </a:p>
          <a:p>
            <a:endParaRPr lang="fr-BE" sz="1000" i="1"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aux jours de la voix du septième ange, quand il sonnerait de la trompette,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 mystère de Dieu s’accomplirait,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comme il l’a annoncé à ses serviteurs,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prophètes.</a:t>
            </a:r>
            <a:endParaRPr lang="nl-BE" sz="4400" b="1" dirty="0">
              <a:effectLst>
                <a:outerShdw blurRad="38100" dist="38100" dir="2700000" algn="tl">
                  <a:srgbClr val="000000">
                    <a:alpha val="43137"/>
                  </a:srgbClr>
                </a:outerShdw>
              </a:effectLst>
            </a:endParaRPr>
          </a:p>
        </p:txBody>
      </p:sp>
      <p:pic>
        <p:nvPicPr>
          <p:cNvPr id="5" name="Afbeelding 4"/>
          <p:cNvPicPr>
            <a:picLocks noChangeAspect="1"/>
          </p:cNvPicPr>
          <p:nvPr/>
        </p:nvPicPr>
        <p:blipFill rotWithShape="1">
          <a:blip r:embed="rId3">
            <a:extLst>
              <a:ext uri="{28A0092B-C50C-407E-A947-70E740481C1C}">
                <a14:useLocalDpi xmlns:a14="http://schemas.microsoft.com/office/drawing/2010/main" val="0"/>
              </a:ext>
            </a:extLst>
          </a:blip>
          <a:srcRect l="17194" t="15902" r="23754" b="13762"/>
          <a:stretch/>
        </p:blipFill>
        <p:spPr>
          <a:xfrm flipH="1">
            <a:off x="10336160" y="147448"/>
            <a:ext cx="1672806" cy="2653417"/>
          </a:xfrm>
          <a:prstGeom prst="rect">
            <a:avLst/>
          </a:prstGeom>
        </p:spPr>
      </p:pic>
    </p:spTree>
    <p:extLst>
      <p:ext uri="{BB962C8B-B14F-4D97-AF65-F5344CB8AC3E}">
        <p14:creationId xmlns:p14="http://schemas.microsoft.com/office/powerpoint/2010/main" val="371780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76225" y="4362450"/>
            <a:ext cx="11696700" cy="2215991"/>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cs typeface="Times New Roman" panose="02020603050405020304" pitchFamily="18" charset="0"/>
              </a:rPr>
              <a:t>Matthieu 26:30</a:t>
            </a:r>
            <a:endParaRPr lang="fr-BE" sz="4000" i="1"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Après avoir chanté les cantiques,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ils se rendirent à la montagne des oliviers.</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1083" y="231775"/>
            <a:ext cx="6311841" cy="4645025"/>
          </a:xfrm>
          <a:prstGeom prst="rect">
            <a:avLst/>
          </a:prstGeom>
        </p:spPr>
      </p:pic>
    </p:spTree>
    <p:extLst>
      <p:ext uri="{BB962C8B-B14F-4D97-AF65-F5344CB8AC3E}">
        <p14:creationId xmlns:p14="http://schemas.microsoft.com/office/powerpoint/2010/main" val="1373017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Rechthoek 1"/>
          <p:cNvSpPr/>
          <p:nvPr/>
        </p:nvSpPr>
        <p:spPr>
          <a:xfrm>
            <a:off x="171450" y="1768475"/>
            <a:ext cx="11895654" cy="4924425"/>
          </a:xfrm>
          <a:prstGeom prst="rect">
            <a:avLst/>
          </a:prstGeom>
        </p:spPr>
        <p:txBody>
          <a:bodyPr wrap="square">
            <a:spAutoFit/>
          </a:bodyPr>
          <a:lstStyle/>
          <a:p>
            <a:pPr algn="ctr"/>
            <a:r>
              <a:rPr lang="fr-BE" sz="40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rPr>
              <a:t>Apocalypse 15:3</a:t>
            </a:r>
            <a:endParaRPr lang="fr-BE" sz="4000" b="1" i="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rPr>
              <a:t>Et ils chantent le cantique de Moïse, </a:t>
            </a:r>
          </a:p>
          <a:p>
            <a:pPr algn="ctr"/>
            <a:r>
              <a:rPr lang="fr-FR" sz="4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rPr>
              <a:t>le serviteur de Dieu, </a:t>
            </a:r>
          </a:p>
          <a:p>
            <a:pPr algn="ctr"/>
            <a:r>
              <a:rPr lang="fr-FR" sz="4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rPr>
              <a:t>et le cantique de l’agneau, en disant : </a:t>
            </a:r>
          </a:p>
          <a:p>
            <a:pPr algn="ctr"/>
            <a:r>
              <a:rPr lang="fr-FR" sz="4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rPr>
              <a:t>Tes œuvres sont grandes et admirables, Seigneur Dieu tout-puissant ! Tes voies sont justes et véritables, roi des nations !  </a:t>
            </a:r>
            <a:endParaRPr lang="nl-BE" sz="4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endParaRPr>
          </a:p>
        </p:txBody>
      </p:sp>
      <p:pic>
        <p:nvPicPr>
          <p:cNvPr id="6" name="Afbeelding 5"/>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l="5309" t="21250" r="29012" b="10833"/>
          <a:stretch/>
        </p:blipFill>
        <p:spPr>
          <a:xfrm>
            <a:off x="85725" y="73025"/>
            <a:ext cx="1341954" cy="2466976"/>
          </a:xfrm>
          <a:prstGeom prst="rect">
            <a:avLst/>
          </a:prstGeom>
        </p:spPr>
      </p:pic>
      <p:pic>
        <p:nvPicPr>
          <p:cNvPr id="7" name="Afbeelding 6"/>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l="5309" t="21250" r="29012" b="10833"/>
          <a:stretch/>
        </p:blipFill>
        <p:spPr>
          <a:xfrm>
            <a:off x="10725150" y="73025"/>
            <a:ext cx="1341954" cy="2466976"/>
          </a:xfrm>
          <a:prstGeom prst="rect">
            <a:avLst/>
          </a:prstGeom>
        </p:spPr>
      </p:pic>
    </p:spTree>
    <p:extLst>
      <p:ext uri="{BB962C8B-B14F-4D97-AF65-F5344CB8AC3E}">
        <p14:creationId xmlns:p14="http://schemas.microsoft.com/office/powerpoint/2010/main" val="3630523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Rechthoek 1"/>
          <p:cNvSpPr/>
          <p:nvPr/>
        </p:nvSpPr>
        <p:spPr>
          <a:xfrm>
            <a:off x="171450" y="2873375"/>
            <a:ext cx="11895654" cy="3570208"/>
          </a:xfrm>
          <a:prstGeom prst="rect">
            <a:avLst/>
          </a:prstGeom>
        </p:spPr>
        <p:txBody>
          <a:bodyPr wrap="square">
            <a:spAutoFit/>
          </a:bodyPr>
          <a:lstStyle/>
          <a:p>
            <a:pPr algn="ctr"/>
            <a:r>
              <a:rPr lang="fr-BE" sz="40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rPr>
              <a:t>Apocalypse 15:3</a:t>
            </a:r>
            <a:endParaRPr lang="fr-BE" sz="4000" b="1" i="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Tes </a:t>
            </a:r>
            <a:r>
              <a:rPr lang="fr-FR" sz="4400" b="1" dirty="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œuvres sont grandes et admirables</a:t>
            </a:r>
            <a:r>
              <a:rPr lang="fr-FR" sz="4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rPr>
              <a:t>, Seigneur Dieu tout-puissant ! </a:t>
            </a:r>
            <a:endParaRPr lang="fr-FR" sz="4400" b="1" dirty="0" smtClean="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rPr>
              <a:t>Tes </a:t>
            </a:r>
            <a:r>
              <a:rPr lang="fr-FR" sz="4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rPr>
              <a:t>voies sont justes et véritables, </a:t>
            </a:r>
            <a:endParaRPr lang="fr-FR" sz="4400" b="1" dirty="0" smtClean="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rPr>
              <a:t>roi </a:t>
            </a:r>
            <a:r>
              <a:rPr lang="fr-FR" sz="4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rPr>
              <a:t>des nations !  </a:t>
            </a:r>
            <a:endParaRPr lang="nl-BE" sz="4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endParaRPr>
          </a:p>
        </p:txBody>
      </p:sp>
      <p:pic>
        <p:nvPicPr>
          <p:cNvPr id="6" name="Afbeelding 5"/>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l="5309" t="21250" r="29012" b="10833"/>
          <a:stretch/>
        </p:blipFill>
        <p:spPr>
          <a:xfrm flipH="1">
            <a:off x="85725" y="73024"/>
            <a:ext cx="1828800" cy="3361967"/>
          </a:xfrm>
          <a:prstGeom prst="rect">
            <a:avLst/>
          </a:prstGeom>
        </p:spPr>
      </p:pic>
      <p:pic>
        <p:nvPicPr>
          <p:cNvPr id="7" name="Afbeelding 6"/>
          <p:cNvPicPr>
            <a:picLocks noChangeAspect="1"/>
          </p:cNvPicPr>
          <p:nvPr/>
        </p:nvPicPr>
        <p:blipFill rotWithShape="1">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l="5309" t="21250" r="29012" b="10833"/>
          <a:stretch/>
        </p:blipFill>
        <p:spPr>
          <a:xfrm>
            <a:off x="10210800" y="73024"/>
            <a:ext cx="1856304" cy="3412529"/>
          </a:xfrm>
          <a:prstGeom prst="rect">
            <a:avLst/>
          </a:prstGeom>
        </p:spPr>
      </p:pic>
    </p:spTree>
    <p:extLst>
      <p:ext uri="{BB962C8B-B14F-4D97-AF65-F5344CB8AC3E}">
        <p14:creationId xmlns:p14="http://schemas.microsoft.com/office/powerpoint/2010/main" val="446322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76200" y="957560"/>
            <a:ext cx="11544300" cy="3570208"/>
          </a:xfrm>
          <a:prstGeom prst="rect">
            <a:avLst/>
          </a:prstGeom>
        </p:spPr>
        <p:txBody>
          <a:bodyPr wrap="square">
            <a:spAutoFit/>
          </a:bodyPr>
          <a:lstStyle/>
          <a:p>
            <a:pPr algn="ctr"/>
            <a:r>
              <a:rPr lang="fr-BE" sz="4000" dirty="0" smtClean="0">
                <a:effectLst/>
                <a:latin typeface="Arial" panose="020B0604020202020204" pitchFamily="34" charset="0"/>
                <a:ea typeface="Times New Roman" panose="02020603050405020304" pitchFamily="18" charset="0"/>
                <a:cs typeface="Times New Roman" panose="02020603050405020304" pitchFamily="18" charset="0"/>
              </a:rPr>
              <a:t>Psaume 139:6 </a:t>
            </a:r>
            <a:endParaRPr lang="fr-BE" sz="4000" i="1" dirty="0" smtClean="0">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i="1" dirty="0">
              <a:latin typeface="Arial" panose="020B0604020202020204" pitchFamily="34" charset="0"/>
              <a:ea typeface="Times New Roman" panose="02020603050405020304" pitchFamily="18" charset="0"/>
              <a:cs typeface="Times New Roman" panose="02020603050405020304" pitchFamily="18" charset="0"/>
            </a:endParaRPr>
          </a:p>
          <a:p>
            <a:pPr algn="ctr"/>
            <a:r>
              <a:rPr lang="fr-BE"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Une science aussi merveilleuse </a:t>
            </a:r>
          </a:p>
          <a:p>
            <a:pPr algn="ctr"/>
            <a:r>
              <a:rPr lang="fr-BE"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est au-dessus de ma portée, </a:t>
            </a:r>
          </a:p>
          <a:p>
            <a:pPr algn="ctr"/>
            <a:r>
              <a:rPr lang="fr-BE"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Elle est trop élevée </a:t>
            </a:r>
          </a:p>
          <a:p>
            <a:pPr algn="ctr"/>
            <a:r>
              <a:rPr lang="fr-BE"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pour que je puisse la saisir.</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669397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76200" y="957560"/>
            <a:ext cx="11544300" cy="3570208"/>
          </a:xfrm>
          <a:prstGeom prst="rect">
            <a:avLst/>
          </a:prstGeom>
        </p:spPr>
        <p:txBody>
          <a:bodyPr wrap="square">
            <a:spAutoFit/>
          </a:bodyPr>
          <a:lstStyle/>
          <a:p>
            <a:pPr algn="ctr"/>
            <a:r>
              <a:rPr lang="fr-BE" sz="4000" dirty="0" smtClean="0">
                <a:effectLst/>
                <a:latin typeface="Arial" panose="020B0604020202020204" pitchFamily="34" charset="0"/>
                <a:ea typeface="Times New Roman" panose="02020603050405020304" pitchFamily="18" charset="0"/>
                <a:cs typeface="Times New Roman" panose="02020603050405020304" pitchFamily="18" charset="0"/>
              </a:rPr>
              <a:t>Job 37:5</a:t>
            </a:r>
            <a:endParaRPr lang="fr-BE" sz="4000" i="1" dirty="0" smtClean="0">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i="1" dirty="0">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Dieu tonne avec sa voix </a:t>
            </a:r>
          </a:p>
          <a:p>
            <a:pPr algn="ctr"/>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d’une manière merveilleuse ; </a:t>
            </a:r>
          </a:p>
          <a:p>
            <a:pPr algn="ctr"/>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 fait de grandes choses </a:t>
            </a:r>
          </a:p>
          <a:p>
            <a:pPr algn="ctr"/>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que nous ne comprenons pas.</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002643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Rechthoek 1"/>
          <p:cNvSpPr/>
          <p:nvPr/>
        </p:nvSpPr>
        <p:spPr>
          <a:xfrm>
            <a:off x="171450" y="2949575"/>
            <a:ext cx="11895654" cy="3570208"/>
          </a:xfrm>
          <a:prstGeom prst="rect">
            <a:avLst/>
          </a:prstGeom>
        </p:spPr>
        <p:txBody>
          <a:bodyPr wrap="square">
            <a:spAutoFit/>
          </a:bodyPr>
          <a:lstStyle/>
          <a:p>
            <a:pPr algn="ctr"/>
            <a:r>
              <a:rPr lang="fr-BE" sz="40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rPr>
              <a:t>Apocalypse 15:3</a:t>
            </a:r>
            <a:endParaRPr lang="fr-BE" sz="4000" b="1" i="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01600">
                    <a:schemeClr val="tx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Tes </a:t>
            </a:r>
            <a:r>
              <a:rPr lang="fr-FR"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01600">
                    <a:schemeClr val="tx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œuvres sont grandes et admirables</a:t>
            </a:r>
            <a:r>
              <a:rPr lang="fr-FR" sz="4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rPr>
              <a:t>, </a:t>
            </a:r>
            <a:r>
              <a:rPr lang="fr-FR" sz="4400" b="1" dirty="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Seigneur Dieu tout-puissant ! </a:t>
            </a:r>
            <a:endParaRPr lang="fr-FR" sz="4400" b="1" dirty="0" smtClean="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rPr>
              <a:t>Tes </a:t>
            </a:r>
            <a:r>
              <a:rPr lang="fr-FR" sz="4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rPr>
              <a:t>voies sont justes et véritables, </a:t>
            </a:r>
            <a:endParaRPr lang="fr-FR" sz="4400" b="1" dirty="0" smtClean="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rPr>
              <a:t>roi </a:t>
            </a:r>
            <a:r>
              <a:rPr lang="fr-FR" sz="4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rPr>
              <a:t>des nations !  </a:t>
            </a:r>
            <a:endParaRPr lang="nl-BE" sz="4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endParaRPr>
          </a:p>
        </p:txBody>
      </p:sp>
      <p:pic>
        <p:nvPicPr>
          <p:cNvPr id="6" name="Afbeelding 5"/>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l="5309" t="21250" r="29012" b="10833"/>
          <a:stretch/>
        </p:blipFill>
        <p:spPr>
          <a:xfrm flipH="1">
            <a:off x="85725" y="73024"/>
            <a:ext cx="1885950" cy="3467029"/>
          </a:xfrm>
          <a:prstGeom prst="rect">
            <a:avLst/>
          </a:prstGeom>
        </p:spPr>
      </p:pic>
      <p:pic>
        <p:nvPicPr>
          <p:cNvPr id="7" name="Afbeelding 6"/>
          <p:cNvPicPr>
            <a:picLocks noChangeAspect="1"/>
          </p:cNvPicPr>
          <p:nvPr/>
        </p:nvPicPr>
        <p:blipFill rotWithShape="1">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l="5309" t="21250" r="29012" b="10833"/>
          <a:stretch/>
        </p:blipFill>
        <p:spPr>
          <a:xfrm>
            <a:off x="10182225" y="73025"/>
            <a:ext cx="1884879" cy="3465060"/>
          </a:xfrm>
          <a:prstGeom prst="rect">
            <a:avLst/>
          </a:prstGeom>
        </p:spPr>
      </p:pic>
    </p:spTree>
    <p:extLst>
      <p:ext uri="{BB962C8B-B14F-4D97-AF65-F5344CB8AC3E}">
        <p14:creationId xmlns:p14="http://schemas.microsoft.com/office/powerpoint/2010/main" val="1874879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95250" y="1109960"/>
            <a:ext cx="11544300" cy="4247317"/>
          </a:xfrm>
          <a:prstGeom prst="rect">
            <a:avLst/>
          </a:prstGeom>
        </p:spPr>
        <p:txBody>
          <a:bodyPr wrap="square">
            <a:spAutoFit/>
          </a:bodyPr>
          <a:lstStyle/>
          <a:p>
            <a:pPr algn="r"/>
            <a:r>
              <a:rPr lang="fr-BE" sz="4000" dirty="0" smtClean="0">
                <a:effectLst/>
                <a:latin typeface="Arial" panose="020B0604020202020204" pitchFamily="34" charset="0"/>
                <a:ea typeface="Times New Roman" panose="02020603050405020304" pitchFamily="18" charset="0"/>
                <a:cs typeface="Times New Roman" panose="02020603050405020304" pitchFamily="18" charset="0"/>
              </a:rPr>
              <a:t>Genèse 17:1</a:t>
            </a:r>
            <a:endParaRPr lang="fr-BE" sz="4000" i="1" dirty="0" smtClean="0">
              <a:effectLst/>
              <a:latin typeface="Arial" panose="020B0604020202020204" pitchFamily="34" charset="0"/>
              <a:ea typeface="Times New Roman" panose="02020603050405020304" pitchFamily="18" charset="0"/>
              <a:cs typeface="Times New Roman" panose="02020603050405020304" pitchFamily="18" charset="0"/>
            </a:endParaRPr>
          </a:p>
          <a:p>
            <a:pPr algn="r"/>
            <a:endParaRPr lang="fr-BE" sz="1000" i="1" dirty="0">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Lorsque Abram fut âgé </a:t>
            </a:r>
          </a:p>
          <a:p>
            <a:pPr algn="r"/>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 quatre-vingt-dix-neuf ans, </a:t>
            </a:r>
          </a:p>
          <a:p>
            <a:pPr algn="r"/>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l’Éternel apparut à Abram, et lui dit : </a:t>
            </a:r>
          </a:p>
          <a:p>
            <a:pPr algn="r"/>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Je suis </a:t>
            </a:r>
            <a:r>
              <a:rPr lang="fr-FR" sz="4400" b="1" u="sng"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 Dieu tout-puissant</a:t>
            </a:r>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a:t>
            </a:r>
          </a:p>
          <a:p>
            <a:pPr algn="r"/>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Marche devant ma face, et sois intègre.</a:t>
            </a:r>
            <a:endParaRPr lang="nl-BE" sz="4400" b="1" dirty="0">
              <a:effectLst>
                <a:outerShdw blurRad="38100" dist="38100" dir="2700000" algn="tl">
                  <a:srgbClr val="000000">
                    <a:alpha val="43137"/>
                  </a:srgbClr>
                </a:outerShdw>
              </a:effectLst>
            </a:endParaRPr>
          </a:p>
        </p:txBody>
      </p:sp>
      <p:pic>
        <p:nvPicPr>
          <p:cNvPr id="3" name="Afbeelding 2"/>
          <p:cNvPicPr>
            <a:picLocks noChangeAspect="1"/>
          </p:cNvPicPr>
          <p:nvPr/>
        </p:nvPicPr>
        <p:blipFill rotWithShape="1">
          <a:blip r:embed="rId2">
            <a:extLst>
              <a:ext uri="{28A0092B-C50C-407E-A947-70E740481C1C}">
                <a14:useLocalDpi xmlns:a14="http://schemas.microsoft.com/office/drawing/2010/main" val="0"/>
              </a:ext>
            </a:extLst>
          </a:blip>
          <a:srcRect r="47000"/>
          <a:stretch/>
        </p:blipFill>
        <p:spPr>
          <a:xfrm flipH="1">
            <a:off x="228600" y="190500"/>
            <a:ext cx="2019300" cy="2857500"/>
          </a:xfrm>
          <a:prstGeom prst="rect">
            <a:avLst/>
          </a:prstGeom>
        </p:spPr>
      </p:pic>
    </p:spTree>
    <p:extLst>
      <p:ext uri="{BB962C8B-B14F-4D97-AF65-F5344CB8AC3E}">
        <p14:creationId xmlns:p14="http://schemas.microsoft.com/office/powerpoint/2010/main" val="541969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0" y="1919585"/>
            <a:ext cx="11544300" cy="3570208"/>
          </a:xfrm>
          <a:prstGeom prst="rect">
            <a:avLst/>
          </a:prstGeom>
        </p:spPr>
        <p:txBody>
          <a:bodyPr wrap="square">
            <a:spAutoFit/>
          </a:bodyPr>
          <a:lstStyle/>
          <a:p>
            <a:pPr algn="r"/>
            <a:r>
              <a:rPr lang="fr-BE" sz="4000" dirty="0" smtClean="0">
                <a:effectLst/>
                <a:latin typeface="Arial" panose="020B0604020202020204" pitchFamily="34" charset="0"/>
                <a:ea typeface="Times New Roman" panose="02020603050405020304" pitchFamily="18" charset="0"/>
                <a:cs typeface="Times New Roman" panose="02020603050405020304" pitchFamily="18" charset="0"/>
              </a:rPr>
              <a:t>Genèse 35:11</a:t>
            </a:r>
            <a:endParaRPr lang="fr-BE" sz="4000" i="1" dirty="0" smtClean="0">
              <a:effectLst/>
              <a:latin typeface="Arial" panose="020B0604020202020204" pitchFamily="34" charset="0"/>
              <a:ea typeface="Times New Roman" panose="02020603050405020304" pitchFamily="18" charset="0"/>
              <a:cs typeface="Times New Roman" panose="02020603050405020304" pitchFamily="18" charset="0"/>
            </a:endParaRPr>
          </a:p>
          <a:p>
            <a:pPr algn="r"/>
            <a:endParaRPr lang="fr-BE" sz="1000" i="1" dirty="0">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Dieu lui dit : Je suis </a:t>
            </a:r>
            <a:r>
              <a:rPr lang="fr-FR" sz="4400" b="1" u="sng"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 Dieu tout-puissant</a:t>
            </a:r>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Sois fécond, et multiplie: une nation et une multitude de nations naîtront de toi, et des rois sortiront de tes reins.</a:t>
            </a:r>
            <a:endParaRPr lang="nl-BE" sz="4400" b="1" dirty="0">
              <a:effectLst>
                <a:outerShdw blurRad="38100" dist="38100" dir="2700000" algn="tl">
                  <a:srgbClr val="000000">
                    <a:alpha val="43137"/>
                  </a:srgbClr>
                </a:outerShdw>
              </a:effectLst>
            </a:endParaRP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84865"/>
            <a:ext cx="2009775" cy="2414144"/>
          </a:xfrm>
          <a:prstGeom prst="rect">
            <a:avLst/>
          </a:prstGeom>
        </p:spPr>
      </p:pic>
    </p:spTree>
    <p:extLst>
      <p:ext uri="{BB962C8B-B14F-4D97-AF65-F5344CB8AC3E}">
        <p14:creationId xmlns:p14="http://schemas.microsoft.com/office/powerpoint/2010/main" val="16621751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6675" y="2452985"/>
            <a:ext cx="11544300" cy="2893100"/>
          </a:xfrm>
          <a:prstGeom prst="rect">
            <a:avLst/>
          </a:prstGeom>
        </p:spPr>
        <p:txBody>
          <a:bodyPr wrap="square">
            <a:spAutoFit/>
          </a:bodyPr>
          <a:lstStyle/>
          <a:p>
            <a:pPr algn="r"/>
            <a:r>
              <a:rPr lang="fr-BE" sz="4000" dirty="0" smtClean="0">
                <a:effectLst/>
                <a:latin typeface="Arial" panose="020B0604020202020204" pitchFamily="34" charset="0"/>
                <a:ea typeface="Times New Roman" panose="02020603050405020304" pitchFamily="18" charset="0"/>
                <a:cs typeface="Times New Roman" panose="02020603050405020304" pitchFamily="18" charset="0"/>
              </a:rPr>
              <a:t>Exode 6:3</a:t>
            </a:r>
            <a:endParaRPr lang="fr-BE" sz="4000" i="1" dirty="0" smtClean="0">
              <a:effectLst/>
              <a:latin typeface="Arial" panose="020B0604020202020204" pitchFamily="34" charset="0"/>
              <a:ea typeface="Times New Roman" panose="02020603050405020304" pitchFamily="18" charset="0"/>
              <a:cs typeface="Times New Roman" panose="02020603050405020304" pitchFamily="18" charset="0"/>
            </a:endParaRPr>
          </a:p>
          <a:p>
            <a:pPr algn="r"/>
            <a:endParaRPr lang="fr-BE" sz="1000" i="1" dirty="0">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Je suis apparu à Abraham, </a:t>
            </a:r>
          </a:p>
          <a:p>
            <a:pPr algn="r"/>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à Isaac et à Jacob, </a:t>
            </a:r>
          </a:p>
          <a:p>
            <a:pPr algn="r"/>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comme </a:t>
            </a:r>
            <a:r>
              <a:rPr lang="fr-FR" sz="4400" b="1" u="sng"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 Dieu tout-puissant</a:t>
            </a:r>
            <a:endParaRPr lang="nl-BE" sz="4400" b="1" u="sng" dirty="0">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37" y="152400"/>
            <a:ext cx="3281363" cy="5193685"/>
          </a:xfrm>
          <a:prstGeom prst="rect">
            <a:avLst/>
          </a:prstGeom>
        </p:spPr>
      </p:pic>
    </p:spTree>
    <p:extLst>
      <p:ext uri="{BB962C8B-B14F-4D97-AF65-F5344CB8AC3E}">
        <p14:creationId xmlns:p14="http://schemas.microsoft.com/office/powerpoint/2010/main" val="8023244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95250" y="1719560"/>
            <a:ext cx="11544300" cy="3570208"/>
          </a:xfrm>
          <a:prstGeom prst="rect">
            <a:avLst/>
          </a:prstGeom>
        </p:spPr>
        <p:txBody>
          <a:bodyPr wrap="square">
            <a:spAutoFit/>
          </a:bodyPr>
          <a:lstStyle/>
          <a:p>
            <a:pPr algn="r"/>
            <a:r>
              <a:rPr lang="fr-BE" sz="4000" dirty="0" smtClean="0">
                <a:effectLst/>
                <a:latin typeface="Arial" panose="020B0604020202020204" pitchFamily="34" charset="0"/>
                <a:ea typeface="Times New Roman" panose="02020603050405020304" pitchFamily="18" charset="0"/>
                <a:cs typeface="Times New Roman" panose="02020603050405020304" pitchFamily="18" charset="0"/>
              </a:rPr>
              <a:t>Ruth 1:20</a:t>
            </a:r>
            <a:endParaRPr lang="fr-BE" sz="4000" i="1" dirty="0" smtClean="0">
              <a:effectLst/>
              <a:latin typeface="Arial" panose="020B0604020202020204" pitchFamily="34" charset="0"/>
              <a:ea typeface="Times New Roman" panose="02020603050405020304" pitchFamily="18" charset="0"/>
              <a:cs typeface="Times New Roman" panose="02020603050405020304" pitchFamily="18" charset="0"/>
            </a:endParaRPr>
          </a:p>
          <a:p>
            <a:pPr algn="r"/>
            <a:endParaRPr lang="fr-BE" sz="1000" i="1" dirty="0">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Ne m’appelez pas Naomi ; </a:t>
            </a:r>
          </a:p>
          <a:p>
            <a:pPr algn="r"/>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appelez-moi </a:t>
            </a:r>
            <a:r>
              <a:rPr lang="fr-FR" sz="4400" b="1" dirty="0" err="1"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Mara</a:t>
            </a:r>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a:t>
            </a:r>
          </a:p>
          <a:p>
            <a:pPr algn="r"/>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car </a:t>
            </a:r>
            <a:r>
              <a:rPr lang="fr-FR" sz="4400" b="1" u="sng"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 Tout-Puissant </a:t>
            </a:r>
          </a:p>
          <a:p>
            <a:pPr algn="r"/>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m’a remplie d’amertume.</a:t>
            </a:r>
            <a:endParaRPr lang="nl-BE" sz="4400" b="1" u="sng" dirty="0">
              <a:effectLst>
                <a:outerShdw blurRad="38100" dist="38100" dir="2700000" algn="tl">
                  <a:srgbClr val="000000">
                    <a:alpha val="43137"/>
                  </a:srgbClr>
                </a:outerShdw>
              </a:effectLst>
            </a:endParaRP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250" y="478918"/>
            <a:ext cx="3321643" cy="4416932"/>
          </a:xfrm>
          <a:prstGeom prst="rect">
            <a:avLst/>
          </a:prstGeom>
        </p:spPr>
      </p:pic>
    </p:spTree>
    <p:extLst>
      <p:ext uri="{BB962C8B-B14F-4D97-AF65-F5344CB8AC3E}">
        <p14:creationId xmlns:p14="http://schemas.microsoft.com/office/powerpoint/2010/main" val="2823514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855677" y="2787767"/>
            <a:ext cx="5830349" cy="1538883"/>
          </a:xfrm>
          <a:prstGeom prst="rect">
            <a:avLst/>
          </a:prstGeom>
        </p:spPr>
        <p:txBody>
          <a:bodyPr wrap="square">
            <a:spAutoFit/>
          </a:bodyPr>
          <a:lstStyle/>
          <a:p>
            <a:pPr algn="ctr"/>
            <a:r>
              <a:rPr lang="fr-BE" sz="4000" dirty="0" smtClean="0">
                <a:effectLst>
                  <a:glow rad="101600">
                    <a:srgbClr val="002060">
                      <a:alpha val="60000"/>
                    </a:srgbClr>
                  </a:glow>
                </a:effectLst>
                <a:latin typeface="Arial" panose="020B0604020202020204" pitchFamily="34" charset="0"/>
                <a:ea typeface="Times New Roman" panose="02020603050405020304" pitchFamily="18" charset="0"/>
                <a:cs typeface="Times New Roman" panose="02020603050405020304" pitchFamily="18" charset="0"/>
              </a:rPr>
              <a:t>Apocalypse 16:17 </a:t>
            </a:r>
          </a:p>
          <a:p>
            <a:pPr algn="ctr"/>
            <a:endParaRPr lang="fr-BE" sz="1000" i="1" dirty="0">
              <a:effectLst>
                <a:glow rad="101600">
                  <a:srgbClr val="002060">
                    <a:alpha val="60000"/>
                  </a:srgb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effectLst>
                  <a:glow rad="101600">
                    <a:srgbClr val="00206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C’en est fait ! </a:t>
            </a:r>
            <a:endParaRPr lang="nl-BE" sz="4400" b="1" dirty="0">
              <a:effectLst>
                <a:glow rad="101600">
                  <a:srgbClr val="002060">
                    <a:alpha val="60000"/>
                  </a:srgbClr>
                </a:glow>
                <a:outerShdw blurRad="38100" dist="38100" dir="2700000" algn="tl">
                  <a:srgbClr val="000000">
                    <a:alpha val="43137"/>
                  </a:srgbClr>
                </a:outerShdw>
              </a:effectLst>
            </a:endParaRPr>
          </a:p>
        </p:txBody>
      </p:sp>
      <p:pic>
        <p:nvPicPr>
          <p:cNvPr id="2050" name="Picture 2" descr="http://www.eschatologytoday.org/wp-content/uploads/2009/12/06c-The-Mighty-Angel-Saying.jpg"/>
          <p:cNvPicPr>
            <a:picLocks noChangeAspect="1" noChangeArrowheads="1"/>
          </p:cNvPicPr>
          <p:nvPr/>
        </p:nvPicPr>
        <p:blipFill rotWithShape="1">
          <a:blip r:embed="rId3">
            <a:extLst>
              <a:ext uri="{28A0092B-C50C-407E-A947-70E740481C1C}">
                <a14:useLocalDpi xmlns:a14="http://schemas.microsoft.com/office/drawing/2010/main" val="0"/>
              </a:ext>
            </a:extLst>
          </a:blip>
          <a:srcRect l="41192" r="9351"/>
          <a:stretch/>
        </p:blipFill>
        <p:spPr bwMode="auto">
          <a:xfrm>
            <a:off x="7554097" y="280086"/>
            <a:ext cx="4349579" cy="6229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0482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0" y="3719810"/>
            <a:ext cx="11544300" cy="1538883"/>
          </a:xfrm>
          <a:prstGeom prst="rect">
            <a:avLst/>
          </a:prstGeom>
        </p:spPr>
        <p:txBody>
          <a:bodyPr wrap="square">
            <a:spAutoFit/>
          </a:bodyPr>
          <a:lstStyle/>
          <a:p>
            <a:pPr algn="r"/>
            <a:r>
              <a:rPr lang="fr-BE" sz="4000" dirty="0" smtClean="0">
                <a:effectLst/>
                <a:latin typeface="Arial" panose="020B0604020202020204" pitchFamily="34" charset="0"/>
                <a:ea typeface="Times New Roman" panose="02020603050405020304" pitchFamily="18" charset="0"/>
                <a:cs typeface="Times New Roman" panose="02020603050405020304" pitchFamily="18" charset="0"/>
              </a:rPr>
              <a:t>Job 6:4</a:t>
            </a:r>
            <a:endParaRPr lang="fr-BE" sz="4000" i="1" dirty="0" smtClean="0">
              <a:effectLst/>
              <a:latin typeface="Arial" panose="020B0604020202020204" pitchFamily="34" charset="0"/>
              <a:ea typeface="Times New Roman" panose="02020603050405020304" pitchFamily="18" charset="0"/>
              <a:cs typeface="Times New Roman" panose="02020603050405020304" pitchFamily="18" charset="0"/>
            </a:endParaRPr>
          </a:p>
          <a:p>
            <a:pPr algn="r"/>
            <a:endParaRPr lang="fr-BE" sz="1000" i="1" dirty="0">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flèches du </a:t>
            </a:r>
            <a:r>
              <a:rPr lang="fr-FR" sz="4400" b="1" u="sng"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Tout-Puissant</a:t>
            </a:r>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m’ont percé </a:t>
            </a:r>
            <a:endParaRPr lang="nl-BE" sz="4400" b="1" u="sng" dirty="0">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6225" y="309562"/>
            <a:ext cx="3048000" cy="3870960"/>
          </a:xfrm>
          <a:prstGeom prst="rect">
            <a:avLst/>
          </a:prstGeom>
        </p:spPr>
      </p:pic>
    </p:spTree>
    <p:extLst>
      <p:ext uri="{BB962C8B-B14F-4D97-AF65-F5344CB8AC3E}">
        <p14:creationId xmlns:p14="http://schemas.microsoft.com/office/powerpoint/2010/main" val="20010601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0" y="2453401"/>
            <a:ext cx="11544300" cy="2893100"/>
          </a:xfrm>
          <a:prstGeom prst="rect">
            <a:avLst/>
          </a:prstGeom>
        </p:spPr>
        <p:txBody>
          <a:bodyPr wrap="square">
            <a:spAutoFit/>
          </a:bodyPr>
          <a:lstStyle/>
          <a:p>
            <a:pPr algn="r"/>
            <a:r>
              <a:rPr lang="fr-BE" sz="4000" dirty="0" smtClean="0">
                <a:effectLst/>
                <a:latin typeface="Arial" panose="020B0604020202020204" pitchFamily="34" charset="0"/>
                <a:ea typeface="Times New Roman" panose="02020603050405020304" pitchFamily="18" charset="0"/>
                <a:cs typeface="Times New Roman" panose="02020603050405020304" pitchFamily="18" charset="0"/>
              </a:rPr>
              <a:t>Psaume 91:1</a:t>
            </a:r>
            <a:endParaRPr lang="fr-BE" sz="4000" i="1" dirty="0" smtClean="0">
              <a:effectLst/>
              <a:latin typeface="Arial" panose="020B0604020202020204" pitchFamily="34" charset="0"/>
              <a:ea typeface="Times New Roman" panose="02020603050405020304" pitchFamily="18" charset="0"/>
              <a:cs typeface="Times New Roman" panose="02020603050405020304" pitchFamily="18" charset="0"/>
            </a:endParaRPr>
          </a:p>
          <a:p>
            <a:pPr algn="r"/>
            <a:endParaRPr lang="fr-BE" sz="1000" i="1" dirty="0">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Celui qui demeure </a:t>
            </a:r>
          </a:p>
          <a:p>
            <a:pPr algn="r"/>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sous l’abri du Très-Haut </a:t>
            </a:r>
          </a:p>
          <a:p>
            <a:pPr algn="r"/>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Repose à l’ombre du </a:t>
            </a:r>
            <a:r>
              <a:rPr lang="fr-FR" sz="4400" b="1" u="sng"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Tout Puissant</a:t>
            </a:r>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a:t>
            </a:r>
            <a:endParaRPr lang="nl-BE" sz="4400" b="1" u="sng" dirty="0">
              <a:effectLst>
                <a:outerShdw blurRad="38100" dist="38100" dir="2700000" algn="tl">
                  <a:srgbClr val="000000">
                    <a:alpha val="43137"/>
                  </a:srgbClr>
                </a:outerShdw>
              </a:effectLst>
            </a:endParaRPr>
          </a:p>
        </p:txBody>
      </p:sp>
      <p:pic>
        <p:nvPicPr>
          <p:cNvPr id="6148" name="Picture 4" descr="https://encrypted-tbn2.gstatic.com/images?q=tbn:ANd9GcTYabSLjmN7xWufcfJGGesTqsA4Vz70pwC4CohyOxzVquV89hcB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 y="234950"/>
            <a:ext cx="5766626" cy="354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9412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0" y="3129676"/>
            <a:ext cx="11544300" cy="2215991"/>
          </a:xfrm>
          <a:prstGeom prst="rect">
            <a:avLst/>
          </a:prstGeom>
        </p:spPr>
        <p:txBody>
          <a:bodyPr wrap="square">
            <a:spAutoFit/>
          </a:bodyPr>
          <a:lstStyle/>
          <a:p>
            <a:pPr algn="r"/>
            <a:r>
              <a:rPr lang="fr-BE" sz="4000" dirty="0" smtClean="0">
                <a:effectLst/>
                <a:latin typeface="Arial" panose="020B0604020202020204" pitchFamily="34" charset="0"/>
                <a:ea typeface="Times New Roman" panose="02020603050405020304" pitchFamily="18" charset="0"/>
                <a:cs typeface="Times New Roman" panose="02020603050405020304" pitchFamily="18" charset="0"/>
              </a:rPr>
              <a:t>Luc 1:49</a:t>
            </a:r>
            <a:endParaRPr lang="fr-BE" sz="4000" i="1" dirty="0" smtClean="0">
              <a:effectLst/>
              <a:latin typeface="Arial" panose="020B0604020202020204" pitchFamily="34" charset="0"/>
              <a:ea typeface="Times New Roman" panose="02020603050405020304" pitchFamily="18" charset="0"/>
              <a:cs typeface="Times New Roman" panose="02020603050405020304" pitchFamily="18" charset="0"/>
            </a:endParaRPr>
          </a:p>
          <a:p>
            <a:pPr algn="r"/>
            <a:endParaRPr lang="fr-BE" sz="1000" i="1" dirty="0">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 </a:t>
            </a:r>
            <a:r>
              <a:rPr lang="fr-FR" sz="4400" b="1" u="sng"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Tout-Puissant</a:t>
            </a:r>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a fait pour moi </a:t>
            </a:r>
          </a:p>
          <a:p>
            <a:pPr algn="r"/>
            <a:r>
              <a:rPr lang="fr-FR"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 grandes choses. </a:t>
            </a:r>
            <a:endParaRPr lang="nl-BE" sz="4400" b="1" u="sng" dirty="0">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39724" y="257174"/>
            <a:ext cx="2784475" cy="3235141"/>
          </a:xfrm>
          <a:prstGeom prst="rect">
            <a:avLst/>
          </a:prstGeom>
        </p:spPr>
      </p:pic>
    </p:spTree>
    <p:extLst>
      <p:ext uri="{BB962C8B-B14F-4D97-AF65-F5344CB8AC3E}">
        <p14:creationId xmlns:p14="http://schemas.microsoft.com/office/powerpoint/2010/main" val="25619397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2063552" y="2060848"/>
            <a:ext cx="8134672" cy="1143000"/>
          </a:xfrm>
        </p:spPr>
        <p:txBody>
          <a:bodyPr/>
          <a:lstStyle/>
          <a:p>
            <a:r>
              <a:rPr lang="fr-BE" sz="25000" b="1" dirty="0">
                <a:solidFill>
                  <a:schemeClr val="hlink"/>
                </a:solidFill>
                <a:effectLst>
                  <a:outerShdw blurRad="38100" dist="38100" dir="2700000" algn="tl">
                    <a:srgbClr val="C0C0C0"/>
                  </a:outerShdw>
                </a:effectLst>
                <a:latin typeface="Arial" pitchFamily="34" charset="0"/>
              </a:rPr>
              <a:t>α</a:t>
            </a:r>
            <a:r>
              <a:rPr lang="fr-BE" sz="2800" dirty="0">
                <a:solidFill>
                  <a:schemeClr val="hlink"/>
                </a:solidFill>
                <a:latin typeface="Arial" pitchFamily="34" charset="0"/>
              </a:rPr>
              <a:t>      </a:t>
            </a:r>
            <a:r>
              <a:rPr lang="fr-BE" sz="10000" b="1" dirty="0">
                <a:solidFill>
                  <a:schemeClr val="hlink"/>
                </a:solidFill>
                <a:effectLst>
                  <a:outerShdw blurRad="38100" dist="38100" dir="2700000" algn="tl">
                    <a:srgbClr val="C0C0C0"/>
                  </a:outerShdw>
                </a:effectLst>
                <a:latin typeface="Arial" pitchFamily="34" charset="0"/>
              </a:rPr>
              <a:t>&amp; </a:t>
            </a:r>
            <a:r>
              <a:rPr lang="fr-BE" sz="2800" dirty="0">
                <a:solidFill>
                  <a:schemeClr val="hlink"/>
                </a:solidFill>
                <a:latin typeface="Arial" pitchFamily="34" charset="0"/>
              </a:rPr>
              <a:t> </a:t>
            </a:r>
            <a:r>
              <a:rPr lang="fr-BE" sz="19000" b="1" dirty="0">
                <a:solidFill>
                  <a:schemeClr val="hlink"/>
                </a:solidFill>
                <a:effectLst>
                  <a:outerShdw blurRad="38100" dist="38100" dir="2700000" algn="tl">
                    <a:srgbClr val="C0C0C0"/>
                  </a:outerShdw>
                </a:effectLst>
                <a:latin typeface="Arial" pitchFamily="34" charset="0"/>
              </a:rPr>
              <a:t>Ω</a:t>
            </a:r>
            <a:r>
              <a:rPr lang="fr-BE" sz="2800" dirty="0">
                <a:latin typeface="Arial" pitchFamily="34" charset="0"/>
              </a:rPr>
              <a:t> </a:t>
            </a:r>
            <a:br>
              <a:rPr lang="fr-BE" sz="2800" dirty="0">
                <a:latin typeface="Arial" pitchFamily="34" charset="0"/>
              </a:rPr>
            </a:br>
            <a:r>
              <a:rPr lang="fr-BE" sz="2800" dirty="0">
                <a:latin typeface="Arial" pitchFamily="34" charset="0"/>
              </a:rPr>
              <a:t/>
            </a:r>
            <a:br>
              <a:rPr lang="fr-BE" sz="2800" dirty="0">
                <a:latin typeface="Arial" pitchFamily="34" charset="0"/>
              </a:rPr>
            </a:br>
            <a:r>
              <a:rPr lang="fr-BE" sz="3600" dirty="0">
                <a:solidFill>
                  <a:schemeClr val="bg1"/>
                </a:solidFill>
                <a:latin typeface="Arial" pitchFamily="34" charset="0"/>
                <a:cs typeface="Arial" pitchFamily="34" charset="0"/>
              </a:rPr>
              <a:t>Apocalypse 1:8 </a:t>
            </a:r>
            <a:br>
              <a:rPr lang="fr-BE" sz="3600" dirty="0">
                <a:solidFill>
                  <a:schemeClr val="bg1"/>
                </a:solidFill>
                <a:latin typeface="Arial" pitchFamily="34" charset="0"/>
                <a:cs typeface="Arial" pitchFamily="34" charset="0"/>
              </a:rPr>
            </a:br>
            <a:r>
              <a:rPr lang="fr-BE" sz="1100" dirty="0">
                <a:solidFill>
                  <a:schemeClr val="bg1"/>
                </a:solidFill>
                <a:latin typeface="Arial" pitchFamily="34" charset="0"/>
                <a:cs typeface="Arial" pitchFamily="34" charset="0"/>
              </a:rPr>
              <a:t/>
            </a:r>
            <a:br>
              <a:rPr lang="fr-BE" sz="1100" dirty="0">
                <a:solidFill>
                  <a:schemeClr val="bg1"/>
                </a:solidFill>
                <a:latin typeface="Arial" pitchFamily="34" charset="0"/>
                <a:cs typeface="Arial" pitchFamily="34" charset="0"/>
              </a:rPr>
            </a:br>
            <a:r>
              <a:rPr lang="fr-BE" b="1" dirty="0">
                <a:solidFill>
                  <a:schemeClr val="bg1"/>
                </a:solidFill>
                <a:effectLst>
                  <a:glow rad="101600">
                    <a:schemeClr val="tx1">
                      <a:alpha val="60000"/>
                    </a:schemeClr>
                  </a:glow>
                  <a:outerShdw blurRad="38100" dist="38100" dir="2700000" algn="tl">
                    <a:srgbClr val="C0C0C0"/>
                  </a:outerShdw>
                </a:effectLst>
                <a:latin typeface="Arial" pitchFamily="34" charset="0"/>
                <a:cs typeface="Arial" pitchFamily="34" charset="0"/>
              </a:rPr>
              <a:t>Je suis l’alpha et l’oméga, </a:t>
            </a:r>
            <a:r>
              <a:rPr lang="fr-BE" b="1" dirty="0" smtClean="0">
                <a:solidFill>
                  <a:schemeClr val="bg1"/>
                </a:solidFill>
                <a:effectLst>
                  <a:glow rad="101600">
                    <a:schemeClr val="tx1">
                      <a:alpha val="60000"/>
                    </a:schemeClr>
                  </a:glow>
                  <a:outerShdw blurRad="38100" dist="38100" dir="2700000" algn="tl">
                    <a:srgbClr val="C0C0C0"/>
                  </a:outerShdw>
                </a:effectLst>
                <a:latin typeface="Arial" pitchFamily="34" charset="0"/>
                <a:cs typeface="Arial" pitchFamily="34" charset="0"/>
              </a:rPr>
              <a:t/>
            </a:r>
            <a:br>
              <a:rPr lang="fr-BE" b="1" dirty="0" smtClean="0">
                <a:solidFill>
                  <a:schemeClr val="bg1"/>
                </a:solidFill>
                <a:effectLst>
                  <a:glow rad="101600">
                    <a:schemeClr val="tx1">
                      <a:alpha val="60000"/>
                    </a:schemeClr>
                  </a:glow>
                  <a:outerShdw blurRad="38100" dist="38100" dir="2700000" algn="tl">
                    <a:srgbClr val="C0C0C0"/>
                  </a:outerShdw>
                </a:effectLst>
                <a:latin typeface="Arial" pitchFamily="34" charset="0"/>
                <a:cs typeface="Arial" pitchFamily="34" charset="0"/>
              </a:rPr>
            </a:br>
            <a:r>
              <a:rPr lang="fr-BE" b="1" dirty="0" smtClean="0">
                <a:solidFill>
                  <a:schemeClr val="bg1"/>
                </a:solidFill>
                <a:effectLst>
                  <a:glow rad="101600">
                    <a:schemeClr val="tx1">
                      <a:alpha val="60000"/>
                    </a:schemeClr>
                  </a:glow>
                  <a:outerShdw blurRad="38100" dist="38100" dir="2700000" algn="tl">
                    <a:srgbClr val="C0C0C0"/>
                  </a:outerShdw>
                </a:effectLst>
                <a:latin typeface="Arial" pitchFamily="34" charset="0"/>
                <a:cs typeface="Arial" pitchFamily="34" charset="0"/>
              </a:rPr>
              <a:t>dit </a:t>
            </a:r>
            <a:r>
              <a:rPr lang="fr-BE" b="1" dirty="0">
                <a:solidFill>
                  <a:schemeClr val="bg1"/>
                </a:solidFill>
                <a:effectLst>
                  <a:glow rad="101600">
                    <a:schemeClr val="tx1">
                      <a:alpha val="60000"/>
                    </a:schemeClr>
                  </a:glow>
                  <a:outerShdw blurRad="38100" dist="38100" dir="2700000" algn="tl">
                    <a:srgbClr val="C0C0C0"/>
                  </a:outerShdw>
                </a:effectLst>
                <a:latin typeface="Arial" pitchFamily="34" charset="0"/>
                <a:cs typeface="Arial" pitchFamily="34" charset="0"/>
              </a:rPr>
              <a:t>le Seigneur Dieu, </a:t>
            </a:r>
            <a:r>
              <a:rPr lang="fr-BE" b="1" dirty="0" smtClean="0">
                <a:solidFill>
                  <a:schemeClr val="bg1"/>
                </a:solidFill>
                <a:effectLst>
                  <a:glow rad="101600">
                    <a:schemeClr val="tx1">
                      <a:alpha val="60000"/>
                    </a:schemeClr>
                  </a:glow>
                  <a:outerShdw blurRad="38100" dist="38100" dir="2700000" algn="tl">
                    <a:srgbClr val="C0C0C0"/>
                  </a:outerShdw>
                </a:effectLst>
                <a:latin typeface="Arial" pitchFamily="34" charset="0"/>
                <a:cs typeface="Arial" pitchFamily="34" charset="0"/>
              </a:rPr>
              <a:t/>
            </a:r>
            <a:br>
              <a:rPr lang="fr-BE" b="1" dirty="0" smtClean="0">
                <a:solidFill>
                  <a:schemeClr val="bg1"/>
                </a:solidFill>
                <a:effectLst>
                  <a:glow rad="101600">
                    <a:schemeClr val="tx1">
                      <a:alpha val="60000"/>
                    </a:schemeClr>
                  </a:glow>
                  <a:outerShdw blurRad="38100" dist="38100" dir="2700000" algn="tl">
                    <a:srgbClr val="C0C0C0"/>
                  </a:outerShdw>
                </a:effectLst>
                <a:latin typeface="Arial" pitchFamily="34" charset="0"/>
                <a:cs typeface="Arial" pitchFamily="34" charset="0"/>
              </a:rPr>
            </a:br>
            <a:r>
              <a:rPr lang="fr-BE" b="1" dirty="0" smtClean="0">
                <a:solidFill>
                  <a:schemeClr val="bg1"/>
                </a:solidFill>
                <a:effectLst>
                  <a:glow rad="101600">
                    <a:schemeClr val="tx1">
                      <a:alpha val="60000"/>
                    </a:schemeClr>
                  </a:glow>
                  <a:outerShdw blurRad="38100" dist="38100" dir="2700000" algn="tl">
                    <a:srgbClr val="C0C0C0"/>
                  </a:outerShdw>
                </a:effectLst>
                <a:latin typeface="Arial" pitchFamily="34" charset="0"/>
                <a:cs typeface="Arial" pitchFamily="34" charset="0"/>
              </a:rPr>
              <a:t>celui </a:t>
            </a:r>
            <a:r>
              <a:rPr lang="fr-BE" b="1" dirty="0">
                <a:solidFill>
                  <a:schemeClr val="bg1"/>
                </a:solidFill>
                <a:effectLst>
                  <a:glow rad="101600">
                    <a:schemeClr val="tx1">
                      <a:alpha val="60000"/>
                    </a:schemeClr>
                  </a:glow>
                  <a:outerShdw blurRad="38100" dist="38100" dir="2700000" algn="tl">
                    <a:srgbClr val="C0C0C0"/>
                  </a:outerShdw>
                </a:effectLst>
                <a:latin typeface="Arial" pitchFamily="34" charset="0"/>
                <a:cs typeface="Arial" pitchFamily="34" charset="0"/>
              </a:rPr>
              <a:t>qui est, qui était, </a:t>
            </a:r>
            <a:r>
              <a:rPr lang="fr-BE" b="1" dirty="0" smtClean="0">
                <a:solidFill>
                  <a:schemeClr val="bg1"/>
                </a:solidFill>
                <a:effectLst>
                  <a:glow rad="101600">
                    <a:schemeClr val="tx1">
                      <a:alpha val="60000"/>
                    </a:schemeClr>
                  </a:glow>
                  <a:outerShdw blurRad="38100" dist="38100" dir="2700000" algn="tl">
                    <a:srgbClr val="C0C0C0"/>
                  </a:outerShdw>
                </a:effectLst>
                <a:latin typeface="Arial" pitchFamily="34" charset="0"/>
                <a:cs typeface="Arial" pitchFamily="34" charset="0"/>
              </a:rPr>
              <a:t/>
            </a:r>
            <a:br>
              <a:rPr lang="fr-BE" b="1" dirty="0" smtClean="0">
                <a:solidFill>
                  <a:schemeClr val="bg1"/>
                </a:solidFill>
                <a:effectLst>
                  <a:glow rad="101600">
                    <a:schemeClr val="tx1">
                      <a:alpha val="60000"/>
                    </a:schemeClr>
                  </a:glow>
                  <a:outerShdw blurRad="38100" dist="38100" dir="2700000" algn="tl">
                    <a:srgbClr val="C0C0C0"/>
                  </a:outerShdw>
                </a:effectLst>
                <a:latin typeface="Arial" pitchFamily="34" charset="0"/>
                <a:cs typeface="Arial" pitchFamily="34" charset="0"/>
              </a:rPr>
            </a:br>
            <a:r>
              <a:rPr lang="fr-BE" b="1" dirty="0" smtClean="0">
                <a:solidFill>
                  <a:schemeClr val="bg1"/>
                </a:solidFill>
                <a:effectLst>
                  <a:glow rad="101600">
                    <a:schemeClr val="tx1">
                      <a:alpha val="60000"/>
                    </a:schemeClr>
                  </a:glow>
                  <a:outerShdw blurRad="38100" dist="38100" dir="2700000" algn="tl">
                    <a:srgbClr val="C0C0C0"/>
                  </a:outerShdw>
                </a:effectLst>
                <a:latin typeface="Arial" pitchFamily="34" charset="0"/>
                <a:cs typeface="Arial" pitchFamily="34" charset="0"/>
              </a:rPr>
              <a:t>et </a:t>
            </a:r>
            <a:r>
              <a:rPr lang="fr-BE" b="1" dirty="0">
                <a:solidFill>
                  <a:schemeClr val="bg1"/>
                </a:solidFill>
                <a:effectLst>
                  <a:glow rad="101600">
                    <a:schemeClr val="tx1">
                      <a:alpha val="60000"/>
                    </a:schemeClr>
                  </a:glow>
                  <a:outerShdw blurRad="38100" dist="38100" dir="2700000" algn="tl">
                    <a:srgbClr val="C0C0C0"/>
                  </a:outerShdw>
                </a:effectLst>
                <a:latin typeface="Arial" pitchFamily="34" charset="0"/>
                <a:cs typeface="Arial" pitchFamily="34" charset="0"/>
              </a:rPr>
              <a:t>qui vient, </a:t>
            </a:r>
            <a:r>
              <a:rPr lang="fr-BE" b="1" u="sng" dirty="0">
                <a:solidFill>
                  <a:schemeClr val="bg1"/>
                </a:solidFill>
                <a:effectLst>
                  <a:glow rad="101600">
                    <a:schemeClr val="tx1">
                      <a:alpha val="60000"/>
                    </a:schemeClr>
                  </a:glow>
                  <a:outerShdw blurRad="38100" dist="38100" dir="2700000" algn="tl">
                    <a:srgbClr val="C0C0C0"/>
                  </a:outerShdw>
                </a:effectLst>
                <a:latin typeface="Arial" pitchFamily="34" charset="0"/>
                <a:cs typeface="Arial" pitchFamily="34" charset="0"/>
              </a:rPr>
              <a:t>le Tout-Puissant</a:t>
            </a:r>
            <a:r>
              <a:rPr lang="fr-BE" b="1" dirty="0">
                <a:solidFill>
                  <a:schemeClr val="bg1"/>
                </a:solidFill>
                <a:effectLst>
                  <a:glow rad="101600">
                    <a:schemeClr val="tx1">
                      <a:alpha val="60000"/>
                    </a:schemeClr>
                  </a:glow>
                  <a:outerShdw blurRad="38100" dist="38100" dir="2700000" algn="tl">
                    <a:srgbClr val="C0C0C0"/>
                  </a:outerShdw>
                </a:effectLst>
                <a:latin typeface="Arial" pitchFamily="34" charset="0"/>
                <a:cs typeface="Arial" pitchFamily="34" charset="0"/>
              </a:rPr>
              <a:t>.</a:t>
            </a:r>
            <a:r>
              <a:rPr lang="fr-BE" sz="2800" i="1" dirty="0">
                <a:solidFill>
                  <a:schemeClr val="bg1"/>
                </a:solidFill>
                <a:latin typeface="Times New Roman"/>
              </a:rPr>
              <a:t> </a:t>
            </a:r>
            <a:r>
              <a:rPr lang="en-GB" sz="2800" dirty="0"/>
              <a:t> </a:t>
            </a:r>
          </a:p>
        </p:txBody>
      </p:sp>
    </p:spTree>
    <p:extLst>
      <p:ext uri="{BB962C8B-B14F-4D97-AF65-F5344CB8AC3E}">
        <p14:creationId xmlns:p14="http://schemas.microsoft.com/office/powerpoint/2010/main" val="18417322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0" y="3072526"/>
            <a:ext cx="11544300" cy="2215991"/>
          </a:xfrm>
          <a:prstGeom prst="rect">
            <a:avLst/>
          </a:prstGeom>
        </p:spPr>
        <p:txBody>
          <a:bodyPr wrap="square">
            <a:spAutoFit/>
          </a:bodyPr>
          <a:lstStyle/>
          <a:p>
            <a:pPr algn="r"/>
            <a:r>
              <a:rPr lang="fr-BE" sz="4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Job </a:t>
            </a:r>
            <a:r>
              <a:rPr lang="fr-BE" sz="40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42:2</a:t>
            </a:r>
            <a:endParaRPr lang="fr-BE" sz="4000" i="1"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algn="r"/>
            <a:endParaRPr lang="fr-BE" sz="1000" i="1"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Je </a:t>
            </a:r>
            <a:r>
              <a:rPr lang="fr-FR" sz="4400" b="1" dirty="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reconnais que tu peux tout, </a:t>
            </a:r>
            <a:endPar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dirty="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que rien ne s’oppose à tes pensées.</a:t>
            </a:r>
            <a:endParaRPr lang="nl-BE" sz="4400" b="1" u="sng" dirty="0">
              <a:solidFill>
                <a:prstClr val="black"/>
              </a:solidFill>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6225" y="309562"/>
            <a:ext cx="2673750" cy="3395663"/>
          </a:xfrm>
          <a:prstGeom prst="rect">
            <a:avLst/>
          </a:prstGeom>
        </p:spPr>
      </p:pic>
    </p:spTree>
    <p:extLst>
      <p:ext uri="{BB962C8B-B14F-4D97-AF65-F5344CB8AC3E}">
        <p14:creationId xmlns:p14="http://schemas.microsoft.com/office/powerpoint/2010/main" val="4737263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0" y="3063001"/>
            <a:ext cx="11544300" cy="2215991"/>
          </a:xfrm>
          <a:prstGeom prst="rect">
            <a:avLst/>
          </a:prstGeom>
        </p:spPr>
        <p:txBody>
          <a:bodyPr wrap="square">
            <a:spAutoFit/>
          </a:bodyPr>
          <a:lstStyle/>
          <a:p>
            <a:pPr algn="r"/>
            <a:r>
              <a:rPr lang="fr-BE" sz="4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Psaume </a:t>
            </a:r>
            <a:r>
              <a:rPr lang="fr-BE" sz="40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115:3</a:t>
            </a:r>
            <a:endParaRPr lang="fr-BE" sz="4000" i="1"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algn="r"/>
            <a:endParaRPr lang="fr-BE" sz="1000" i="1"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dirty="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Notre Dieu est au ciel, </a:t>
            </a:r>
            <a:endPar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 </a:t>
            </a:r>
            <a:r>
              <a:rPr lang="fr-FR" sz="4400" b="1" dirty="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fait tout ce qu’il veut.  </a:t>
            </a:r>
            <a:endParaRPr lang="nl-BE" sz="4400" b="1" u="sng" dirty="0">
              <a:solidFill>
                <a:prstClr val="black"/>
              </a:solidFill>
              <a:effectLst>
                <a:outerShdw blurRad="38100" dist="38100" dir="2700000" algn="tl">
                  <a:srgbClr val="000000">
                    <a:alpha val="43137"/>
                  </a:srgbClr>
                </a:outerShdw>
              </a:effectLst>
            </a:endParaRPr>
          </a:p>
        </p:txBody>
      </p:sp>
      <p:pic>
        <p:nvPicPr>
          <p:cNvPr id="3" name="Afbeelding 2"/>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b="7065"/>
          <a:stretch/>
        </p:blipFill>
        <p:spPr>
          <a:xfrm>
            <a:off x="342899" y="390525"/>
            <a:ext cx="4074583" cy="3981450"/>
          </a:xfrm>
          <a:prstGeom prst="rect">
            <a:avLst/>
          </a:prstGeom>
        </p:spPr>
      </p:pic>
    </p:spTree>
    <p:extLst>
      <p:ext uri="{BB962C8B-B14F-4D97-AF65-F5344CB8AC3E}">
        <p14:creationId xmlns:p14="http://schemas.microsoft.com/office/powerpoint/2010/main" val="3432826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0" y="2510551"/>
            <a:ext cx="11544300" cy="2893100"/>
          </a:xfrm>
          <a:prstGeom prst="rect">
            <a:avLst/>
          </a:prstGeom>
        </p:spPr>
        <p:txBody>
          <a:bodyPr wrap="square">
            <a:spAutoFit/>
          </a:bodyPr>
          <a:lstStyle/>
          <a:p>
            <a:pPr algn="r"/>
            <a:r>
              <a:rPr lang="fr-BE" sz="4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Psaume </a:t>
            </a:r>
            <a:r>
              <a:rPr lang="fr-BE" sz="40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135:6</a:t>
            </a:r>
            <a:endParaRPr lang="fr-BE" sz="4000" i="1"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algn="r"/>
            <a:endParaRPr lang="fr-BE" sz="1000" i="1"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dirty="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Tout ce que l’Éternel veut, il le fait, </a:t>
            </a:r>
            <a:endPar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Dans </a:t>
            </a:r>
            <a:r>
              <a:rPr lang="fr-FR" sz="4400" b="1" dirty="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cieux et sur la terre, </a:t>
            </a:r>
            <a:endPar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Dans </a:t>
            </a:r>
            <a:r>
              <a:rPr lang="fr-FR" sz="4400" b="1" dirty="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mers et dans tous les abîmes. </a:t>
            </a:r>
            <a:endParaRPr lang="nl-BE" sz="4400" b="1" u="sng" dirty="0">
              <a:solidFill>
                <a:prstClr val="black"/>
              </a:solidFill>
              <a:effectLst>
                <a:outerShdw blurRad="38100" dist="38100" dir="2700000" algn="tl">
                  <a:srgbClr val="000000">
                    <a:alpha val="43137"/>
                  </a:srgbClr>
                </a:outerShdw>
              </a:effectLst>
            </a:endParaRPr>
          </a:p>
        </p:txBody>
      </p:sp>
      <p:pic>
        <p:nvPicPr>
          <p:cNvPr id="3" name="Afbeelding 2"/>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b="7065"/>
          <a:stretch/>
        </p:blipFill>
        <p:spPr>
          <a:xfrm>
            <a:off x="342900" y="390525"/>
            <a:ext cx="2700142" cy="2638425"/>
          </a:xfrm>
          <a:prstGeom prst="rect">
            <a:avLst/>
          </a:prstGeom>
        </p:spPr>
      </p:pic>
    </p:spTree>
    <p:extLst>
      <p:ext uri="{BB962C8B-B14F-4D97-AF65-F5344CB8AC3E}">
        <p14:creationId xmlns:p14="http://schemas.microsoft.com/office/powerpoint/2010/main" val="444174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23825" y="2081926"/>
            <a:ext cx="11544300" cy="1538883"/>
          </a:xfrm>
          <a:prstGeom prst="rect">
            <a:avLst/>
          </a:prstGeom>
        </p:spPr>
        <p:txBody>
          <a:bodyPr wrap="square">
            <a:spAutoFit/>
          </a:bodyPr>
          <a:lstStyle/>
          <a:p>
            <a:pPr algn="ctr"/>
            <a:r>
              <a:rPr lang="fr-BE" sz="4000" b="1" spc="50" dirty="0" smtClean="0">
                <a:ln w="9525" cmpd="sng">
                  <a:solidFill>
                    <a:schemeClr val="accent1"/>
                  </a:solidFill>
                  <a:prstDash val="solid"/>
                </a:ln>
                <a:solidFill>
                  <a:srgbClr val="70AD47">
                    <a:tint val="1000"/>
                  </a:srgbClr>
                </a:solidFill>
                <a:effectLst>
                  <a:glow rad="228600">
                    <a:schemeClr val="accent3">
                      <a:satMod val="175000"/>
                      <a:alpha val="40000"/>
                    </a:schemeClr>
                  </a:glow>
                </a:effectLst>
                <a:latin typeface="Arial" panose="020B0604020202020204" pitchFamily="34" charset="0"/>
                <a:ea typeface="Times New Roman" panose="02020603050405020304" pitchFamily="18" charset="0"/>
                <a:cs typeface="Times New Roman" panose="02020603050405020304" pitchFamily="18" charset="0"/>
              </a:rPr>
              <a:t>Matthieu 19:26</a:t>
            </a:r>
            <a:endParaRPr lang="fr-BE" sz="4000" b="1" i="1" spc="50" dirty="0">
              <a:ln w="9525" cmpd="sng">
                <a:solidFill>
                  <a:schemeClr val="accent1"/>
                </a:solidFill>
                <a:prstDash val="solid"/>
              </a:ln>
              <a:solidFill>
                <a:srgbClr val="70AD47">
                  <a:tint val="1000"/>
                </a:srgbClr>
              </a:solidFill>
              <a:effectLst>
                <a:glow rad="228600">
                  <a:schemeClr val="accent3">
                    <a:satMod val="175000"/>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spc="50" dirty="0">
              <a:ln w="9525" cmpd="sng">
                <a:solidFill>
                  <a:schemeClr val="accent1"/>
                </a:solidFill>
                <a:prstDash val="solid"/>
              </a:ln>
              <a:solidFill>
                <a:srgbClr val="70AD47">
                  <a:tint val="1000"/>
                </a:srgbClr>
              </a:solidFill>
              <a:effectLst>
                <a:glow rad="228600">
                  <a:schemeClr val="accent3">
                    <a:satMod val="175000"/>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spc="50" dirty="0" smtClean="0">
                <a:ln w="9525" cmpd="sng">
                  <a:solidFill>
                    <a:schemeClr val="accent1"/>
                  </a:solidFill>
                  <a:prstDash val="solid"/>
                </a:ln>
                <a:solidFill>
                  <a:srgbClr val="70AD47">
                    <a:tint val="1000"/>
                  </a:srgbClr>
                </a:solidFill>
                <a:effectLst>
                  <a:glow rad="228600">
                    <a:schemeClr val="accent3">
                      <a:satMod val="175000"/>
                      <a:alpha val="40000"/>
                    </a:schemeClr>
                  </a:glow>
                </a:effectLst>
                <a:latin typeface="Arial" panose="020B0604020202020204" pitchFamily="34" charset="0"/>
                <a:ea typeface="Times New Roman" panose="02020603050405020304" pitchFamily="18" charset="0"/>
                <a:cs typeface="Times New Roman" panose="02020603050405020304" pitchFamily="18" charset="0"/>
              </a:rPr>
              <a:t>À </a:t>
            </a:r>
            <a:r>
              <a:rPr lang="fr-FR" sz="4400" b="1" spc="50" dirty="0">
                <a:ln w="9525" cmpd="sng">
                  <a:solidFill>
                    <a:schemeClr val="accent1"/>
                  </a:solidFill>
                  <a:prstDash val="solid"/>
                </a:ln>
                <a:solidFill>
                  <a:srgbClr val="70AD47">
                    <a:tint val="1000"/>
                  </a:srgbClr>
                </a:solidFill>
                <a:effectLst>
                  <a:glow rad="228600">
                    <a:schemeClr val="accent3">
                      <a:satMod val="175000"/>
                      <a:alpha val="40000"/>
                    </a:schemeClr>
                  </a:glow>
                </a:effectLst>
                <a:latin typeface="Arial" panose="020B0604020202020204" pitchFamily="34" charset="0"/>
                <a:ea typeface="Times New Roman" panose="02020603050405020304" pitchFamily="18" charset="0"/>
                <a:cs typeface="Times New Roman" panose="02020603050405020304" pitchFamily="18" charset="0"/>
              </a:rPr>
              <a:t>Dieu tout est possible. </a:t>
            </a:r>
            <a:endParaRPr lang="nl-BE" sz="4400" b="1" u="sng" spc="50" dirty="0">
              <a:ln w="9525" cmpd="sng">
                <a:solidFill>
                  <a:schemeClr val="accent1"/>
                </a:solidFill>
                <a:prstDash val="solid"/>
              </a:ln>
              <a:solidFill>
                <a:srgbClr val="70AD47">
                  <a:tint val="1000"/>
                </a:srgbClr>
              </a:solidFill>
              <a:effectLst>
                <a:glow rad="228600">
                  <a:schemeClr val="accent3">
                    <a:satMod val="175000"/>
                    <a:alpha val="40000"/>
                  </a:schemeClr>
                </a:glow>
              </a:effectLst>
            </a:endParaRPr>
          </a:p>
        </p:txBody>
      </p:sp>
    </p:spTree>
    <p:extLst>
      <p:ext uri="{BB962C8B-B14F-4D97-AF65-F5344CB8AC3E}">
        <p14:creationId xmlns:p14="http://schemas.microsoft.com/office/powerpoint/2010/main" val="463150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23825" y="2081926"/>
            <a:ext cx="11544300" cy="1538883"/>
          </a:xfrm>
          <a:prstGeom prst="rect">
            <a:avLst/>
          </a:prstGeom>
        </p:spPr>
        <p:txBody>
          <a:bodyPr wrap="square">
            <a:spAutoFit/>
          </a:bodyPr>
          <a:lstStyle/>
          <a:p>
            <a:pPr algn="ctr"/>
            <a:r>
              <a:rPr lang="fr-BE" sz="4000" b="1" spc="50" dirty="0" smtClean="0">
                <a:ln w="9525" cmpd="sng">
                  <a:solidFill>
                    <a:schemeClr val="accent1"/>
                  </a:solidFill>
                  <a:prstDash val="solid"/>
                </a:ln>
                <a:solidFill>
                  <a:srgbClr val="70AD47">
                    <a:tint val="1000"/>
                  </a:srgbClr>
                </a:solidFill>
                <a:effectLst>
                  <a:glow rad="228600">
                    <a:schemeClr val="accent3">
                      <a:satMod val="175000"/>
                      <a:alpha val="40000"/>
                    </a:schemeClr>
                  </a:glow>
                </a:effectLst>
                <a:latin typeface="Arial" panose="020B0604020202020204" pitchFamily="34" charset="0"/>
                <a:ea typeface="Times New Roman" panose="02020603050405020304" pitchFamily="18" charset="0"/>
                <a:cs typeface="Times New Roman" panose="02020603050405020304" pitchFamily="18" charset="0"/>
              </a:rPr>
              <a:t>Luc 1:37</a:t>
            </a:r>
            <a:endParaRPr lang="fr-BE" sz="4000" b="1" i="1" spc="50" dirty="0">
              <a:ln w="9525" cmpd="sng">
                <a:solidFill>
                  <a:schemeClr val="accent1"/>
                </a:solidFill>
                <a:prstDash val="solid"/>
              </a:ln>
              <a:solidFill>
                <a:srgbClr val="70AD47">
                  <a:tint val="1000"/>
                </a:srgbClr>
              </a:solidFill>
              <a:effectLst>
                <a:glow rad="228600">
                  <a:schemeClr val="accent3">
                    <a:satMod val="175000"/>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spc="50" dirty="0">
              <a:ln w="9525" cmpd="sng">
                <a:solidFill>
                  <a:schemeClr val="accent1"/>
                </a:solidFill>
                <a:prstDash val="solid"/>
              </a:ln>
              <a:solidFill>
                <a:srgbClr val="70AD47">
                  <a:tint val="1000"/>
                </a:srgbClr>
              </a:solidFill>
              <a:effectLst>
                <a:glow rad="228600">
                  <a:schemeClr val="accent3">
                    <a:satMod val="175000"/>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spc="50" dirty="0" smtClean="0">
                <a:ln w="9525" cmpd="sng">
                  <a:solidFill>
                    <a:schemeClr val="accent1"/>
                  </a:solidFill>
                  <a:prstDash val="solid"/>
                </a:ln>
                <a:solidFill>
                  <a:srgbClr val="70AD47">
                    <a:tint val="1000"/>
                  </a:srgbClr>
                </a:solidFill>
                <a:effectLst>
                  <a:glow rad="228600">
                    <a:schemeClr val="accent3">
                      <a:satMod val="175000"/>
                      <a:alpha val="40000"/>
                    </a:schemeClr>
                  </a:glow>
                </a:effectLst>
                <a:latin typeface="Arial" panose="020B0604020202020204" pitchFamily="34" charset="0"/>
                <a:ea typeface="Times New Roman" panose="02020603050405020304" pitchFamily="18" charset="0"/>
                <a:cs typeface="Times New Roman" panose="02020603050405020304" pitchFamily="18" charset="0"/>
              </a:rPr>
              <a:t>Rien n’est impossible à Dieu.  </a:t>
            </a:r>
            <a:endParaRPr lang="nl-BE" sz="4400" b="1" u="sng" spc="50" dirty="0">
              <a:ln w="9525" cmpd="sng">
                <a:solidFill>
                  <a:schemeClr val="accent1"/>
                </a:solidFill>
                <a:prstDash val="solid"/>
              </a:ln>
              <a:solidFill>
                <a:srgbClr val="70AD47">
                  <a:tint val="1000"/>
                </a:srgbClr>
              </a:solidFill>
              <a:effectLst>
                <a:glow rad="228600">
                  <a:schemeClr val="accent3">
                    <a:satMod val="175000"/>
                    <a:alpha val="40000"/>
                  </a:schemeClr>
                </a:glow>
              </a:effectLst>
            </a:endParaRPr>
          </a:p>
        </p:txBody>
      </p:sp>
    </p:spTree>
    <p:extLst>
      <p:ext uri="{BB962C8B-B14F-4D97-AF65-F5344CB8AC3E}">
        <p14:creationId xmlns:p14="http://schemas.microsoft.com/office/powerpoint/2010/main" val="35416465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09600" y="4048810"/>
            <a:ext cx="8543925" cy="2215991"/>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cs typeface="Times New Roman" panose="02020603050405020304" pitchFamily="18" charset="0"/>
              </a:rPr>
              <a:t>Daniel 3:15</a:t>
            </a:r>
          </a:p>
          <a:p>
            <a:endParaRPr lang="fr-BE" sz="1000" i="1" dirty="0">
              <a:latin typeface="Arial" panose="020B0604020202020204" pitchFamily="34" charset="0"/>
              <a:ea typeface="Times New Roman" panose="02020603050405020304" pitchFamily="18" charset="0"/>
              <a:cs typeface="Times New Roman" panose="02020603050405020304" pitchFamily="18" charset="0"/>
            </a:endParaRP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Quel est le dieu qui vous délivrera de ma main ?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rotWithShape="1">
          <a:blip r:embed="rId2" cstate="print">
            <a:extLst>
              <a:ext uri="{28A0092B-C50C-407E-A947-70E740481C1C}">
                <a14:useLocalDpi xmlns:a14="http://schemas.microsoft.com/office/drawing/2010/main" val="0"/>
              </a:ext>
            </a:extLst>
          </a:blip>
          <a:srcRect b="10694"/>
          <a:stretch/>
        </p:blipFill>
        <p:spPr>
          <a:xfrm>
            <a:off x="5520459" y="371474"/>
            <a:ext cx="6242916" cy="4181475"/>
          </a:xfrm>
          <a:prstGeom prst="rect">
            <a:avLst/>
          </a:prstGeom>
        </p:spPr>
      </p:pic>
    </p:spTree>
    <p:extLst>
      <p:ext uri="{BB962C8B-B14F-4D97-AF65-F5344CB8AC3E}">
        <p14:creationId xmlns:p14="http://schemas.microsoft.com/office/powerpoint/2010/main" val="2834153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44616" y="4390064"/>
            <a:ext cx="5830349" cy="1538883"/>
          </a:xfrm>
          <a:prstGeom prst="rect">
            <a:avLst/>
          </a:prstGeom>
        </p:spPr>
        <p:txBody>
          <a:bodyPr wrap="square">
            <a:spAutoFit/>
          </a:bodyPr>
          <a:lstStyle/>
          <a:p>
            <a:pPr algn="ctr"/>
            <a:r>
              <a:rPr lang="fr-BE" sz="4000" dirty="0" smtClean="0">
                <a:effectLst>
                  <a:glow rad="101600">
                    <a:srgbClr val="002060">
                      <a:alpha val="60000"/>
                    </a:srgbClr>
                  </a:glow>
                </a:effectLst>
                <a:latin typeface="Arial" panose="020B0604020202020204" pitchFamily="34" charset="0"/>
                <a:ea typeface="Times New Roman" panose="02020603050405020304" pitchFamily="18" charset="0"/>
                <a:cs typeface="Times New Roman" panose="02020603050405020304" pitchFamily="18" charset="0"/>
              </a:rPr>
              <a:t>Jean 19:30</a:t>
            </a:r>
          </a:p>
          <a:p>
            <a:pPr algn="ctr"/>
            <a:endParaRPr lang="fr-BE" sz="1000" i="1" dirty="0">
              <a:effectLst>
                <a:glow rad="101600">
                  <a:srgbClr val="002060">
                    <a:alpha val="60000"/>
                  </a:srgb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effectLst>
                  <a:glow rad="101600">
                    <a:srgbClr val="00206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Tout est accompli. </a:t>
            </a:r>
            <a:endParaRPr lang="nl-BE" sz="4400" b="1" dirty="0">
              <a:effectLst>
                <a:glow rad="101600">
                  <a:srgbClr val="002060">
                    <a:alpha val="60000"/>
                  </a:srgbClr>
                </a:glow>
                <a:outerShdw blurRad="38100" dist="38100" dir="2700000" algn="tl">
                  <a:srgbClr val="000000">
                    <a:alpha val="43137"/>
                  </a:srgbClr>
                </a:outerShdw>
              </a:effectLst>
            </a:endParaRPr>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5073" y="213668"/>
            <a:ext cx="6217920" cy="3511296"/>
          </a:xfrm>
          <a:prstGeom prst="rect">
            <a:avLst/>
          </a:prstGeom>
        </p:spPr>
      </p:pic>
    </p:spTree>
    <p:extLst>
      <p:ext uri="{BB962C8B-B14F-4D97-AF65-F5344CB8AC3E}">
        <p14:creationId xmlns:p14="http://schemas.microsoft.com/office/powerpoint/2010/main" val="8560778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Rechthoek 1"/>
          <p:cNvSpPr/>
          <p:nvPr/>
        </p:nvSpPr>
        <p:spPr>
          <a:xfrm>
            <a:off x="171450" y="2949575"/>
            <a:ext cx="11895654" cy="3570208"/>
          </a:xfrm>
          <a:prstGeom prst="rect">
            <a:avLst/>
          </a:prstGeom>
        </p:spPr>
        <p:txBody>
          <a:bodyPr wrap="square">
            <a:spAutoFit/>
          </a:bodyPr>
          <a:lstStyle/>
          <a:p>
            <a:pPr algn="ctr"/>
            <a:r>
              <a:rPr lang="fr-BE" sz="40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rPr>
              <a:t>Apocalypse 15:3</a:t>
            </a:r>
            <a:endParaRPr lang="fr-BE" sz="4000" b="1" i="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rPr>
              <a:t>Tes œuvres sont grandes et admirables, </a:t>
            </a:r>
            <a:r>
              <a:rPr lang="fr-FR"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01600">
                    <a:schemeClr val="tx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Seigneur Dieu tout-puissant ! </a:t>
            </a:r>
            <a:endParaRPr lang="fr-FR" sz="4400" b="1" dirty="0">
              <a:ln w="6600">
                <a:solidFill>
                  <a:srgbClr val="ED7D31"/>
                </a:solidFill>
                <a:prstDash val="solid"/>
              </a:ln>
              <a:solidFill>
                <a:srgbClr val="FFFFFF"/>
              </a:solidFill>
              <a:effectLst>
                <a:glow rad="101600">
                  <a:schemeClr val="tx1">
                    <a:alpha val="60000"/>
                  </a:scheme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Tes voies sont justes et véritables</a:t>
            </a:r>
            <a:r>
              <a:rPr lang="fr-FR" sz="4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rPr>
              <a:t>, </a:t>
            </a:r>
          </a:p>
          <a:p>
            <a:pPr algn="ctr"/>
            <a:r>
              <a:rPr lang="fr-FR" sz="4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rPr>
              <a:t>roi des nations !  </a:t>
            </a:r>
            <a:endParaRPr lang="nl-BE" sz="4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endParaRPr>
          </a:p>
        </p:txBody>
      </p:sp>
      <p:pic>
        <p:nvPicPr>
          <p:cNvPr id="6" name="Afbeelding 5"/>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l="5309" t="21250" r="29012" b="10833"/>
          <a:stretch/>
        </p:blipFill>
        <p:spPr>
          <a:xfrm flipH="1">
            <a:off x="85725" y="73024"/>
            <a:ext cx="1885950" cy="3467029"/>
          </a:xfrm>
          <a:prstGeom prst="rect">
            <a:avLst/>
          </a:prstGeom>
        </p:spPr>
      </p:pic>
      <p:pic>
        <p:nvPicPr>
          <p:cNvPr id="7" name="Afbeelding 6"/>
          <p:cNvPicPr>
            <a:picLocks noChangeAspect="1"/>
          </p:cNvPicPr>
          <p:nvPr/>
        </p:nvPicPr>
        <p:blipFill rotWithShape="1">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l="5309" t="21250" r="29012" b="10833"/>
          <a:stretch/>
        </p:blipFill>
        <p:spPr>
          <a:xfrm>
            <a:off x="10182225" y="73025"/>
            <a:ext cx="1884879" cy="3465060"/>
          </a:xfrm>
          <a:prstGeom prst="rect">
            <a:avLst/>
          </a:prstGeom>
        </p:spPr>
      </p:pic>
    </p:spTree>
    <p:extLst>
      <p:ext uri="{BB962C8B-B14F-4D97-AF65-F5344CB8AC3E}">
        <p14:creationId xmlns:p14="http://schemas.microsoft.com/office/powerpoint/2010/main" val="1616814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0" y="2510551"/>
            <a:ext cx="11544300" cy="2893100"/>
          </a:xfrm>
          <a:prstGeom prst="rect">
            <a:avLst/>
          </a:prstGeom>
        </p:spPr>
        <p:txBody>
          <a:bodyPr wrap="square">
            <a:spAutoFit/>
          </a:bodyPr>
          <a:lstStyle/>
          <a:p>
            <a:pPr algn="r"/>
            <a:r>
              <a:rPr lang="fr-BE" sz="4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Psaume </a:t>
            </a:r>
            <a:r>
              <a:rPr lang="fr-BE" sz="40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145:17</a:t>
            </a:r>
            <a:endParaRPr lang="fr-BE" sz="4000" i="1"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algn="r"/>
            <a:endParaRPr lang="fr-BE" sz="1000" i="1"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L’Éternel </a:t>
            </a:r>
            <a:r>
              <a:rPr lang="fr-FR" sz="4400" b="1" dirty="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est juste dans toutes ses voies, Et miséricordieux </a:t>
            </a:r>
            <a:endPar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dans </a:t>
            </a:r>
            <a:r>
              <a:rPr lang="fr-FR" sz="4400" b="1" dirty="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toutes ses œuvres. </a:t>
            </a:r>
            <a:endParaRPr lang="nl-BE" sz="4400" b="1" u="sng" dirty="0">
              <a:solidFill>
                <a:prstClr val="black"/>
              </a:solidFill>
              <a:effectLst>
                <a:outerShdw blurRad="38100" dist="38100" dir="2700000" algn="tl">
                  <a:srgbClr val="000000">
                    <a:alpha val="43137"/>
                  </a:srgbClr>
                </a:outerShdw>
              </a:effectLst>
            </a:endParaRPr>
          </a:p>
        </p:txBody>
      </p:sp>
      <p:pic>
        <p:nvPicPr>
          <p:cNvPr id="3" name="Afbeelding 2"/>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b="7065"/>
          <a:stretch/>
        </p:blipFill>
        <p:spPr>
          <a:xfrm>
            <a:off x="342900" y="390525"/>
            <a:ext cx="2700142" cy="2638425"/>
          </a:xfrm>
          <a:prstGeom prst="rect">
            <a:avLst/>
          </a:prstGeom>
        </p:spPr>
      </p:pic>
    </p:spTree>
    <p:extLst>
      <p:ext uri="{BB962C8B-B14F-4D97-AF65-F5344CB8AC3E}">
        <p14:creationId xmlns:p14="http://schemas.microsoft.com/office/powerpoint/2010/main" val="27035825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85725" y="3030539"/>
            <a:ext cx="11544300" cy="2215991"/>
          </a:xfrm>
          <a:prstGeom prst="rect">
            <a:avLst/>
          </a:prstGeom>
        </p:spPr>
        <p:txBody>
          <a:bodyPr wrap="square">
            <a:spAutoFit/>
          </a:bodyPr>
          <a:lstStyle/>
          <a:p>
            <a:pPr algn="r"/>
            <a:r>
              <a:rPr lang="fr-BE" sz="40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Deutéronome 32:4</a:t>
            </a:r>
            <a:endParaRPr lang="fr-BE" sz="4000" i="1"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algn="r"/>
            <a:endParaRPr lang="fr-BE" sz="1000" i="1"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Toutes </a:t>
            </a:r>
            <a:r>
              <a:rPr lang="fr-FR" sz="4400" b="1" dirty="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ses voies sont justes … </a:t>
            </a:r>
            <a:endPar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 </a:t>
            </a:r>
            <a:r>
              <a:rPr lang="fr-FR" sz="4400" b="1" dirty="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est juste et droit.</a:t>
            </a:r>
            <a:endParaRPr lang="nl-BE" sz="4400" b="1" u="sng" dirty="0">
              <a:solidFill>
                <a:prstClr val="black"/>
              </a:solidFill>
              <a:effectLst>
                <a:outerShdw blurRad="38100" dist="38100" dir="2700000" algn="tl">
                  <a:srgbClr val="000000">
                    <a:alpha val="43137"/>
                  </a:srgbClr>
                </a:outerShdw>
              </a:effectLst>
            </a:endParaRPr>
          </a:p>
        </p:txBody>
      </p:sp>
      <p:pic>
        <p:nvPicPr>
          <p:cNvPr id="27650" name="Picture 2" descr="https://encrypted-tbn1.gstatic.com/images?q=tbn:ANd9GcSiLD--uHD95bOy7UJ4pKRxzipxjzzomZ2-BDSLGbwnam11T_A-9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49" y="442912"/>
            <a:ext cx="3109911" cy="3109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223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95250" y="1053226"/>
            <a:ext cx="11544300" cy="4247317"/>
          </a:xfrm>
          <a:prstGeom prst="rect">
            <a:avLst/>
          </a:prstGeom>
        </p:spPr>
        <p:txBody>
          <a:bodyPr wrap="square">
            <a:spAutoFit/>
          </a:bodyPr>
          <a:lstStyle/>
          <a:p>
            <a:pPr algn="r"/>
            <a:r>
              <a:rPr lang="fr-BE" sz="40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1 Jean 1:9</a:t>
            </a:r>
            <a:endParaRPr lang="fr-BE" sz="4000" i="1"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algn="r"/>
            <a:endParaRPr lang="fr-BE" sz="1000" i="1"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dirty="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Si nous confessons nos péchés, </a:t>
            </a:r>
            <a:endPar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 </a:t>
            </a:r>
            <a:r>
              <a:rPr lang="fr-FR" sz="4400" b="1" dirty="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est fidèle et juste </a:t>
            </a:r>
            <a:endPar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pour </a:t>
            </a:r>
            <a:r>
              <a:rPr lang="fr-FR" sz="4400" b="1" dirty="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nous les pardonner, </a:t>
            </a:r>
            <a:endPar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dirty="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pour nous purifier </a:t>
            </a:r>
            <a:endPar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 </a:t>
            </a:r>
            <a:r>
              <a:rPr lang="fr-FR" sz="4400" b="1" dirty="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toute iniquité.</a:t>
            </a:r>
            <a:endParaRPr lang="nl-BE" sz="4400" b="1" u="sng" dirty="0">
              <a:solidFill>
                <a:prstClr val="black"/>
              </a:solidFill>
              <a:effectLst>
                <a:outerShdw blurRad="38100" dist="38100" dir="2700000" algn="tl">
                  <a:srgbClr val="000000">
                    <a:alpha val="43137"/>
                  </a:srgbClr>
                </a:outerShdw>
              </a:effectLst>
            </a:endParaRPr>
          </a:p>
        </p:txBody>
      </p:sp>
      <p:pic>
        <p:nvPicPr>
          <p:cNvPr id="3" name="Afbeelding 2"/>
          <p:cNvPicPr>
            <a:picLocks noChangeAspect="1"/>
          </p:cNvPicPr>
          <p:nvPr/>
        </p:nvPicPr>
        <p:blipFill rotWithShape="1">
          <a:blip r:embed="rId2">
            <a:extLst>
              <a:ext uri="{28A0092B-C50C-407E-A947-70E740481C1C}">
                <a14:useLocalDpi xmlns:a14="http://schemas.microsoft.com/office/drawing/2010/main" val="0"/>
              </a:ext>
            </a:extLst>
          </a:blip>
          <a:srcRect l="17500" t="10000" r="13000" b="10500"/>
          <a:stretch/>
        </p:blipFill>
        <p:spPr>
          <a:xfrm flipH="1">
            <a:off x="219075" y="147934"/>
            <a:ext cx="2202202" cy="2519066"/>
          </a:xfrm>
          <a:prstGeom prst="rect">
            <a:avLst/>
          </a:prstGeom>
        </p:spPr>
      </p:pic>
    </p:spTree>
    <p:extLst>
      <p:ext uri="{BB962C8B-B14F-4D97-AF65-F5344CB8AC3E}">
        <p14:creationId xmlns:p14="http://schemas.microsoft.com/office/powerpoint/2010/main" val="25545521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Rechthoek 1"/>
          <p:cNvSpPr/>
          <p:nvPr/>
        </p:nvSpPr>
        <p:spPr>
          <a:xfrm>
            <a:off x="171450" y="2949575"/>
            <a:ext cx="11895654" cy="3570208"/>
          </a:xfrm>
          <a:prstGeom prst="rect">
            <a:avLst/>
          </a:prstGeom>
        </p:spPr>
        <p:txBody>
          <a:bodyPr wrap="square">
            <a:spAutoFit/>
          </a:bodyPr>
          <a:lstStyle/>
          <a:p>
            <a:pPr algn="ctr"/>
            <a:r>
              <a:rPr lang="fr-BE" sz="40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rPr>
              <a:t>Apocalypse 15:3</a:t>
            </a:r>
            <a:endParaRPr lang="fr-BE" sz="4000" b="1" i="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rPr>
              <a:t>Tes œuvres sont grandes et admirables, Seigneur Dieu tout-puissant ! </a:t>
            </a:r>
            <a:endParaRPr lang="fr-FR" sz="4400" b="1" dirty="0">
              <a:ln w="6600">
                <a:solidFill>
                  <a:srgbClr val="ED7D31"/>
                </a:solidFill>
                <a:prstDash val="solid"/>
              </a:ln>
              <a:solidFill>
                <a:srgbClr val="FFFFFF"/>
              </a:soli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01600">
                    <a:schemeClr val="tx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Tes voies sont justes et véritables</a:t>
            </a:r>
            <a:r>
              <a:rPr lang="fr-FR" sz="4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rPr>
              <a:t>, </a:t>
            </a:r>
          </a:p>
          <a:p>
            <a:pPr algn="ctr"/>
            <a:r>
              <a:rPr lang="fr-FR" sz="4400" b="1" dirty="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roi des nations</a:t>
            </a:r>
            <a:r>
              <a:rPr lang="fr-FR" sz="4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latin typeface="Arial" panose="020B0604020202020204" pitchFamily="34" charset="0"/>
                <a:ea typeface="Times New Roman" panose="02020603050405020304" pitchFamily="18" charset="0"/>
                <a:cs typeface="Times New Roman" panose="02020603050405020304" pitchFamily="18" charset="0"/>
              </a:rPr>
              <a:t> !  </a:t>
            </a:r>
            <a:endParaRPr lang="nl-BE" sz="44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glow rad="101600">
                  <a:prstClr val="black">
                    <a:alpha val="60000"/>
                  </a:prstClr>
                </a:glow>
              </a:effectLst>
            </a:endParaRPr>
          </a:p>
        </p:txBody>
      </p:sp>
      <p:pic>
        <p:nvPicPr>
          <p:cNvPr id="6" name="Afbeelding 5"/>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l="5309" t="21250" r="29012" b="10833"/>
          <a:stretch/>
        </p:blipFill>
        <p:spPr>
          <a:xfrm flipH="1">
            <a:off x="85725" y="73024"/>
            <a:ext cx="1885950" cy="3467029"/>
          </a:xfrm>
          <a:prstGeom prst="rect">
            <a:avLst/>
          </a:prstGeom>
        </p:spPr>
      </p:pic>
      <p:pic>
        <p:nvPicPr>
          <p:cNvPr id="7" name="Afbeelding 6"/>
          <p:cNvPicPr>
            <a:picLocks noChangeAspect="1"/>
          </p:cNvPicPr>
          <p:nvPr/>
        </p:nvPicPr>
        <p:blipFill rotWithShape="1">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l="5309" t="21250" r="29012" b="10833"/>
          <a:stretch/>
        </p:blipFill>
        <p:spPr>
          <a:xfrm>
            <a:off x="10182225" y="73025"/>
            <a:ext cx="1884879" cy="3465060"/>
          </a:xfrm>
          <a:prstGeom prst="rect">
            <a:avLst/>
          </a:prstGeom>
        </p:spPr>
      </p:pic>
    </p:spTree>
    <p:extLst>
      <p:ext uri="{BB962C8B-B14F-4D97-AF65-F5344CB8AC3E}">
        <p14:creationId xmlns:p14="http://schemas.microsoft.com/office/powerpoint/2010/main" val="29252578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95250" y="1053226"/>
            <a:ext cx="11544300" cy="4247317"/>
          </a:xfrm>
          <a:prstGeom prst="rect">
            <a:avLst/>
          </a:prstGeom>
        </p:spPr>
        <p:txBody>
          <a:bodyPr wrap="square">
            <a:spAutoFit/>
          </a:bodyPr>
          <a:lstStyle/>
          <a:p>
            <a:pPr algn="r"/>
            <a:r>
              <a:rPr lang="fr-BE" sz="40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Jérémié</a:t>
            </a:r>
            <a:r>
              <a:rPr lang="fr-BE" sz="40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10:7</a:t>
            </a:r>
            <a:endParaRPr lang="fr-BE" sz="4000" i="1"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algn="r"/>
            <a:endParaRPr lang="fr-BE" sz="1000" i="1"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dirty="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Qui ne te craindrait, roi des nations ? C’est à toi que la crainte est due ; </a:t>
            </a:r>
            <a:endPar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Car</a:t>
            </a:r>
            <a:r>
              <a:rPr lang="fr-FR" sz="4400" b="1" dirty="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parmi tous les sages des nations </a:t>
            </a:r>
            <a:endPar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dirty="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dans tous leurs royaumes, </a:t>
            </a:r>
            <a:endPar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Nul </a:t>
            </a:r>
            <a:r>
              <a:rPr lang="fr-FR" sz="4400" b="1" dirty="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n’est semblable à toi. </a:t>
            </a:r>
            <a:endParaRPr lang="nl-BE" sz="4400" b="1" u="sng" dirty="0">
              <a:solidFill>
                <a:prstClr val="black"/>
              </a:solidFill>
              <a:effectLst>
                <a:outerShdw blurRad="38100" dist="38100" dir="2700000" algn="tl">
                  <a:srgbClr val="000000">
                    <a:alpha val="43137"/>
                  </a:srgbClr>
                </a:outerShdw>
              </a:effectLst>
            </a:endParaRPr>
          </a:p>
        </p:txBody>
      </p:sp>
      <p:pic>
        <p:nvPicPr>
          <p:cNvPr id="4" name="Afbeelding 3"/>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235839" y="246888"/>
            <a:ext cx="2364486" cy="1415680"/>
          </a:xfrm>
          <a:prstGeom prst="rect">
            <a:avLst/>
          </a:prstGeom>
        </p:spPr>
      </p:pic>
    </p:spTree>
    <p:extLst>
      <p:ext uri="{BB962C8B-B14F-4D97-AF65-F5344CB8AC3E}">
        <p14:creationId xmlns:p14="http://schemas.microsoft.com/office/powerpoint/2010/main" val="34446623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14300" y="3053476"/>
            <a:ext cx="11544300" cy="2215991"/>
          </a:xfrm>
          <a:prstGeom prst="rect">
            <a:avLst/>
          </a:prstGeom>
        </p:spPr>
        <p:txBody>
          <a:bodyPr wrap="square">
            <a:spAutoFit/>
          </a:bodyPr>
          <a:lstStyle/>
          <a:p>
            <a:pPr algn="r"/>
            <a:r>
              <a:rPr lang="fr-BE" sz="40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Psaume 22:28</a:t>
            </a:r>
            <a:endParaRPr lang="fr-BE" sz="4000" i="1"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algn="r"/>
            <a:endParaRPr lang="fr-BE" sz="1000" i="1"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À l’Éternel appartient le règne : </a:t>
            </a:r>
          </a:p>
          <a:p>
            <a:pPr algn="r"/>
            <a:r>
              <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 domine sur les nations. </a:t>
            </a:r>
            <a:endParaRPr lang="nl-BE" sz="4400" b="1" u="sng" dirty="0">
              <a:solidFill>
                <a:prstClr val="black"/>
              </a:solidFill>
              <a:effectLst>
                <a:outerShdw blurRad="38100" dist="38100" dir="2700000" algn="tl">
                  <a:srgbClr val="000000">
                    <a:alpha val="43137"/>
                  </a:srgbClr>
                </a:outerShdw>
              </a:effectLst>
            </a:endParaRPr>
          </a:p>
        </p:txBody>
      </p:sp>
      <p:pic>
        <p:nvPicPr>
          <p:cNvPr id="4" name="Afbeelding 3"/>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235838" y="246887"/>
            <a:ext cx="5457981" cy="3267837"/>
          </a:xfrm>
          <a:prstGeom prst="rect">
            <a:avLst/>
          </a:prstGeom>
        </p:spPr>
      </p:pic>
    </p:spTree>
    <p:extLst>
      <p:ext uri="{BB962C8B-B14F-4D97-AF65-F5344CB8AC3E}">
        <p14:creationId xmlns:p14="http://schemas.microsoft.com/office/powerpoint/2010/main" val="2550494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14300" y="3053476"/>
            <a:ext cx="11544300" cy="2215991"/>
          </a:xfrm>
          <a:prstGeom prst="rect">
            <a:avLst/>
          </a:prstGeom>
        </p:spPr>
        <p:txBody>
          <a:bodyPr wrap="square">
            <a:spAutoFit/>
          </a:bodyPr>
          <a:lstStyle/>
          <a:p>
            <a:pPr algn="r"/>
            <a:r>
              <a:rPr lang="fr-BE" sz="40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Psaume 72:11</a:t>
            </a:r>
            <a:endParaRPr lang="fr-BE" sz="4000" i="1"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algn="r"/>
            <a:endParaRPr lang="fr-BE" sz="1000" i="1"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Tous les rois se prosterneront devant lui, Toutes les nations le serviront.</a:t>
            </a:r>
            <a:endParaRPr lang="nl-BE" sz="4400" b="1" u="sng" dirty="0">
              <a:solidFill>
                <a:prstClr val="black"/>
              </a:solidFill>
              <a:effectLst>
                <a:outerShdw blurRad="38100" dist="38100" dir="2700000" algn="tl">
                  <a:srgbClr val="000000">
                    <a:alpha val="43137"/>
                  </a:srgbClr>
                </a:outerShdw>
              </a:effectLst>
            </a:endParaRPr>
          </a:p>
        </p:txBody>
      </p:sp>
      <p:pic>
        <p:nvPicPr>
          <p:cNvPr id="4" name="Afbeelding 3"/>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235838" y="246887"/>
            <a:ext cx="5457981" cy="3267837"/>
          </a:xfrm>
          <a:prstGeom prst="rect">
            <a:avLst/>
          </a:prstGeom>
        </p:spPr>
      </p:pic>
    </p:spTree>
    <p:extLst>
      <p:ext uri="{BB962C8B-B14F-4D97-AF65-F5344CB8AC3E}">
        <p14:creationId xmlns:p14="http://schemas.microsoft.com/office/powerpoint/2010/main" val="39318854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80975" y="2405776"/>
            <a:ext cx="11544300" cy="2893100"/>
          </a:xfrm>
          <a:prstGeom prst="rect">
            <a:avLst/>
          </a:prstGeom>
        </p:spPr>
        <p:txBody>
          <a:bodyPr wrap="square">
            <a:spAutoFit/>
          </a:bodyPr>
          <a:lstStyle/>
          <a:p>
            <a:pPr algn="r"/>
            <a:r>
              <a:rPr lang="fr-BE" sz="40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Psaume 86:9</a:t>
            </a:r>
            <a:endParaRPr lang="fr-BE" sz="4000" i="1"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algn="r"/>
            <a:endParaRPr lang="fr-BE" sz="1000" i="1"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Toutes les nations que tu as faites viendront Se prosterner devant ta face, Seigneur, Et rendre gloire à ton nom. </a:t>
            </a:r>
            <a:endParaRPr lang="nl-BE" sz="4400" b="1" u="sng" dirty="0">
              <a:solidFill>
                <a:prstClr val="black"/>
              </a:solidFill>
              <a:effectLst>
                <a:outerShdw blurRad="38100" dist="38100" dir="2700000" algn="tl">
                  <a:srgbClr val="000000">
                    <a:alpha val="43137"/>
                  </a:srgbClr>
                </a:outerShdw>
              </a:effectLst>
            </a:endParaRPr>
          </a:p>
        </p:txBody>
      </p:sp>
      <p:pic>
        <p:nvPicPr>
          <p:cNvPr id="4" name="Afbeelding 3"/>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235838" y="246888"/>
            <a:ext cx="4374262" cy="2618986"/>
          </a:xfrm>
          <a:prstGeom prst="rect">
            <a:avLst/>
          </a:prstGeom>
        </p:spPr>
      </p:pic>
    </p:spTree>
    <p:extLst>
      <p:ext uri="{BB962C8B-B14F-4D97-AF65-F5344CB8AC3E}">
        <p14:creationId xmlns:p14="http://schemas.microsoft.com/office/powerpoint/2010/main" val="8372905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95250" y="65107"/>
            <a:ext cx="11544300" cy="5601533"/>
          </a:xfrm>
          <a:prstGeom prst="rect">
            <a:avLst/>
          </a:prstGeom>
        </p:spPr>
        <p:txBody>
          <a:bodyPr wrap="square">
            <a:spAutoFit/>
          </a:bodyPr>
          <a:lstStyle/>
          <a:p>
            <a:pPr algn="r"/>
            <a:r>
              <a:rPr lang="fr-BE" sz="40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Apocalypse 15:4</a:t>
            </a:r>
            <a:endParaRPr lang="fr-BE" sz="4000" i="1"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algn="r"/>
            <a:endParaRPr lang="fr-BE" sz="100" i="1"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Qui ne craindrait, Seigneur, </a:t>
            </a:r>
          </a:p>
          <a:p>
            <a:pPr algn="r"/>
            <a:r>
              <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ne glorifierait ton nom ? </a:t>
            </a:r>
          </a:p>
          <a:p>
            <a:pPr algn="r"/>
            <a:r>
              <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Car seul tu es saint. </a:t>
            </a:r>
          </a:p>
          <a:p>
            <a:pPr algn="r"/>
            <a:r>
              <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toutes les nations viendront, </a:t>
            </a:r>
          </a:p>
          <a:p>
            <a:pPr algn="r"/>
            <a:r>
              <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se prosterneront devant toi, </a:t>
            </a:r>
          </a:p>
          <a:p>
            <a:pPr algn="r"/>
            <a:r>
              <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parce que tes jugements </a:t>
            </a:r>
          </a:p>
          <a:p>
            <a:pPr algn="r"/>
            <a:r>
              <a:rPr lang="fr-FR" sz="4400" b="1" dirty="0" smtClean="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ont été manifestés.</a:t>
            </a:r>
            <a:endParaRPr lang="nl-BE" sz="4400" b="1" u="sng" dirty="0">
              <a:solidFill>
                <a:prstClr val="black"/>
              </a:solidFill>
              <a:effectLst>
                <a:outerShdw blurRad="38100" dist="38100" dir="2700000" algn="tl">
                  <a:srgbClr val="000000">
                    <a:alpha val="43137"/>
                  </a:srgbClr>
                </a:outerShdw>
              </a:effectLst>
            </a:endParaRPr>
          </a:p>
        </p:txBody>
      </p:sp>
      <p:pic>
        <p:nvPicPr>
          <p:cNvPr id="4" name="Afbeelding 3"/>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235838" y="246888"/>
            <a:ext cx="3021712" cy="1809179"/>
          </a:xfrm>
          <a:prstGeom prst="rect">
            <a:avLst/>
          </a:prstGeom>
        </p:spPr>
      </p:pic>
    </p:spTree>
    <p:extLst>
      <p:ext uri="{BB962C8B-B14F-4D97-AF65-F5344CB8AC3E}">
        <p14:creationId xmlns:p14="http://schemas.microsoft.com/office/powerpoint/2010/main" val="2071737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276224" y="3126170"/>
            <a:ext cx="11607113" cy="3570208"/>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Deutéronome 30:2 </a:t>
            </a:r>
            <a:endParaRPr lang="fr-BE" sz="4000" b="1" i="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BE"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Il est le rocher ; ses œuvres sont parfaites, Car toutes ses voies sont justes ; </a:t>
            </a:r>
          </a:p>
          <a:p>
            <a:pPr algn="ctr"/>
            <a:r>
              <a:rPr lang="fr-BE"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C’est un Dieu fidèle et sans iniquité, </a:t>
            </a:r>
          </a:p>
          <a:p>
            <a:pPr algn="ctr"/>
            <a:r>
              <a:rPr lang="fr-BE"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Il est juste et droit.</a:t>
            </a:r>
            <a:r>
              <a:rPr lang="fr-BE"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124669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57175" y="3696385"/>
            <a:ext cx="11639550" cy="2893100"/>
          </a:xfrm>
          <a:prstGeom prst="rect">
            <a:avLst/>
          </a:prstGeom>
        </p:spPr>
        <p:txBody>
          <a:bodyPr wrap="square">
            <a:spAutoFit/>
          </a:bodyPr>
          <a:lstStyle/>
          <a:p>
            <a:pPr algn="ctr"/>
            <a:r>
              <a:rPr lang="fr-BE" sz="4000" dirty="0" smtClean="0">
                <a:effectLst/>
                <a:latin typeface="Arial" panose="020B0604020202020204" pitchFamily="34" charset="0"/>
                <a:ea typeface="Times New Roman" panose="02020603050405020304" pitchFamily="18" charset="0"/>
              </a:rPr>
              <a:t>Apocalypse 15:5 </a:t>
            </a:r>
          </a:p>
          <a:p>
            <a:pPr algn="ctr"/>
            <a:endParaRPr lang="fr-BE" sz="1000" i="1" dirty="0">
              <a:latin typeface="Arial" panose="020B0604020202020204" pitchFamily="34" charset="0"/>
              <a:ea typeface="Times New Roman" panose="02020603050405020304" pitchFamily="18" charset="0"/>
            </a:endParaRPr>
          </a:p>
          <a:p>
            <a:pPr algn="ctr"/>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Après cela, je regardai, </a:t>
            </a:r>
          </a:p>
          <a:p>
            <a:pPr algn="ctr"/>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le temple du tabernacle du témoignage fut ouvert dans le ciel.</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6866" name="Picture 2" descr="https://missjoyh.files.wordpress.com/2012/10/heavenly-city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354012"/>
            <a:ext cx="11617268" cy="3160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0025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Rechthoek 1"/>
          <p:cNvSpPr/>
          <p:nvPr/>
        </p:nvSpPr>
        <p:spPr>
          <a:xfrm>
            <a:off x="323850" y="1134160"/>
            <a:ext cx="11639550" cy="4924425"/>
          </a:xfrm>
          <a:prstGeom prst="rect">
            <a:avLst/>
          </a:prstGeom>
        </p:spPr>
        <p:txBody>
          <a:bodyPr wrap="square">
            <a:spAutoFit/>
          </a:bodyPr>
          <a:lstStyle/>
          <a:p>
            <a:pPr algn="ctr"/>
            <a:r>
              <a:rPr lang="fr-BE" sz="4000" b="1" dirty="0"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Times New Roman" panose="02020603050405020304" pitchFamily="18" charset="0"/>
              </a:rPr>
              <a:t>Apocalypse 11:19</a:t>
            </a:r>
          </a:p>
          <a:p>
            <a:pPr algn="ctr"/>
            <a:endParaRPr lang="fr-BE" sz="1000" b="1" i="1" dirty="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Times New Roman" panose="02020603050405020304" pitchFamily="18" charset="0"/>
            </a:endParaRPr>
          </a:p>
          <a:p>
            <a:pPr algn="ctr"/>
            <a:r>
              <a:rPr lang="fr-FR" sz="4400" b="1" dirty="0"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Times New Roman" panose="02020603050405020304" pitchFamily="18" charset="0"/>
              </a:rPr>
              <a:t>Le temple de Dieu dans le ciel fut ouvert, </a:t>
            </a:r>
          </a:p>
          <a:p>
            <a:pPr algn="ctr"/>
            <a:r>
              <a:rPr lang="fr-FR" sz="4400" b="1" dirty="0"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Times New Roman" panose="02020603050405020304" pitchFamily="18" charset="0"/>
              </a:rPr>
              <a:t>et l’arche de son alliance </a:t>
            </a:r>
          </a:p>
          <a:p>
            <a:pPr algn="ctr"/>
            <a:r>
              <a:rPr lang="fr-FR" sz="4400" b="1" dirty="0"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Times New Roman" panose="02020603050405020304" pitchFamily="18" charset="0"/>
              </a:rPr>
              <a:t>apparut dans son temple. </a:t>
            </a:r>
          </a:p>
          <a:p>
            <a:pPr algn="ctr"/>
            <a:r>
              <a:rPr lang="fr-FR" sz="4400" b="1" dirty="0"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Times New Roman" panose="02020603050405020304" pitchFamily="18" charset="0"/>
              </a:rPr>
              <a:t>Et il y eut des éclairs, des voix, </a:t>
            </a:r>
          </a:p>
          <a:p>
            <a:pPr algn="ctr"/>
            <a:r>
              <a:rPr lang="fr-FR" sz="4400" b="1" dirty="0"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Times New Roman" panose="02020603050405020304" pitchFamily="18" charset="0"/>
              </a:rPr>
              <a:t>des tonnerres, un tremblement de terre, </a:t>
            </a:r>
          </a:p>
          <a:p>
            <a:pPr algn="ctr"/>
            <a:r>
              <a:rPr lang="fr-FR" sz="4400" b="1" dirty="0"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Times New Roman" panose="02020603050405020304" pitchFamily="18" charset="0"/>
              </a:rPr>
              <a:t>et une forte grêle.</a:t>
            </a:r>
            <a:endParaRPr lang="nl-BE" sz="44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1665951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5481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71450" y="4105960"/>
            <a:ext cx="11639550" cy="2215991"/>
          </a:xfrm>
          <a:prstGeom prst="rect">
            <a:avLst/>
          </a:prstGeom>
        </p:spPr>
        <p:txBody>
          <a:bodyPr wrap="square">
            <a:spAutoFit/>
          </a:bodyPr>
          <a:lstStyle/>
          <a:p>
            <a:pPr algn="r"/>
            <a:r>
              <a:rPr lang="fr-BE" sz="4000" dirty="0" smtClean="0">
                <a:effectLst/>
                <a:latin typeface="Arial" panose="020B0604020202020204" pitchFamily="34" charset="0"/>
                <a:ea typeface="Times New Roman" panose="02020603050405020304" pitchFamily="18" charset="0"/>
              </a:rPr>
              <a:t>Nombres 1:53</a:t>
            </a:r>
          </a:p>
          <a:p>
            <a:pPr algn="r"/>
            <a:endParaRPr lang="fr-BE" sz="1000" i="1" dirty="0">
              <a:latin typeface="Arial" panose="020B0604020202020204" pitchFamily="34" charset="0"/>
              <a:ea typeface="Times New Roman" panose="02020603050405020304" pitchFamily="18" charset="0"/>
            </a:endParaRPr>
          </a:p>
          <a:p>
            <a:pPr algn="r"/>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Lévites camperont </a:t>
            </a:r>
          </a:p>
          <a:p>
            <a:pPr algn="r"/>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autour du tabernacle du témoignage</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rotWithShape="1">
          <a:blip r:embed="rId3">
            <a:extLst>
              <a:ext uri="{28A0092B-C50C-407E-A947-70E740481C1C}">
                <a14:useLocalDpi xmlns:a14="http://schemas.microsoft.com/office/drawing/2010/main" val="0"/>
              </a:ext>
            </a:extLst>
          </a:blip>
          <a:srcRect l="5179" t="18412" r="12156" b="4450"/>
          <a:stretch/>
        </p:blipFill>
        <p:spPr>
          <a:xfrm>
            <a:off x="257175" y="323851"/>
            <a:ext cx="4514850" cy="5103742"/>
          </a:xfrm>
          <a:prstGeom prst="rect">
            <a:avLst/>
          </a:prstGeom>
        </p:spPr>
      </p:pic>
      <p:cxnSp>
        <p:nvCxnSpPr>
          <p:cNvPr id="7" name="Rechte verbindingslijn met pijl 6"/>
          <p:cNvCxnSpPr/>
          <p:nvPr/>
        </p:nvCxnSpPr>
        <p:spPr>
          <a:xfrm flipH="1" flipV="1">
            <a:off x="3371850" y="3533775"/>
            <a:ext cx="3219450" cy="176212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89801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71475" y="4258360"/>
            <a:ext cx="11639550" cy="2215991"/>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Actes 7:44</a:t>
            </a:r>
          </a:p>
          <a:p>
            <a:endParaRPr lang="fr-BE" sz="1000" i="1" dirty="0">
              <a:latin typeface="Arial" panose="020B0604020202020204" pitchFamily="34" charset="0"/>
              <a:ea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Nos pères avaient au désert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 tabernacle du témoignage</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8290" y="264823"/>
            <a:ext cx="6727590" cy="4459577"/>
          </a:xfrm>
          <a:prstGeom prst="rect">
            <a:avLst/>
          </a:prstGeom>
        </p:spPr>
      </p:pic>
    </p:spTree>
    <p:extLst>
      <p:ext uri="{BB962C8B-B14F-4D97-AF65-F5344CB8AC3E}">
        <p14:creationId xmlns:p14="http://schemas.microsoft.com/office/powerpoint/2010/main" val="3437964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44616" y="4390064"/>
            <a:ext cx="5830349" cy="1538883"/>
          </a:xfrm>
          <a:prstGeom prst="rect">
            <a:avLst/>
          </a:prstGeom>
        </p:spPr>
        <p:txBody>
          <a:bodyPr wrap="square">
            <a:spAutoFit/>
          </a:bodyPr>
          <a:lstStyle/>
          <a:p>
            <a:pPr algn="ctr"/>
            <a:r>
              <a:rPr lang="fr-BE" sz="4000" dirty="0">
                <a:solidFill>
                  <a:prstClr val="white"/>
                </a:solidFill>
                <a:effectLst>
                  <a:glow rad="101600">
                    <a:srgbClr val="002060">
                      <a:alpha val="60000"/>
                    </a:srgbClr>
                  </a:glow>
                </a:effectLst>
                <a:latin typeface="Arial" panose="020B0604020202020204" pitchFamily="34" charset="0"/>
                <a:ea typeface="Times New Roman" panose="02020603050405020304" pitchFamily="18" charset="0"/>
                <a:cs typeface="Times New Roman" panose="02020603050405020304" pitchFamily="18" charset="0"/>
              </a:rPr>
              <a:t>Jean 19:30</a:t>
            </a:r>
          </a:p>
          <a:p>
            <a:pPr algn="ctr"/>
            <a:endParaRPr lang="fr-BE" sz="1000" i="1" dirty="0">
              <a:solidFill>
                <a:prstClr val="white"/>
              </a:solidFill>
              <a:effectLst>
                <a:glow rad="101600">
                  <a:srgbClr val="002060">
                    <a:alpha val="60000"/>
                  </a:srgb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a:solidFill>
                  <a:prstClr val="white"/>
                </a:solidFill>
                <a:effectLst>
                  <a:glow rad="101600">
                    <a:srgbClr val="00206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Tout est accompli. </a:t>
            </a:r>
            <a:endParaRPr lang="nl-BE" sz="4400" b="1" dirty="0">
              <a:solidFill>
                <a:prstClr val="white"/>
              </a:solidFill>
              <a:effectLst>
                <a:glow rad="101600">
                  <a:srgbClr val="002060">
                    <a:alpha val="60000"/>
                  </a:srgbClr>
                </a:glow>
                <a:outerShdw blurRad="38100" dist="38100" dir="2700000" algn="tl">
                  <a:srgbClr val="000000">
                    <a:alpha val="43137"/>
                  </a:srgbClr>
                </a:outerShdw>
              </a:effectLst>
            </a:endParaRPr>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5073" y="213668"/>
            <a:ext cx="6217920" cy="3511296"/>
          </a:xfrm>
          <a:prstGeom prst="rect">
            <a:avLst/>
          </a:prstGeom>
        </p:spPr>
      </p:pic>
    </p:spTree>
    <p:extLst>
      <p:ext uri="{BB962C8B-B14F-4D97-AF65-F5344CB8AC3E}">
        <p14:creationId xmlns:p14="http://schemas.microsoft.com/office/powerpoint/2010/main" val="39223305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44616" y="4390064"/>
            <a:ext cx="11478377" cy="2215991"/>
          </a:xfrm>
          <a:prstGeom prst="rect">
            <a:avLst/>
          </a:prstGeom>
        </p:spPr>
        <p:txBody>
          <a:bodyPr wrap="square">
            <a:spAutoFit/>
          </a:bodyPr>
          <a:lstStyle/>
          <a:p>
            <a:r>
              <a:rPr lang="fr-BE" sz="4000" dirty="0" smtClean="0">
                <a:solidFill>
                  <a:prstClr val="white"/>
                </a:solidFill>
                <a:effectLst>
                  <a:glow rad="101600">
                    <a:srgbClr val="002060">
                      <a:alpha val="60000"/>
                    </a:srgbClr>
                  </a:glow>
                </a:effectLst>
                <a:latin typeface="Arial" panose="020B0604020202020204" pitchFamily="34" charset="0"/>
                <a:ea typeface="Times New Roman" panose="02020603050405020304" pitchFamily="18" charset="0"/>
                <a:cs typeface="Times New Roman" panose="02020603050405020304" pitchFamily="18" charset="0"/>
              </a:rPr>
              <a:t>Marc 15:38</a:t>
            </a:r>
            <a:endParaRPr lang="fr-BE" sz="4000" dirty="0">
              <a:solidFill>
                <a:prstClr val="white"/>
              </a:solidFill>
              <a:effectLst>
                <a:glow rad="101600">
                  <a:srgbClr val="002060">
                    <a:alpha val="60000"/>
                  </a:srgb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dirty="0">
              <a:solidFill>
                <a:prstClr val="white"/>
              </a:solidFill>
              <a:effectLst>
                <a:glow rad="101600">
                  <a:srgbClr val="002060">
                    <a:alpha val="60000"/>
                  </a:srgb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a:solidFill>
                  <a:prstClr val="white"/>
                </a:solidFill>
                <a:effectLst>
                  <a:glow rad="101600">
                    <a:srgbClr val="00206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 voile du temple se déchira en deux, depuis le haut jusqu’en bas.</a:t>
            </a:r>
            <a:endParaRPr lang="nl-BE" sz="4400" b="1" dirty="0">
              <a:solidFill>
                <a:prstClr val="white"/>
              </a:solidFill>
              <a:effectLst>
                <a:glow rad="101600">
                  <a:srgbClr val="002060">
                    <a:alpha val="60000"/>
                  </a:srgb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209809" y="428625"/>
            <a:ext cx="6572616" cy="4438650"/>
          </a:xfrm>
          <a:prstGeom prst="rect">
            <a:avLst/>
          </a:prstGeom>
        </p:spPr>
      </p:pic>
    </p:spTree>
    <p:extLst>
      <p:ext uri="{BB962C8B-B14F-4D97-AF65-F5344CB8AC3E}">
        <p14:creationId xmlns:p14="http://schemas.microsoft.com/office/powerpoint/2010/main" val="99710104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269884" y="1437314"/>
            <a:ext cx="11478377" cy="3570208"/>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wrap="square">
            <a:spAutoFit/>
          </a:bodyPr>
          <a:lstStyle/>
          <a:p>
            <a:pPr algn="ctr"/>
            <a:r>
              <a:rPr lang="fr-BE" sz="4000" dirty="0" smtClean="0">
                <a:solidFill>
                  <a:prstClr val="white"/>
                </a:solidFill>
                <a:effectLst>
                  <a:glow rad="101600">
                    <a:srgbClr val="002060">
                      <a:alpha val="60000"/>
                    </a:srgbClr>
                  </a:glow>
                </a:effectLst>
                <a:latin typeface="Arial" panose="020B0604020202020204" pitchFamily="34" charset="0"/>
                <a:ea typeface="Times New Roman" panose="02020603050405020304" pitchFamily="18" charset="0"/>
                <a:cs typeface="Times New Roman" panose="02020603050405020304" pitchFamily="18" charset="0"/>
              </a:rPr>
              <a:t>Ephésiens 2:13</a:t>
            </a:r>
            <a:endParaRPr lang="fr-BE" sz="4000" dirty="0">
              <a:solidFill>
                <a:prstClr val="white"/>
              </a:solidFill>
              <a:effectLst>
                <a:glow rad="101600">
                  <a:srgbClr val="002060">
                    <a:alpha val="60000"/>
                  </a:srgb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i="1" dirty="0">
              <a:solidFill>
                <a:prstClr val="white"/>
              </a:solidFill>
              <a:effectLst>
                <a:glow rad="101600">
                  <a:srgbClr val="002060">
                    <a:alpha val="60000"/>
                  </a:srgb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solidFill>
                  <a:prstClr val="white"/>
                </a:solidFill>
                <a:effectLst>
                  <a:glow rad="101600">
                    <a:srgbClr val="00206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Maintenant</a:t>
            </a:r>
            <a:r>
              <a:rPr lang="fr-FR" sz="4400" b="1" dirty="0">
                <a:solidFill>
                  <a:prstClr val="white"/>
                </a:solidFill>
                <a:effectLst>
                  <a:glow rad="101600">
                    <a:srgbClr val="00206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en Jésus-Christ, </a:t>
            </a:r>
            <a:endParaRPr lang="fr-FR" sz="4400" b="1" dirty="0" smtClean="0">
              <a:solidFill>
                <a:prstClr val="white"/>
              </a:solidFill>
              <a:effectLst>
                <a:glow rad="101600">
                  <a:srgbClr val="00206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solidFill>
                  <a:prstClr val="white"/>
                </a:solidFill>
                <a:effectLst>
                  <a:glow rad="101600">
                    <a:srgbClr val="00206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vous </a:t>
            </a:r>
            <a:r>
              <a:rPr lang="fr-FR" sz="4400" b="1" dirty="0">
                <a:solidFill>
                  <a:prstClr val="white"/>
                </a:solidFill>
                <a:effectLst>
                  <a:glow rad="101600">
                    <a:srgbClr val="00206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qui étiez jadis éloignés, </a:t>
            </a:r>
            <a:endParaRPr lang="fr-FR" sz="4400" b="1" dirty="0" smtClean="0">
              <a:solidFill>
                <a:prstClr val="white"/>
              </a:solidFill>
              <a:effectLst>
                <a:glow rad="101600">
                  <a:srgbClr val="00206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solidFill>
                  <a:prstClr val="white"/>
                </a:solidFill>
                <a:effectLst>
                  <a:glow rad="101600">
                    <a:srgbClr val="00206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vous </a:t>
            </a:r>
            <a:r>
              <a:rPr lang="fr-FR" sz="4400" b="1" dirty="0">
                <a:solidFill>
                  <a:prstClr val="white"/>
                </a:solidFill>
                <a:effectLst>
                  <a:glow rad="101600">
                    <a:srgbClr val="00206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avez été rapprochés </a:t>
            </a:r>
            <a:endParaRPr lang="fr-FR" sz="4400" b="1" dirty="0" smtClean="0">
              <a:solidFill>
                <a:prstClr val="white"/>
              </a:solidFill>
              <a:effectLst>
                <a:glow rad="101600">
                  <a:srgbClr val="00206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solidFill>
                  <a:prstClr val="white"/>
                </a:solidFill>
                <a:effectLst>
                  <a:glow rad="101600">
                    <a:srgbClr val="00206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par </a:t>
            </a:r>
            <a:r>
              <a:rPr lang="fr-FR" sz="4400" b="1" dirty="0">
                <a:solidFill>
                  <a:prstClr val="white"/>
                </a:solidFill>
                <a:effectLst>
                  <a:glow rad="101600">
                    <a:srgbClr val="00206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 sang de Christ.</a:t>
            </a:r>
            <a:endParaRPr lang="nl-BE" sz="4400" b="1" dirty="0">
              <a:solidFill>
                <a:prstClr val="white"/>
              </a:solidFill>
              <a:effectLst>
                <a:glow rad="101600">
                  <a:srgbClr val="002060">
                    <a:alpha val="60000"/>
                  </a:srgb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4544052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38149" y="2967335"/>
            <a:ext cx="11287125" cy="3570208"/>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Apocalypse 15:6</a:t>
            </a:r>
          </a:p>
          <a:p>
            <a:endParaRPr lang="fr-BE" sz="1000" i="1" dirty="0">
              <a:latin typeface="Arial" panose="020B0604020202020204" pitchFamily="34" charset="0"/>
              <a:ea typeface="Times New Roman" panose="02020603050405020304" pitchFamily="18" charset="0"/>
            </a:endParaRPr>
          </a:p>
          <a:p>
            <a:r>
              <a:rPr lang="fr-BE" sz="4400" b="1" dirty="0" smtClean="0">
                <a:effectLst>
                  <a:glow rad="101600">
                    <a:schemeClr val="bg2">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les sept anges qui tenaient </a:t>
            </a:r>
          </a:p>
          <a:p>
            <a:r>
              <a:rPr lang="fr-BE" sz="4400" b="1" dirty="0" smtClean="0">
                <a:effectLst>
                  <a:glow rad="101600">
                    <a:schemeClr val="bg2">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les sept fléaux sortirent du temple, revêtus d’un lin pur, éclatant, et ayant des ceintures d’or autour de la poitrine.</a:t>
            </a:r>
            <a:r>
              <a:rPr lang="fr-BE"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a:t>
            </a:r>
            <a:endParaRPr lang="nl-BE" sz="4400" b="1" dirty="0">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266699"/>
            <a:ext cx="4552950" cy="3140805"/>
          </a:xfrm>
          <a:prstGeom prst="rect">
            <a:avLst/>
          </a:prstGeom>
        </p:spPr>
      </p:pic>
    </p:spTree>
    <p:extLst>
      <p:ext uri="{BB962C8B-B14F-4D97-AF65-F5344CB8AC3E}">
        <p14:creationId xmlns:p14="http://schemas.microsoft.com/office/powerpoint/2010/main" val="113758366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3794297" y="3140933"/>
            <a:ext cx="7772400" cy="1143000"/>
          </a:xfrm>
        </p:spPr>
        <p:txBody>
          <a:bodyPr/>
          <a:lstStyle/>
          <a:p>
            <a:r>
              <a:rPr lang="fr-FR" altLang="nl-BE" b="1" spc="50" dirty="0">
                <a:ln w="9525" cmpd="sng">
                  <a:solidFill>
                    <a:schemeClr val="accent1"/>
                  </a:solidFill>
                  <a:prstDash val="solid"/>
                </a:ln>
                <a:solidFill>
                  <a:srgbClr val="70AD47">
                    <a:tint val="1000"/>
                  </a:srgbClr>
                </a:solidFill>
                <a:effectLst>
                  <a:glow rad="38100">
                    <a:schemeClr val="accent5">
                      <a:lumMod val="50000"/>
                      <a:alpha val="40000"/>
                    </a:schemeClr>
                  </a:glow>
                </a:effectLst>
                <a:latin typeface="Arial" panose="020B0604020202020204" pitchFamily="34" charset="0"/>
              </a:rPr>
              <a:t>Apocalypse 3:4</a:t>
            </a:r>
            <a:br>
              <a:rPr lang="fr-FR" altLang="nl-BE" b="1" spc="50" dirty="0">
                <a:ln w="9525" cmpd="sng">
                  <a:solidFill>
                    <a:schemeClr val="accent1"/>
                  </a:solidFill>
                  <a:prstDash val="solid"/>
                </a:ln>
                <a:solidFill>
                  <a:srgbClr val="70AD47">
                    <a:tint val="1000"/>
                  </a:srgbClr>
                </a:solidFill>
                <a:effectLst>
                  <a:glow rad="38100">
                    <a:schemeClr val="accent5">
                      <a:lumMod val="50000"/>
                      <a:alpha val="40000"/>
                    </a:schemeClr>
                  </a:glow>
                </a:effectLst>
                <a:latin typeface="Arial" panose="020B0604020202020204" pitchFamily="34" charset="0"/>
              </a:rPr>
            </a:br>
            <a:r>
              <a:rPr lang="fr-FR" altLang="nl-BE" sz="1000" b="1" spc="50" dirty="0">
                <a:ln w="9525" cmpd="sng">
                  <a:solidFill>
                    <a:schemeClr val="accent1"/>
                  </a:solidFill>
                  <a:prstDash val="solid"/>
                </a:ln>
                <a:solidFill>
                  <a:srgbClr val="70AD47">
                    <a:tint val="1000"/>
                  </a:srgbClr>
                </a:solidFill>
                <a:effectLst>
                  <a:glow rad="38100">
                    <a:schemeClr val="accent5">
                      <a:lumMod val="50000"/>
                      <a:alpha val="40000"/>
                    </a:schemeClr>
                  </a:glow>
                </a:effectLst>
                <a:latin typeface="Arial" panose="020B0604020202020204" pitchFamily="34" charset="0"/>
              </a:rPr>
              <a:t/>
            </a:r>
            <a:br>
              <a:rPr lang="fr-FR" altLang="nl-BE" sz="1000" b="1" spc="50" dirty="0">
                <a:ln w="9525" cmpd="sng">
                  <a:solidFill>
                    <a:schemeClr val="accent1"/>
                  </a:solidFill>
                  <a:prstDash val="solid"/>
                </a:ln>
                <a:solidFill>
                  <a:srgbClr val="70AD47">
                    <a:tint val="1000"/>
                  </a:srgbClr>
                </a:solidFill>
                <a:effectLst>
                  <a:glow rad="38100">
                    <a:schemeClr val="accent5">
                      <a:lumMod val="50000"/>
                      <a:alpha val="40000"/>
                    </a:schemeClr>
                  </a:glow>
                </a:effectLst>
                <a:latin typeface="Arial" panose="020B0604020202020204" pitchFamily="34" charset="0"/>
              </a:rPr>
            </a:br>
            <a:r>
              <a:rPr lang="fr-FR" altLang="nl-BE" b="1" spc="50" dirty="0">
                <a:ln w="9525" cmpd="sng">
                  <a:solidFill>
                    <a:schemeClr val="accent1"/>
                  </a:solidFill>
                  <a:prstDash val="solid"/>
                </a:ln>
                <a:solidFill>
                  <a:srgbClr val="70AD47">
                    <a:tint val="1000"/>
                  </a:srgbClr>
                </a:solidFill>
                <a:effectLst>
                  <a:glow rad="38100">
                    <a:schemeClr val="accent5">
                      <a:lumMod val="50000"/>
                      <a:alpha val="40000"/>
                    </a:schemeClr>
                  </a:glow>
                </a:effectLst>
                <a:latin typeface="Arial" panose="020B0604020202020204" pitchFamily="34" charset="0"/>
              </a:rPr>
              <a:t>Tu as à Sardes quelques hommes qui n’ont pas souillé leurs </a:t>
            </a:r>
            <a:r>
              <a:rPr lang="fr-FR" altLang="nl-BE" b="1" spc="50" dirty="0" smtClean="0">
                <a:ln w="9525" cmpd="sng">
                  <a:solidFill>
                    <a:schemeClr val="accent1"/>
                  </a:solidFill>
                  <a:prstDash val="solid"/>
                </a:ln>
                <a:solidFill>
                  <a:srgbClr val="70AD47">
                    <a:tint val="1000"/>
                  </a:srgbClr>
                </a:solidFill>
                <a:effectLst>
                  <a:glow rad="38100">
                    <a:schemeClr val="accent5">
                      <a:lumMod val="50000"/>
                      <a:alpha val="40000"/>
                    </a:schemeClr>
                  </a:glow>
                </a:effectLst>
                <a:latin typeface="Arial" panose="020B0604020202020204" pitchFamily="34" charset="0"/>
              </a:rPr>
              <a:t>vêtements ; </a:t>
            </a:r>
            <a:br>
              <a:rPr lang="fr-FR" altLang="nl-BE" b="1" spc="50" dirty="0" smtClean="0">
                <a:ln w="9525" cmpd="sng">
                  <a:solidFill>
                    <a:schemeClr val="accent1"/>
                  </a:solidFill>
                  <a:prstDash val="solid"/>
                </a:ln>
                <a:solidFill>
                  <a:srgbClr val="70AD47">
                    <a:tint val="1000"/>
                  </a:srgbClr>
                </a:solidFill>
                <a:effectLst>
                  <a:glow rad="38100">
                    <a:schemeClr val="accent5">
                      <a:lumMod val="50000"/>
                      <a:alpha val="40000"/>
                    </a:schemeClr>
                  </a:glow>
                </a:effectLst>
                <a:latin typeface="Arial" panose="020B0604020202020204" pitchFamily="34" charset="0"/>
              </a:rPr>
            </a:br>
            <a:r>
              <a:rPr lang="fr-FR" altLang="nl-BE" b="1" spc="50" dirty="0" smtClean="0">
                <a:ln w="9525" cmpd="sng">
                  <a:solidFill>
                    <a:schemeClr val="accent1"/>
                  </a:solidFill>
                  <a:prstDash val="solid"/>
                </a:ln>
                <a:solidFill>
                  <a:srgbClr val="70AD47">
                    <a:tint val="1000"/>
                  </a:srgbClr>
                </a:solidFill>
                <a:effectLst>
                  <a:glow rad="38100">
                    <a:schemeClr val="accent5">
                      <a:lumMod val="50000"/>
                      <a:alpha val="40000"/>
                    </a:schemeClr>
                  </a:glow>
                </a:effectLst>
                <a:latin typeface="Arial" panose="020B0604020202020204" pitchFamily="34" charset="0"/>
              </a:rPr>
              <a:t>ils </a:t>
            </a:r>
            <a:r>
              <a:rPr lang="fr-FR" altLang="nl-BE" b="1" spc="50" dirty="0">
                <a:ln w="9525" cmpd="sng">
                  <a:solidFill>
                    <a:schemeClr val="accent1"/>
                  </a:solidFill>
                  <a:prstDash val="solid"/>
                </a:ln>
                <a:solidFill>
                  <a:srgbClr val="70AD47">
                    <a:tint val="1000"/>
                  </a:srgbClr>
                </a:solidFill>
                <a:effectLst>
                  <a:glow rad="38100">
                    <a:schemeClr val="accent5">
                      <a:lumMod val="50000"/>
                      <a:alpha val="40000"/>
                    </a:schemeClr>
                  </a:glow>
                </a:effectLst>
                <a:latin typeface="Arial" panose="020B0604020202020204" pitchFamily="34" charset="0"/>
              </a:rPr>
              <a:t>marcheront avec moi </a:t>
            </a:r>
            <a:r>
              <a:rPr lang="fr-FR" altLang="nl-BE" b="1" spc="50" dirty="0" smtClean="0">
                <a:ln w="9525" cmpd="sng">
                  <a:solidFill>
                    <a:schemeClr val="accent1"/>
                  </a:solidFill>
                  <a:prstDash val="solid"/>
                </a:ln>
                <a:solidFill>
                  <a:srgbClr val="70AD47">
                    <a:tint val="1000"/>
                  </a:srgbClr>
                </a:solidFill>
                <a:effectLst>
                  <a:glow rad="38100">
                    <a:schemeClr val="accent5">
                      <a:lumMod val="50000"/>
                      <a:alpha val="40000"/>
                    </a:schemeClr>
                  </a:glow>
                </a:effectLst>
                <a:latin typeface="Arial" panose="020B0604020202020204" pitchFamily="34" charset="0"/>
              </a:rPr>
              <a:t/>
            </a:r>
            <a:br>
              <a:rPr lang="fr-FR" altLang="nl-BE" b="1" spc="50" dirty="0" smtClean="0">
                <a:ln w="9525" cmpd="sng">
                  <a:solidFill>
                    <a:schemeClr val="accent1"/>
                  </a:solidFill>
                  <a:prstDash val="solid"/>
                </a:ln>
                <a:solidFill>
                  <a:srgbClr val="70AD47">
                    <a:tint val="1000"/>
                  </a:srgbClr>
                </a:solidFill>
                <a:effectLst>
                  <a:glow rad="38100">
                    <a:schemeClr val="accent5">
                      <a:lumMod val="50000"/>
                      <a:alpha val="40000"/>
                    </a:schemeClr>
                  </a:glow>
                </a:effectLst>
                <a:latin typeface="Arial" panose="020B0604020202020204" pitchFamily="34" charset="0"/>
              </a:rPr>
            </a:br>
            <a:r>
              <a:rPr lang="fr-FR" altLang="nl-BE" b="1" spc="50" dirty="0" smtClean="0">
                <a:ln w="9525" cmpd="sng">
                  <a:solidFill>
                    <a:schemeClr val="accent1"/>
                  </a:solidFill>
                  <a:prstDash val="solid"/>
                </a:ln>
                <a:solidFill>
                  <a:srgbClr val="70AD47">
                    <a:tint val="1000"/>
                  </a:srgbClr>
                </a:solidFill>
                <a:effectLst>
                  <a:glow rad="38100">
                    <a:schemeClr val="accent5">
                      <a:lumMod val="50000"/>
                      <a:alpha val="40000"/>
                    </a:schemeClr>
                  </a:glow>
                </a:effectLst>
                <a:latin typeface="Arial" panose="020B0604020202020204" pitchFamily="34" charset="0"/>
              </a:rPr>
              <a:t>en </a:t>
            </a:r>
            <a:r>
              <a:rPr lang="fr-FR" altLang="nl-BE" b="1" spc="50" dirty="0">
                <a:ln w="9525" cmpd="sng">
                  <a:solidFill>
                    <a:schemeClr val="accent1"/>
                  </a:solidFill>
                  <a:prstDash val="solid"/>
                </a:ln>
                <a:solidFill>
                  <a:srgbClr val="70AD47">
                    <a:tint val="1000"/>
                  </a:srgbClr>
                </a:solidFill>
                <a:effectLst>
                  <a:glow rad="38100">
                    <a:schemeClr val="accent5">
                      <a:lumMod val="50000"/>
                      <a:alpha val="40000"/>
                    </a:schemeClr>
                  </a:glow>
                </a:effectLst>
                <a:latin typeface="Arial" panose="020B0604020202020204" pitchFamily="34" charset="0"/>
              </a:rPr>
              <a:t>vêtements blancs, </a:t>
            </a:r>
            <a:r>
              <a:rPr lang="fr-FR" altLang="nl-BE" b="1" spc="50" dirty="0" smtClean="0">
                <a:ln w="9525" cmpd="sng">
                  <a:solidFill>
                    <a:schemeClr val="accent1"/>
                  </a:solidFill>
                  <a:prstDash val="solid"/>
                </a:ln>
                <a:solidFill>
                  <a:srgbClr val="70AD47">
                    <a:tint val="1000"/>
                  </a:srgbClr>
                </a:solidFill>
                <a:effectLst>
                  <a:glow rad="38100">
                    <a:schemeClr val="accent5">
                      <a:lumMod val="50000"/>
                      <a:alpha val="40000"/>
                    </a:schemeClr>
                  </a:glow>
                </a:effectLst>
                <a:latin typeface="Arial" panose="020B0604020202020204" pitchFamily="34" charset="0"/>
              </a:rPr>
              <a:t/>
            </a:r>
            <a:br>
              <a:rPr lang="fr-FR" altLang="nl-BE" b="1" spc="50" dirty="0" smtClean="0">
                <a:ln w="9525" cmpd="sng">
                  <a:solidFill>
                    <a:schemeClr val="accent1"/>
                  </a:solidFill>
                  <a:prstDash val="solid"/>
                </a:ln>
                <a:solidFill>
                  <a:srgbClr val="70AD47">
                    <a:tint val="1000"/>
                  </a:srgbClr>
                </a:solidFill>
                <a:effectLst>
                  <a:glow rad="38100">
                    <a:schemeClr val="accent5">
                      <a:lumMod val="50000"/>
                      <a:alpha val="40000"/>
                    </a:schemeClr>
                  </a:glow>
                </a:effectLst>
                <a:latin typeface="Arial" panose="020B0604020202020204" pitchFamily="34" charset="0"/>
              </a:rPr>
            </a:br>
            <a:r>
              <a:rPr lang="fr-FR" altLang="nl-BE" b="1" spc="50" dirty="0" smtClean="0">
                <a:ln w="9525" cmpd="sng">
                  <a:solidFill>
                    <a:schemeClr val="accent1"/>
                  </a:solidFill>
                  <a:prstDash val="solid"/>
                </a:ln>
                <a:solidFill>
                  <a:srgbClr val="70AD47">
                    <a:tint val="1000"/>
                  </a:srgbClr>
                </a:solidFill>
                <a:effectLst>
                  <a:glow rad="38100">
                    <a:schemeClr val="accent5">
                      <a:lumMod val="50000"/>
                      <a:alpha val="40000"/>
                    </a:schemeClr>
                  </a:glow>
                </a:effectLst>
                <a:latin typeface="Arial" panose="020B0604020202020204" pitchFamily="34" charset="0"/>
              </a:rPr>
              <a:t>parce </a:t>
            </a:r>
            <a:r>
              <a:rPr lang="fr-FR" altLang="nl-BE" b="1" spc="50" dirty="0">
                <a:ln w="9525" cmpd="sng">
                  <a:solidFill>
                    <a:schemeClr val="accent1"/>
                  </a:solidFill>
                  <a:prstDash val="solid"/>
                </a:ln>
                <a:solidFill>
                  <a:srgbClr val="70AD47">
                    <a:tint val="1000"/>
                  </a:srgbClr>
                </a:solidFill>
                <a:effectLst>
                  <a:glow rad="38100">
                    <a:schemeClr val="accent5">
                      <a:lumMod val="50000"/>
                      <a:alpha val="40000"/>
                    </a:schemeClr>
                  </a:glow>
                </a:effectLst>
                <a:latin typeface="Arial" panose="020B0604020202020204" pitchFamily="34" charset="0"/>
              </a:rPr>
              <a:t>qu’ils en sont dignes.</a:t>
            </a:r>
            <a:r>
              <a:rPr lang="en-GB" altLang="nl-BE" b="1" spc="50" dirty="0" smtClean="0">
                <a:ln w="9525" cmpd="sng">
                  <a:solidFill>
                    <a:schemeClr val="accent1"/>
                  </a:solidFill>
                  <a:prstDash val="solid"/>
                </a:ln>
                <a:solidFill>
                  <a:srgbClr val="70AD47">
                    <a:tint val="1000"/>
                  </a:srgbClr>
                </a:solidFill>
                <a:effectLst>
                  <a:glow rad="38100">
                    <a:schemeClr val="accent5">
                      <a:lumMod val="50000"/>
                      <a:alpha val="40000"/>
                    </a:schemeClr>
                  </a:glow>
                </a:effectLst>
              </a:rPr>
              <a:t> </a:t>
            </a:r>
            <a:endParaRPr lang="en-GB" altLang="nl-BE" b="1" spc="50" dirty="0">
              <a:ln w="9525" cmpd="sng">
                <a:solidFill>
                  <a:schemeClr val="accent1"/>
                </a:solidFill>
                <a:prstDash val="solid"/>
              </a:ln>
              <a:solidFill>
                <a:srgbClr val="70AD47">
                  <a:tint val="1000"/>
                </a:srgbClr>
              </a:solidFill>
              <a:effectLst>
                <a:glow rad="38100">
                  <a:schemeClr val="accent5">
                    <a:lumMod val="50000"/>
                    <a:alpha val="40000"/>
                  </a:schemeClr>
                </a:glow>
              </a:effectLst>
            </a:endParaRPr>
          </a:p>
        </p:txBody>
      </p:sp>
    </p:spTree>
    <p:extLst>
      <p:ext uri="{BB962C8B-B14F-4D97-AF65-F5344CB8AC3E}">
        <p14:creationId xmlns:p14="http://schemas.microsoft.com/office/powerpoint/2010/main" val="30550581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142874" y="4135820"/>
            <a:ext cx="11607113" cy="2215991"/>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Psaume 19:9</a:t>
            </a:r>
            <a:endParaRPr lang="fr-BE" sz="4000" b="1" i="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Les jugements de l’Éternel sont vrais, </a:t>
            </a: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ils sont tous justes.</a:t>
            </a:r>
            <a:r>
              <a:rPr lang="fr-BE"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880294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86138" y="346893"/>
            <a:ext cx="8755225" cy="4924425"/>
          </a:xfrm>
          <a:prstGeom prst="rect">
            <a:avLst/>
          </a:prstGeom>
        </p:spPr>
        <p:txBody>
          <a:bodyPr wrap="square">
            <a:spAutoFit/>
          </a:bodyPr>
          <a:lstStyle/>
          <a:p>
            <a:r>
              <a:rPr lang="fr-BE" sz="4000" dirty="0">
                <a:solidFill>
                  <a:prstClr val="white"/>
                </a:solidFill>
                <a:latin typeface="Arial" panose="020B0604020202020204" pitchFamily="34" charset="0"/>
                <a:ea typeface="Times New Roman" panose="02020603050405020304" pitchFamily="18" charset="0"/>
              </a:rPr>
              <a:t>Apocalypse 7:13</a:t>
            </a: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Et l’un des vieillards </a:t>
            </a:r>
            <a:endPar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prit </a:t>
            </a:r>
            <a:r>
              <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la parole et me dit : </a:t>
            </a:r>
            <a:endPar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Ceux </a:t>
            </a:r>
            <a:r>
              <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qui sont revêtus </a:t>
            </a:r>
            <a:endPar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de </a:t>
            </a:r>
            <a:r>
              <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robes blanches, </a:t>
            </a:r>
            <a:endPar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qui </a:t>
            </a:r>
            <a:r>
              <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sont-ils, </a:t>
            </a:r>
            <a:endPar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et </a:t>
            </a:r>
            <a:r>
              <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d’où sont-ils venus ?</a:t>
            </a:r>
            <a:endParaRPr lang="nl-BE" sz="4400" b="1" dirty="0">
              <a:solidFill>
                <a:prstClr val="white"/>
              </a:solidFill>
              <a:effectLst>
                <a:outerShdw blurRad="38100" dist="38100" dir="2700000" algn="tl">
                  <a:srgbClr val="000000">
                    <a:alpha val="43137"/>
                  </a:srgbClr>
                </a:outerShdw>
              </a:effectLst>
            </a:endParaRPr>
          </a:p>
        </p:txBody>
      </p:sp>
      <p:pic>
        <p:nvPicPr>
          <p:cNvPr id="3" name="Afbeelding 2"/>
          <p:cNvPicPr>
            <a:picLocks noChangeAspect="1"/>
          </p:cNvPicPr>
          <p:nvPr/>
        </p:nvPicPr>
        <p:blipFill rotWithShape="1">
          <a:blip r:embed="rId2">
            <a:extLst>
              <a:ext uri="{28A0092B-C50C-407E-A947-70E740481C1C}">
                <a14:useLocalDpi xmlns:a14="http://schemas.microsoft.com/office/drawing/2010/main" val="0"/>
              </a:ext>
            </a:extLst>
          </a:blip>
          <a:srcRect b="5561"/>
          <a:stretch/>
        </p:blipFill>
        <p:spPr>
          <a:xfrm>
            <a:off x="7912359" y="267881"/>
            <a:ext cx="3991850" cy="5521950"/>
          </a:xfrm>
          <a:prstGeom prst="rect">
            <a:avLst/>
          </a:prstGeom>
        </p:spPr>
      </p:pic>
    </p:spTree>
    <p:extLst>
      <p:ext uri="{BB962C8B-B14F-4D97-AF65-F5344CB8AC3E}">
        <p14:creationId xmlns:p14="http://schemas.microsoft.com/office/powerpoint/2010/main" val="72318213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86138" y="346893"/>
            <a:ext cx="8755225" cy="6278642"/>
          </a:xfrm>
          <a:prstGeom prst="rect">
            <a:avLst/>
          </a:prstGeom>
        </p:spPr>
        <p:txBody>
          <a:bodyPr wrap="square">
            <a:spAutoFit/>
          </a:bodyPr>
          <a:lstStyle/>
          <a:p>
            <a:r>
              <a:rPr lang="fr-BE" sz="4000" dirty="0">
                <a:solidFill>
                  <a:prstClr val="white"/>
                </a:solidFill>
                <a:latin typeface="Arial" panose="020B0604020202020204" pitchFamily="34" charset="0"/>
                <a:ea typeface="Times New Roman" panose="02020603050405020304" pitchFamily="18" charset="0"/>
              </a:rPr>
              <a:t>Apocalypse 7:14</a:t>
            </a: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Je lui dis : </a:t>
            </a:r>
            <a:endPar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Mon </a:t>
            </a:r>
            <a:r>
              <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seigneur, tu le sais. </a:t>
            </a:r>
            <a:endPar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Et </a:t>
            </a:r>
            <a:r>
              <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il me dit : </a:t>
            </a:r>
            <a:endPar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Ce </a:t>
            </a:r>
            <a:r>
              <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sont ceux qui viennent </a:t>
            </a:r>
            <a:endPar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de </a:t>
            </a:r>
            <a:r>
              <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la grande tribulation ; </a:t>
            </a:r>
            <a:endPar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ils </a:t>
            </a:r>
            <a:r>
              <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ont lavé leurs robes, </a:t>
            </a:r>
            <a:endPar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et </a:t>
            </a:r>
            <a:r>
              <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ils les ont blanchies </a:t>
            </a:r>
            <a:endPar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dans </a:t>
            </a:r>
            <a:r>
              <a:rPr lang="fr-FR" sz="4400" b="1" dirty="0">
                <a:solidFill>
                  <a:prstClr val="white"/>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le sang de l’agneau. </a:t>
            </a:r>
            <a:endParaRPr lang="nl-BE" sz="4400" b="1" dirty="0">
              <a:solidFill>
                <a:prstClr val="white"/>
              </a:solidFill>
              <a:effectLst>
                <a:outerShdw blurRad="38100" dist="38100" dir="2700000" algn="tl">
                  <a:srgbClr val="000000">
                    <a:alpha val="43137"/>
                  </a:srgbClr>
                </a:outerShdw>
              </a:effectLst>
            </a:endParaRPr>
          </a:p>
        </p:txBody>
      </p:sp>
      <p:pic>
        <p:nvPicPr>
          <p:cNvPr id="3" name="Afbeelding 2"/>
          <p:cNvPicPr>
            <a:picLocks noChangeAspect="1"/>
          </p:cNvPicPr>
          <p:nvPr/>
        </p:nvPicPr>
        <p:blipFill rotWithShape="1">
          <a:blip r:embed="rId2">
            <a:extLst>
              <a:ext uri="{28A0092B-C50C-407E-A947-70E740481C1C}">
                <a14:useLocalDpi xmlns:a14="http://schemas.microsoft.com/office/drawing/2010/main" val="0"/>
              </a:ext>
            </a:extLst>
          </a:blip>
          <a:srcRect b="5561"/>
          <a:stretch/>
        </p:blipFill>
        <p:spPr>
          <a:xfrm>
            <a:off x="7912359" y="267881"/>
            <a:ext cx="3991850" cy="5521950"/>
          </a:xfrm>
          <a:prstGeom prst="rect">
            <a:avLst/>
          </a:prstGeom>
        </p:spPr>
      </p:pic>
    </p:spTree>
    <p:extLst>
      <p:ext uri="{BB962C8B-B14F-4D97-AF65-F5344CB8AC3E}">
        <p14:creationId xmlns:p14="http://schemas.microsoft.com/office/powerpoint/2010/main" val="19198416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85749" y="2967335"/>
            <a:ext cx="11649075" cy="3570208"/>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Matthieu 17:2 </a:t>
            </a:r>
          </a:p>
          <a:p>
            <a:endParaRPr lang="fr-BE" sz="1000" i="1" dirty="0">
              <a:latin typeface="Arial" panose="020B0604020202020204" pitchFamily="34" charset="0"/>
              <a:ea typeface="Times New Roman" panose="02020603050405020304" pitchFamily="18" charset="0"/>
            </a:endParaRP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Il fut transfiguré devant eux ; </a:t>
            </a: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son visage resplendit comme le soleil, </a:t>
            </a: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ses vêtements devinrent blancs </a:t>
            </a: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comme la lumière.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8250" y="171449"/>
            <a:ext cx="3165231" cy="4184542"/>
          </a:xfrm>
          <a:prstGeom prst="rect">
            <a:avLst/>
          </a:prstGeom>
        </p:spPr>
      </p:pic>
    </p:spTree>
    <p:extLst>
      <p:ext uri="{BB962C8B-B14F-4D97-AF65-F5344CB8AC3E}">
        <p14:creationId xmlns:p14="http://schemas.microsoft.com/office/powerpoint/2010/main" val="212423153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61949" y="4348460"/>
            <a:ext cx="11287125" cy="2215991"/>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Apocalypse 15:6</a:t>
            </a:r>
          </a:p>
          <a:p>
            <a:endParaRPr lang="fr-BE" sz="1000" i="1" dirty="0">
              <a:latin typeface="Arial" panose="020B0604020202020204" pitchFamily="34" charset="0"/>
              <a:ea typeface="Times New Roman" panose="02020603050405020304" pitchFamily="18" charset="0"/>
            </a:endParaRPr>
          </a:p>
          <a:p>
            <a:r>
              <a:rPr lang="fr-BE" sz="4400" b="1" dirty="0" smtClean="0">
                <a:effectLst>
                  <a:glow rad="101600">
                    <a:schemeClr val="bg2">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 revêtus d’un lin pur, éclatant, et ayant des ceintures d’or autour de la poitrine.</a:t>
            </a:r>
            <a:r>
              <a:rPr lang="fr-BE"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a:t>
            </a:r>
            <a:endParaRPr lang="nl-BE" sz="4400" b="1" dirty="0">
              <a:effectLst>
                <a:outerShdw blurRad="38100" dist="38100" dir="2700000" algn="tl">
                  <a:srgbClr val="000000">
                    <a:alpha val="43137"/>
                  </a:srgbClr>
                </a:outerShdw>
              </a:effectLst>
            </a:endParaRPr>
          </a:p>
        </p:txBody>
      </p:sp>
      <p:pic>
        <p:nvPicPr>
          <p:cNvPr id="4" name="Picture 2" descr="Afbeeldingsresultaat voor angels golden girdle"/>
          <p:cNvPicPr>
            <a:picLocks noChangeAspect="1" noChangeArrowheads="1"/>
          </p:cNvPicPr>
          <p:nvPr/>
        </p:nvPicPr>
        <p:blipFill rotWithShape="1">
          <a:blip r:embed="rId3">
            <a:extLst>
              <a:ext uri="{28A0092B-C50C-407E-A947-70E740481C1C}">
                <a14:useLocalDpi xmlns:a14="http://schemas.microsoft.com/office/drawing/2010/main" val="0"/>
              </a:ext>
            </a:extLst>
          </a:blip>
          <a:srcRect l="32801" t="9701" r="33688" b="24254"/>
          <a:stretch/>
        </p:blipFill>
        <p:spPr bwMode="auto">
          <a:xfrm flipH="1">
            <a:off x="9324975" y="197600"/>
            <a:ext cx="2676525" cy="4803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6779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61949" y="4348460"/>
            <a:ext cx="11287125" cy="2215991"/>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Apocalypse 19:8</a:t>
            </a:r>
          </a:p>
          <a:p>
            <a:endParaRPr lang="fr-BE" sz="1000" i="1" dirty="0">
              <a:latin typeface="Arial" panose="020B0604020202020204" pitchFamily="34" charset="0"/>
              <a:ea typeface="Times New Roman" panose="02020603050405020304" pitchFamily="18" charset="0"/>
            </a:endParaRPr>
          </a:p>
          <a:p>
            <a:r>
              <a:rPr lang="fr-FR" sz="4400" b="1" dirty="0" smtClean="0">
                <a:effectLst>
                  <a:glow rad="101600">
                    <a:schemeClr val="bg2">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 fin lin, </a:t>
            </a:r>
          </a:p>
          <a:p>
            <a:r>
              <a:rPr lang="fr-FR" sz="4400" b="1" dirty="0" smtClean="0">
                <a:effectLst>
                  <a:glow rad="101600">
                    <a:schemeClr val="bg2">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ce sont les œuvres justes des saints. </a:t>
            </a:r>
            <a:endParaRPr lang="nl-BE" sz="4400" b="1" dirty="0">
              <a:effectLst>
                <a:outerShdw blurRad="38100" dist="38100" dir="2700000" algn="tl">
                  <a:srgbClr val="000000">
                    <a:alpha val="43137"/>
                  </a:srgbClr>
                </a:outerShdw>
              </a:effectLst>
            </a:endParaRPr>
          </a:p>
        </p:txBody>
      </p:sp>
      <p:pic>
        <p:nvPicPr>
          <p:cNvPr id="4" name="Picture 2" descr="Afbeeldingsresultaat voor angels golden girdle"/>
          <p:cNvPicPr>
            <a:picLocks noChangeAspect="1" noChangeArrowheads="1"/>
          </p:cNvPicPr>
          <p:nvPr/>
        </p:nvPicPr>
        <p:blipFill rotWithShape="1">
          <a:blip r:embed="rId3">
            <a:extLst>
              <a:ext uri="{28A0092B-C50C-407E-A947-70E740481C1C}">
                <a14:useLocalDpi xmlns:a14="http://schemas.microsoft.com/office/drawing/2010/main" val="0"/>
              </a:ext>
            </a:extLst>
          </a:blip>
          <a:srcRect l="32801" t="9701" r="33688" b="24254"/>
          <a:stretch/>
        </p:blipFill>
        <p:spPr bwMode="auto">
          <a:xfrm flipH="1">
            <a:off x="9324975" y="197600"/>
            <a:ext cx="2676525" cy="4803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51811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8000"/>
          </a:stretch>
        </a:blipFill>
        <a:effectLst/>
      </p:bgPr>
    </p:bg>
    <p:spTree>
      <p:nvGrpSpPr>
        <p:cNvPr id="1" name=""/>
        <p:cNvGrpSpPr/>
        <p:nvPr/>
      </p:nvGrpSpPr>
      <p:grpSpPr>
        <a:xfrm>
          <a:off x="0" y="0"/>
          <a:ext cx="0" cy="0"/>
          <a:chOff x="0" y="0"/>
          <a:chExt cx="0" cy="0"/>
        </a:xfrm>
      </p:grpSpPr>
      <p:sp>
        <p:nvSpPr>
          <p:cNvPr id="33795" name="Rectangle 3"/>
          <p:cNvSpPr>
            <a:spLocks noGrp="1" noChangeArrowheads="1"/>
          </p:cNvSpPr>
          <p:nvPr>
            <p:ph type="title" idx="4294967295"/>
          </p:nvPr>
        </p:nvSpPr>
        <p:spPr>
          <a:xfrm>
            <a:off x="1631504" y="4149080"/>
            <a:ext cx="8884096" cy="1143000"/>
          </a:xfrm>
        </p:spPr>
        <p:txBody>
          <a:bodyPr/>
          <a:lstStyle/>
          <a:p>
            <a:pPr algn="r"/>
            <a:r>
              <a:rPr lang="nl-BE" dirty="0" err="1">
                <a:ln w="18415" cmpd="sng">
                  <a:solidFill>
                    <a:srgbClr val="FFFFFF"/>
                  </a:solidFill>
                  <a:prstDash val="solid"/>
                </a:ln>
                <a:solidFill>
                  <a:srgbClr val="FFFFFF"/>
                </a:solidFill>
                <a:effectLst>
                  <a:glow rad="228600">
                    <a:schemeClr val="tx1">
                      <a:alpha val="40000"/>
                    </a:schemeClr>
                  </a:glow>
                  <a:outerShdw blurRad="63500" dir="3600000" algn="tl" rotWithShape="0">
                    <a:srgbClr val="000000">
                      <a:alpha val="70000"/>
                    </a:srgbClr>
                  </a:outerShdw>
                </a:effectLst>
                <a:latin typeface="Arial" pitchFamily="34" charset="0"/>
                <a:cs typeface="Arial" pitchFamily="34" charset="0"/>
              </a:rPr>
              <a:t>Apocalypse</a:t>
            </a:r>
            <a:r>
              <a:rPr lang="nl-BE" dirty="0">
                <a:ln w="18415" cmpd="sng">
                  <a:solidFill>
                    <a:srgbClr val="FFFFFF"/>
                  </a:solidFill>
                  <a:prstDash val="solid"/>
                </a:ln>
                <a:solidFill>
                  <a:srgbClr val="FFFFFF"/>
                </a:solidFill>
                <a:effectLst>
                  <a:glow rad="228600">
                    <a:schemeClr val="tx1">
                      <a:alpha val="40000"/>
                    </a:schemeClr>
                  </a:glow>
                  <a:outerShdw blurRad="63500" dir="3600000" algn="tl" rotWithShape="0">
                    <a:srgbClr val="000000">
                      <a:alpha val="70000"/>
                    </a:srgbClr>
                  </a:outerShdw>
                </a:effectLst>
                <a:latin typeface="Arial" pitchFamily="34" charset="0"/>
                <a:cs typeface="Arial" pitchFamily="34" charset="0"/>
              </a:rPr>
              <a:t> 1:</a:t>
            </a:r>
            <a:r>
              <a:rPr lang="fr-BE" dirty="0" smtClean="0">
                <a:ln w="18415" cmpd="sng">
                  <a:solidFill>
                    <a:srgbClr val="FFFFFF"/>
                  </a:solidFill>
                  <a:prstDash val="solid"/>
                </a:ln>
                <a:solidFill>
                  <a:srgbClr val="FFFFFF"/>
                </a:solidFill>
                <a:effectLst>
                  <a:glow rad="228600">
                    <a:schemeClr val="tx1">
                      <a:alpha val="40000"/>
                    </a:schemeClr>
                  </a:glow>
                  <a:outerShdw blurRad="63500" dir="3600000" algn="tl" rotWithShape="0">
                    <a:srgbClr val="000000">
                      <a:alpha val="70000"/>
                    </a:srgbClr>
                  </a:outerShdw>
                </a:effectLst>
                <a:latin typeface="Arial" pitchFamily="34" charset="0"/>
                <a:cs typeface="Arial" pitchFamily="34" charset="0"/>
              </a:rPr>
              <a:t>12 </a:t>
            </a:r>
            <a:r>
              <a:rPr lang="fr-BE" dirty="0">
                <a:ln w="18415" cmpd="sng">
                  <a:solidFill>
                    <a:srgbClr val="FFFFFF"/>
                  </a:solidFill>
                  <a:prstDash val="solid"/>
                </a:ln>
                <a:solidFill>
                  <a:srgbClr val="FFFFFF"/>
                </a:solidFill>
                <a:effectLst>
                  <a:glow rad="228600">
                    <a:schemeClr val="tx1">
                      <a:alpha val="40000"/>
                    </a:schemeClr>
                  </a:glow>
                  <a:outerShdw blurRad="63500" dir="3600000" algn="tl" rotWithShape="0">
                    <a:srgbClr val="000000">
                      <a:alpha val="70000"/>
                    </a:srgbClr>
                  </a:outerShdw>
                </a:effectLst>
                <a:latin typeface="Arial" pitchFamily="34" charset="0"/>
                <a:cs typeface="Arial" pitchFamily="34" charset="0"/>
              </a:rPr>
              <a:t/>
            </a:r>
            <a:br>
              <a:rPr lang="fr-BE" dirty="0">
                <a:ln w="18415" cmpd="sng">
                  <a:solidFill>
                    <a:srgbClr val="FFFFFF"/>
                  </a:solidFill>
                  <a:prstDash val="solid"/>
                </a:ln>
                <a:solidFill>
                  <a:srgbClr val="FFFFFF"/>
                </a:solidFill>
                <a:effectLst>
                  <a:glow rad="228600">
                    <a:schemeClr val="tx1">
                      <a:alpha val="40000"/>
                    </a:schemeClr>
                  </a:glow>
                  <a:outerShdw blurRad="63500" dir="3600000" algn="tl" rotWithShape="0">
                    <a:srgbClr val="000000">
                      <a:alpha val="70000"/>
                    </a:srgbClr>
                  </a:outerShdw>
                </a:effectLst>
                <a:latin typeface="Arial" pitchFamily="34" charset="0"/>
                <a:cs typeface="Arial" pitchFamily="34" charset="0"/>
              </a:rPr>
            </a:br>
            <a:r>
              <a:rPr lang="fr-BE" sz="1200" dirty="0">
                <a:ln w="18415" cmpd="sng">
                  <a:solidFill>
                    <a:srgbClr val="FFFFFF"/>
                  </a:solidFill>
                  <a:prstDash val="solid"/>
                </a:ln>
                <a:solidFill>
                  <a:srgbClr val="FFFFFF"/>
                </a:solidFill>
                <a:effectLst>
                  <a:glow rad="228600">
                    <a:schemeClr val="tx1">
                      <a:alpha val="40000"/>
                    </a:schemeClr>
                  </a:glow>
                  <a:outerShdw blurRad="63500" dir="3600000" algn="tl" rotWithShape="0">
                    <a:srgbClr val="000000">
                      <a:alpha val="70000"/>
                    </a:srgbClr>
                  </a:outerShdw>
                </a:effectLst>
                <a:latin typeface="Arial" pitchFamily="34" charset="0"/>
                <a:cs typeface="Arial" pitchFamily="34" charset="0"/>
              </a:rPr>
              <a:t/>
            </a:r>
            <a:br>
              <a:rPr lang="fr-BE" sz="1200" dirty="0">
                <a:ln w="18415" cmpd="sng">
                  <a:solidFill>
                    <a:srgbClr val="FFFFFF"/>
                  </a:solidFill>
                  <a:prstDash val="solid"/>
                </a:ln>
                <a:solidFill>
                  <a:srgbClr val="FFFFFF"/>
                </a:solidFill>
                <a:effectLst>
                  <a:glow rad="228600">
                    <a:schemeClr val="tx1">
                      <a:alpha val="40000"/>
                    </a:schemeClr>
                  </a:glow>
                  <a:outerShdw blurRad="63500" dir="3600000" algn="tl" rotWithShape="0">
                    <a:srgbClr val="000000">
                      <a:alpha val="70000"/>
                    </a:srgbClr>
                  </a:outerShdw>
                </a:effectLst>
                <a:latin typeface="Arial" pitchFamily="34" charset="0"/>
                <a:cs typeface="Arial" pitchFamily="34" charset="0"/>
              </a:rPr>
            </a:br>
            <a:r>
              <a:rPr lang="fr-BE" dirty="0">
                <a:ln w="18415" cmpd="sng">
                  <a:solidFill>
                    <a:srgbClr val="FFFFFF"/>
                  </a:solidFill>
                  <a:prstDash val="solid"/>
                </a:ln>
                <a:solidFill>
                  <a:srgbClr val="FFFFFF"/>
                </a:solidFill>
                <a:effectLst>
                  <a:glow rad="228600">
                    <a:schemeClr val="tx1">
                      <a:alpha val="40000"/>
                    </a:schemeClr>
                  </a:glow>
                  <a:outerShdw blurRad="63500" dir="3600000" algn="tl" rotWithShape="0">
                    <a:srgbClr val="000000">
                      <a:alpha val="70000"/>
                    </a:srgbClr>
                  </a:outerShdw>
                </a:effectLst>
                <a:latin typeface="Arial" pitchFamily="34" charset="0"/>
                <a:cs typeface="Arial" pitchFamily="34" charset="0"/>
              </a:rPr>
              <a:t>Je me retournai pour connaître </a:t>
            </a:r>
            <a:r>
              <a:rPr lang="fr-BE" dirty="0" smtClean="0">
                <a:ln w="18415" cmpd="sng">
                  <a:solidFill>
                    <a:srgbClr val="FFFFFF"/>
                  </a:solidFill>
                  <a:prstDash val="solid"/>
                </a:ln>
                <a:solidFill>
                  <a:srgbClr val="FFFFFF"/>
                </a:solidFill>
                <a:effectLst>
                  <a:glow rad="228600">
                    <a:schemeClr val="tx1">
                      <a:alpha val="40000"/>
                    </a:schemeClr>
                  </a:glow>
                  <a:outerShdw blurRad="63500" dir="3600000" algn="tl" rotWithShape="0">
                    <a:srgbClr val="000000">
                      <a:alpha val="70000"/>
                    </a:srgbClr>
                  </a:outerShdw>
                </a:effectLst>
                <a:latin typeface="Arial" pitchFamily="34" charset="0"/>
                <a:cs typeface="Arial" pitchFamily="34" charset="0"/>
              </a:rPr>
              <a:t/>
            </a:r>
            <a:br>
              <a:rPr lang="fr-BE" dirty="0" smtClean="0">
                <a:ln w="18415" cmpd="sng">
                  <a:solidFill>
                    <a:srgbClr val="FFFFFF"/>
                  </a:solidFill>
                  <a:prstDash val="solid"/>
                </a:ln>
                <a:solidFill>
                  <a:srgbClr val="FFFFFF"/>
                </a:solidFill>
                <a:effectLst>
                  <a:glow rad="228600">
                    <a:schemeClr val="tx1">
                      <a:alpha val="40000"/>
                    </a:schemeClr>
                  </a:glow>
                  <a:outerShdw blurRad="63500" dir="3600000" algn="tl" rotWithShape="0">
                    <a:srgbClr val="000000">
                      <a:alpha val="70000"/>
                    </a:srgbClr>
                  </a:outerShdw>
                </a:effectLst>
                <a:latin typeface="Arial" pitchFamily="34" charset="0"/>
                <a:cs typeface="Arial" pitchFamily="34" charset="0"/>
              </a:rPr>
            </a:br>
            <a:r>
              <a:rPr lang="fr-BE" dirty="0" smtClean="0">
                <a:ln w="18415" cmpd="sng">
                  <a:solidFill>
                    <a:srgbClr val="FFFFFF"/>
                  </a:solidFill>
                  <a:prstDash val="solid"/>
                </a:ln>
                <a:solidFill>
                  <a:srgbClr val="FFFFFF"/>
                </a:solidFill>
                <a:effectLst>
                  <a:glow rad="228600">
                    <a:schemeClr val="tx1">
                      <a:alpha val="40000"/>
                    </a:schemeClr>
                  </a:glow>
                  <a:outerShdw blurRad="63500" dir="3600000" algn="tl" rotWithShape="0">
                    <a:srgbClr val="000000">
                      <a:alpha val="70000"/>
                    </a:srgbClr>
                  </a:outerShdw>
                </a:effectLst>
                <a:latin typeface="Arial" pitchFamily="34" charset="0"/>
                <a:cs typeface="Arial" pitchFamily="34" charset="0"/>
              </a:rPr>
              <a:t>quelle </a:t>
            </a:r>
            <a:r>
              <a:rPr lang="fr-BE" dirty="0">
                <a:ln w="18415" cmpd="sng">
                  <a:solidFill>
                    <a:srgbClr val="FFFFFF"/>
                  </a:solidFill>
                  <a:prstDash val="solid"/>
                </a:ln>
                <a:solidFill>
                  <a:srgbClr val="FFFFFF"/>
                </a:solidFill>
                <a:effectLst>
                  <a:glow rad="228600">
                    <a:schemeClr val="tx1">
                      <a:alpha val="40000"/>
                    </a:schemeClr>
                  </a:glow>
                  <a:outerShdw blurRad="63500" dir="3600000" algn="tl" rotWithShape="0">
                    <a:srgbClr val="000000">
                      <a:alpha val="70000"/>
                    </a:srgbClr>
                  </a:outerShdw>
                </a:effectLst>
                <a:latin typeface="Arial" pitchFamily="34" charset="0"/>
                <a:cs typeface="Arial" pitchFamily="34" charset="0"/>
              </a:rPr>
              <a:t>était la voix qui me parlait. </a:t>
            </a:r>
            <a:r>
              <a:rPr lang="fr-BE" dirty="0" smtClean="0">
                <a:ln w="18415" cmpd="sng">
                  <a:solidFill>
                    <a:srgbClr val="FFFFFF"/>
                  </a:solidFill>
                  <a:prstDash val="solid"/>
                </a:ln>
                <a:solidFill>
                  <a:srgbClr val="FFFFFF"/>
                </a:solidFill>
                <a:effectLst>
                  <a:glow rad="228600">
                    <a:schemeClr val="tx1">
                      <a:alpha val="40000"/>
                    </a:schemeClr>
                  </a:glow>
                  <a:outerShdw blurRad="63500" dir="3600000" algn="tl" rotWithShape="0">
                    <a:srgbClr val="000000">
                      <a:alpha val="70000"/>
                    </a:srgbClr>
                  </a:outerShdw>
                </a:effectLst>
                <a:latin typeface="Arial" pitchFamily="34" charset="0"/>
                <a:cs typeface="Arial" pitchFamily="34" charset="0"/>
              </a:rPr>
              <a:t/>
            </a:r>
            <a:br>
              <a:rPr lang="fr-BE" dirty="0" smtClean="0">
                <a:ln w="18415" cmpd="sng">
                  <a:solidFill>
                    <a:srgbClr val="FFFFFF"/>
                  </a:solidFill>
                  <a:prstDash val="solid"/>
                </a:ln>
                <a:solidFill>
                  <a:srgbClr val="FFFFFF"/>
                </a:solidFill>
                <a:effectLst>
                  <a:glow rad="228600">
                    <a:schemeClr val="tx1">
                      <a:alpha val="40000"/>
                    </a:schemeClr>
                  </a:glow>
                  <a:outerShdw blurRad="63500" dir="3600000" algn="tl" rotWithShape="0">
                    <a:srgbClr val="000000">
                      <a:alpha val="70000"/>
                    </a:srgbClr>
                  </a:outerShdw>
                </a:effectLst>
                <a:latin typeface="Arial" pitchFamily="34" charset="0"/>
                <a:cs typeface="Arial" pitchFamily="34" charset="0"/>
              </a:rPr>
            </a:br>
            <a:r>
              <a:rPr lang="fr-BE" dirty="0" smtClean="0">
                <a:ln w="18415" cmpd="sng">
                  <a:solidFill>
                    <a:srgbClr val="FFFFFF"/>
                  </a:solidFill>
                  <a:prstDash val="solid"/>
                </a:ln>
                <a:solidFill>
                  <a:srgbClr val="FFFFFF"/>
                </a:solidFill>
                <a:effectLst>
                  <a:glow rad="228600">
                    <a:schemeClr val="tx1">
                      <a:alpha val="40000"/>
                    </a:schemeClr>
                  </a:glow>
                  <a:outerShdw blurRad="63500" dir="3600000" algn="tl" rotWithShape="0">
                    <a:srgbClr val="000000">
                      <a:alpha val="70000"/>
                    </a:srgbClr>
                  </a:outerShdw>
                </a:effectLst>
                <a:latin typeface="Arial" pitchFamily="34" charset="0"/>
                <a:cs typeface="Arial" pitchFamily="34" charset="0"/>
              </a:rPr>
              <a:t>Et</a:t>
            </a:r>
            <a:r>
              <a:rPr lang="fr-BE" dirty="0">
                <a:ln w="18415" cmpd="sng">
                  <a:solidFill>
                    <a:srgbClr val="FFFFFF"/>
                  </a:solidFill>
                  <a:prstDash val="solid"/>
                </a:ln>
                <a:solidFill>
                  <a:srgbClr val="FFFFFF"/>
                </a:solidFill>
                <a:effectLst>
                  <a:glow rad="228600">
                    <a:schemeClr val="tx1">
                      <a:alpha val="40000"/>
                    </a:schemeClr>
                  </a:glow>
                  <a:outerShdw blurRad="63500" dir="3600000" algn="tl" rotWithShape="0">
                    <a:srgbClr val="000000">
                      <a:alpha val="70000"/>
                    </a:srgbClr>
                  </a:outerShdw>
                </a:effectLst>
                <a:latin typeface="Arial" pitchFamily="34" charset="0"/>
                <a:cs typeface="Arial" pitchFamily="34" charset="0"/>
              </a:rPr>
              <a:t>, après m’être retourné, </a:t>
            </a:r>
            <a:r>
              <a:rPr lang="fr-BE" dirty="0" smtClean="0">
                <a:ln w="18415" cmpd="sng">
                  <a:solidFill>
                    <a:srgbClr val="FFFFFF"/>
                  </a:solidFill>
                  <a:prstDash val="solid"/>
                </a:ln>
                <a:solidFill>
                  <a:srgbClr val="FFFFFF"/>
                </a:solidFill>
                <a:effectLst>
                  <a:glow rad="228600">
                    <a:schemeClr val="tx1">
                      <a:alpha val="40000"/>
                    </a:schemeClr>
                  </a:glow>
                  <a:outerShdw blurRad="63500" dir="3600000" algn="tl" rotWithShape="0">
                    <a:srgbClr val="000000">
                      <a:alpha val="70000"/>
                    </a:srgbClr>
                  </a:outerShdw>
                </a:effectLst>
                <a:latin typeface="Arial" pitchFamily="34" charset="0"/>
                <a:cs typeface="Arial" pitchFamily="34" charset="0"/>
              </a:rPr>
              <a:t/>
            </a:r>
            <a:br>
              <a:rPr lang="fr-BE" dirty="0" smtClean="0">
                <a:ln w="18415" cmpd="sng">
                  <a:solidFill>
                    <a:srgbClr val="FFFFFF"/>
                  </a:solidFill>
                  <a:prstDash val="solid"/>
                </a:ln>
                <a:solidFill>
                  <a:srgbClr val="FFFFFF"/>
                </a:solidFill>
                <a:effectLst>
                  <a:glow rad="228600">
                    <a:schemeClr val="tx1">
                      <a:alpha val="40000"/>
                    </a:schemeClr>
                  </a:glow>
                  <a:outerShdw blurRad="63500" dir="3600000" algn="tl" rotWithShape="0">
                    <a:srgbClr val="000000">
                      <a:alpha val="70000"/>
                    </a:srgbClr>
                  </a:outerShdw>
                </a:effectLst>
                <a:latin typeface="Arial" pitchFamily="34" charset="0"/>
                <a:cs typeface="Arial" pitchFamily="34" charset="0"/>
              </a:rPr>
            </a:br>
            <a:r>
              <a:rPr lang="fr-BE" dirty="0" smtClean="0">
                <a:ln w="18415" cmpd="sng">
                  <a:solidFill>
                    <a:srgbClr val="FFFFFF"/>
                  </a:solidFill>
                  <a:prstDash val="solid"/>
                </a:ln>
                <a:solidFill>
                  <a:srgbClr val="FFFFFF"/>
                </a:solidFill>
                <a:effectLst>
                  <a:glow rad="228600">
                    <a:schemeClr val="tx1">
                      <a:alpha val="40000"/>
                    </a:schemeClr>
                  </a:glow>
                  <a:outerShdw blurRad="63500" dir="3600000" algn="tl" rotWithShape="0">
                    <a:srgbClr val="000000">
                      <a:alpha val="70000"/>
                    </a:srgbClr>
                  </a:outerShdw>
                </a:effectLst>
                <a:latin typeface="Arial" pitchFamily="34" charset="0"/>
                <a:cs typeface="Arial" pitchFamily="34" charset="0"/>
              </a:rPr>
              <a:t>je </a:t>
            </a:r>
            <a:r>
              <a:rPr lang="fr-BE" dirty="0">
                <a:ln w="18415" cmpd="sng">
                  <a:solidFill>
                    <a:srgbClr val="FFFFFF"/>
                  </a:solidFill>
                  <a:prstDash val="solid"/>
                </a:ln>
                <a:solidFill>
                  <a:srgbClr val="FFFFFF"/>
                </a:solidFill>
                <a:effectLst>
                  <a:glow rad="228600">
                    <a:schemeClr val="tx1">
                      <a:alpha val="40000"/>
                    </a:schemeClr>
                  </a:glow>
                  <a:outerShdw blurRad="63500" dir="3600000" algn="tl" rotWithShape="0">
                    <a:srgbClr val="000000">
                      <a:alpha val="70000"/>
                    </a:srgbClr>
                  </a:outerShdw>
                </a:effectLst>
                <a:latin typeface="Arial" pitchFamily="34" charset="0"/>
                <a:cs typeface="Arial" pitchFamily="34" charset="0"/>
              </a:rPr>
              <a:t>vis sept chandeliers </a:t>
            </a:r>
            <a:r>
              <a:rPr lang="fr-BE" dirty="0" smtClean="0">
                <a:ln w="18415" cmpd="sng">
                  <a:solidFill>
                    <a:srgbClr val="FFFFFF"/>
                  </a:solidFill>
                  <a:prstDash val="solid"/>
                </a:ln>
                <a:solidFill>
                  <a:srgbClr val="FFFFFF"/>
                </a:solidFill>
                <a:effectLst>
                  <a:glow rad="228600">
                    <a:schemeClr val="tx1">
                      <a:alpha val="40000"/>
                    </a:schemeClr>
                  </a:glow>
                  <a:outerShdw blurRad="63500" dir="3600000" algn="tl" rotWithShape="0">
                    <a:srgbClr val="000000">
                      <a:alpha val="70000"/>
                    </a:srgbClr>
                  </a:outerShdw>
                </a:effectLst>
                <a:latin typeface="Arial" pitchFamily="34" charset="0"/>
                <a:cs typeface="Arial" pitchFamily="34" charset="0"/>
              </a:rPr>
              <a:t>d’or</a:t>
            </a:r>
            <a:endParaRPr lang="en-GB" dirty="0">
              <a:effectLst>
                <a:glow rad="228600">
                  <a:schemeClr val="tx1">
                    <a:alpha val="40000"/>
                  </a:scheme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25857365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8000"/>
          </a:stretch>
        </a:blipFill>
        <a:effectLst/>
      </p:bgPr>
    </p:bg>
    <p:spTree>
      <p:nvGrpSpPr>
        <p:cNvPr id="1" name=""/>
        <p:cNvGrpSpPr/>
        <p:nvPr/>
      </p:nvGrpSpPr>
      <p:grpSpPr>
        <a:xfrm>
          <a:off x="0" y="0"/>
          <a:ext cx="0" cy="0"/>
          <a:chOff x="0" y="0"/>
          <a:chExt cx="0" cy="0"/>
        </a:xfrm>
      </p:grpSpPr>
      <p:sp>
        <p:nvSpPr>
          <p:cNvPr id="33795" name="Rectangle 3"/>
          <p:cNvSpPr>
            <a:spLocks noGrp="1" noChangeArrowheads="1"/>
          </p:cNvSpPr>
          <p:nvPr>
            <p:ph type="title" idx="4294967295"/>
          </p:nvPr>
        </p:nvSpPr>
        <p:spPr>
          <a:xfrm>
            <a:off x="1631504" y="4581128"/>
            <a:ext cx="8884096" cy="1143000"/>
          </a:xfrm>
        </p:spPr>
        <p:txBody>
          <a:bodyPr/>
          <a:lstStyle/>
          <a:p>
            <a:pPr algn="r"/>
            <a:r>
              <a:rPr lang="nl-BE"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rPr>
              <a:t>Apocalypse</a:t>
            </a:r>
            <a:r>
              <a:rPr lang="nl-BE"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rPr>
              <a:t> 1:</a:t>
            </a:r>
            <a:r>
              <a:rPr lang="fr-BE" dirty="0" smtClean="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rPr>
              <a:t>13 </a:t>
            </a:r>
            <a:r>
              <a:rPr lang="fr-BE"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rPr>
              <a:t/>
            </a:r>
            <a:br>
              <a:rPr lang="fr-BE"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rPr>
            </a:br>
            <a:r>
              <a:rPr lang="fr-BE" sz="12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rPr>
              <a:t/>
            </a:r>
            <a:br>
              <a:rPr lang="fr-BE" sz="12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rPr>
            </a:br>
            <a:r>
              <a:rPr lang="fr-FR"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rPr>
              <a:t>et, au milieu des sept chandeliers, quelqu'un qui ressemblait </a:t>
            </a:r>
            <a:r>
              <a:rPr lang="fr-FR" dirty="0" smtClean="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rPr>
              <a:t/>
            </a:r>
            <a:br>
              <a:rPr lang="fr-FR" dirty="0" smtClean="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rPr>
            </a:br>
            <a:r>
              <a:rPr lang="fr-FR" dirty="0" smtClean="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rPr>
              <a:t>à </a:t>
            </a:r>
            <a:r>
              <a:rPr lang="fr-FR"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rPr>
              <a:t>un fils d'homme</a:t>
            </a:r>
            <a:endParaRPr lang="en-GB" dirty="0">
              <a:effectLst>
                <a:glow rad="228600">
                  <a:schemeClr val="accent4">
                    <a:satMod val="175000"/>
                    <a:alpha val="40000"/>
                  </a:scheme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90107109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14325" y="2967335"/>
            <a:ext cx="11630025" cy="3570208"/>
          </a:xfrm>
          <a:prstGeom prst="rect">
            <a:avLst/>
          </a:prstGeom>
        </p:spPr>
        <p:txBody>
          <a:bodyPr wrap="square">
            <a:spAutoFit/>
          </a:bodyPr>
          <a:lstStyle/>
          <a:p>
            <a:r>
              <a:rPr lang="fr-BE" sz="4000" dirty="0" smtClean="0">
                <a:effectLst/>
                <a:latin typeface="Arial" panose="020B0604020202020204" pitchFamily="34" charset="0"/>
                <a:ea typeface="Times New Roman" panose="02020603050405020304" pitchFamily="18" charset="0"/>
              </a:rPr>
              <a:t>Apocalypse 15:7 </a:t>
            </a:r>
            <a:endParaRPr lang="fr-BE" sz="4000" i="1" dirty="0" smtClean="0">
              <a:effectLst/>
              <a:latin typeface="Arial" panose="020B0604020202020204" pitchFamily="34" charset="0"/>
              <a:ea typeface="Times New Roman" panose="02020603050405020304" pitchFamily="18" charset="0"/>
            </a:endParaRPr>
          </a:p>
          <a:p>
            <a:endParaRPr lang="fr-BE" sz="1000" i="1" dirty="0">
              <a:latin typeface="Arial" panose="020B0604020202020204" pitchFamily="34" charset="0"/>
              <a:ea typeface="Times New Roman" panose="02020603050405020304" pitchFamily="18" charset="0"/>
            </a:endParaRP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l’un des quatre êtres vivants donna </a:t>
            </a: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aux sept anges sept coupes d’or, </a:t>
            </a: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pleines de la colère du Dieu </a:t>
            </a: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qui vit aux siècles des siècles.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56322" name="Picture 2" descr="http://www.cyberspaceministry.org/Lessons/Future/Lesson081/fut-0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5175" y="228600"/>
            <a:ext cx="4829175"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74064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2">
            <a:alphaModFix amt="99000"/>
          </a:blip>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893378" y="478250"/>
            <a:ext cx="10394731" cy="2893100"/>
          </a:xfrm>
          <a:prstGeom prst="rect">
            <a:avLst/>
          </a:prstGeom>
        </p:spPr>
        <p:txBody>
          <a:bodyPr wrap="square">
            <a:spAutoFit/>
          </a:bodyPr>
          <a:lstStyle/>
          <a:p>
            <a:pPr algn="ctr"/>
            <a:r>
              <a:rPr lang="fr-BE" sz="4000" dirty="0">
                <a:solidFill>
                  <a:prstClr val="white"/>
                </a:solidFill>
                <a:latin typeface="Arial" panose="020B0604020202020204" pitchFamily="34" charset="0"/>
                <a:ea typeface="Times New Roman" panose="02020603050405020304" pitchFamily="18" charset="0"/>
              </a:rPr>
              <a:t>Apocalypse 4:6</a:t>
            </a: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BE"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Au </a:t>
            </a:r>
            <a:r>
              <a:rPr lang="fr-BE"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milieu du trône et autour du trône, il y a quatre êtres vivants remplis d’yeux devant et derrière.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28756841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2">
            <a:alphaModFix amt="99000"/>
          </a:blip>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893378" y="478250"/>
            <a:ext cx="10394731" cy="4924425"/>
          </a:xfrm>
          <a:prstGeom prst="rect">
            <a:avLst/>
          </a:prstGeom>
        </p:spPr>
        <p:txBody>
          <a:bodyPr wrap="square">
            <a:spAutoFit/>
          </a:bodyPr>
          <a:lstStyle/>
          <a:p>
            <a:pPr algn="ctr"/>
            <a:r>
              <a:rPr lang="fr-BE" sz="4000" dirty="0">
                <a:solidFill>
                  <a:prstClr val="white"/>
                </a:solidFill>
                <a:latin typeface="Arial" panose="020B0604020202020204" pitchFamily="34" charset="0"/>
                <a:ea typeface="Times New Roman" panose="02020603050405020304" pitchFamily="18" charset="0"/>
              </a:rPr>
              <a:t>Apocalypse 4:7</a:t>
            </a: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 premier être vivant est semblable </a:t>
            </a:r>
            <a:endPar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à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un lion, le second être vivant </a:t>
            </a:r>
            <a:endPar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est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semblable à un veau, le troisième être vivant a la face d’un homme, </a:t>
            </a:r>
            <a:endPar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 quatrième être vivant </a:t>
            </a:r>
            <a:endPar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est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semblable à un aigle qui vole.</a:t>
            </a:r>
            <a:r>
              <a:rPr lang="fr-BE"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560188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142874" y="4135820"/>
            <a:ext cx="11607113" cy="2215991"/>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Psaume 119:75</a:t>
            </a:r>
            <a:endParaRPr lang="fr-BE" sz="4000" b="1" i="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Je sais, ô Eternel ! </a:t>
            </a: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que tes jugements sont justes</a:t>
            </a:r>
            <a:r>
              <a:rPr lang="fr-BE"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682188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2">
            <a:alphaModFix amt="99000"/>
          </a:blip>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893378" y="478250"/>
            <a:ext cx="10394731" cy="5601533"/>
          </a:xfrm>
          <a:prstGeom prst="rect">
            <a:avLst/>
          </a:prstGeom>
        </p:spPr>
        <p:txBody>
          <a:bodyPr wrap="square">
            <a:spAutoFit/>
          </a:bodyPr>
          <a:lstStyle/>
          <a:p>
            <a:pPr algn="ctr"/>
            <a:r>
              <a:rPr lang="fr-BE" sz="4000" dirty="0">
                <a:solidFill>
                  <a:prstClr val="white"/>
                </a:solidFill>
                <a:latin typeface="Arial" panose="020B0604020202020204" pitchFamily="34" charset="0"/>
                <a:ea typeface="Times New Roman" panose="02020603050405020304" pitchFamily="18" charset="0"/>
              </a:rPr>
              <a:t>Apocalypse 4:8</a:t>
            </a:r>
          </a:p>
          <a:p>
            <a:pPr algn="ctr"/>
            <a:endParaRPr lang="fr-BE" sz="1000" i="1" dirty="0">
              <a:solidFill>
                <a:prstClr val="white"/>
              </a:solidFill>
              <a:latin typeface="Arial" panose="020B0604020202020204" pitchFamily="34" charset="0"/>
              <a:ea typeface="Times New Roman" panose="02020603050405020304" pitchFamily="18" charset="0"/>
            </a:endParaRPr>
          </a:p>
          <a:p>
            <a:pPr algn="ct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Les quatre êtres vivants ont chacun six ailes, et ils sont remplis d’yeux tout autour et au dedans. </a:t>
            </a:r>
            <a:endPar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Ils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ne cessent de dire jour et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nuit :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Saint, saint, saint est le Seigneur Dieu, le Tout-Puissant, qui était, </a:t>
            </a:r>
            <a:endPar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qui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est, et qui vient ! </a:t>
            </a:r>
            <a:r>
              <a:rPr lang="fr-BE"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5692654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1.bp.blogspot.com/-qcS5UOD-p_Q/VnM03t5DBmI/AAAAAAAAAWs/Hu52iYr4QnY/s1600/CampArrangem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5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40429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14325" y="2967335"/>
            <a:ext cx="11630025" cy="3570208"/>
          </a:xfrm>
          <a:prstGeom prst="rect">
            <a:avLst/>
          </a:prstGeom>
        </p:spPr>
        <p:txBody>
          <a:bodyPr wrap="square">
            <a:spAutoFit/>
          </a:bodyPr>
          <a:lstStyle/>
          <a:p>
            <a:r>
              <a:rPr lang="fr-BE" sz="4000" dirty="0">
                <a:solidFill>
                  <a:prstClr val="white"/>
                </a:solidFill>
                <a:latin typeface="Arial" panose="020B0604020202020204" pitchFamily="34" charset="0"/>
                <a:ea typeface="Times New Roman" panose="02020603050405020304" pitchFamily="18" charset="0"/>
              </a:rPr>
              <a:t>Apocalypse 15:7 </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BE"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l’un des quatre êtres vivants donna </a:t>
            </a:r>
          </a:p>
          <a:p>
            <a:r>
              <a:rPr lang="fr-BE"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aux sept anges sept coupes d’or, </a:t>
            </a:r>
          </a:p>
          <a:p>
            <a:r>
              <a:rPr lang="fr-BE"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pleines de la colère du Dieu </a:t>
            </a:r>
          </a:p>
          <a:p>
            <a:r>
              <a:rPr lang="fr-BE"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qui vit aux siècles des siècles.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56322" name="Picture 2" descr="http://www.cyberspaceministry.org/Lessons/Future/Lesson081/fut-0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5175" y="228600"/>
            <a:ext cx="4829175"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55407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2690683" y="2663309"/>
            <a:ext cx="6714595" cy="1538883"/>
          </a:xfrm>
          <a:prstGeom prst="rect">
            <a:avLst/>
          </a:prstGeom>
        </p:spPr>
        <p:txBody>
          <a:bodyPr wrap="none">
            <a:spAutoFit/>
          </a:bodyPr>
          <a:lstStyle/>
          <a:p>
            <a:pPr algn="ctr"/>
            <a:r>
              <a:rPr lang="fr-BE" sz="4000" b="1" dirty="0" smtClean="0">
                <a:ln w="6600">
                  <a:solidFill>
                    <a:schemeClr val="accent2"/>
                  </a:solidFill>
                  <a:prstDash val="solid"/>
                </a:ln>
                <a:solidFill>
                  <a:srgbClr val="FFFFFF"/>
                </a:solidFill>
                <a:effectLst>
                  <a:glow rad="228600">
                    <a:schemeClr val="accent6">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Psaume 9:7</a:t>
            </a:r>
          </a:p>
          <a:p>
            <a:pPr algn="ctr"/>
            <a:endParaRPr lang="fr-BE" sz="1000" b="1" i="1" dirty="0">
              <a:ln w="6600">
                <a:solidFill>
                  <a:schemeClr val="accent2"/>
                </a:solidFill>
                <a:prstDash val="solid"/>
              </a:ln>
              <a:solidFill>
                <a:srgbClr val="FFFFFF"/>
              </a:solidFill>
              <a:effectLst>
                <a:glow rad="228600">
                  <a:schemeClr val="accent6">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endParaRPr>
          </a:p>
          <a:p>
            <a:pPr algn="ctr"/>
            <a:r>
              <a:rPr lang="fr-BE" sz="4400" b="1" dirty="0" smtClean="0">
                <a:ln w="6600">
                  <a:solidFill>
                    <a:schemeClr val="accent2"/>
                  </a:solidFill>
                  <a:prstDash val="solid"/>
                </a:ln>
                <a:solidFill>
                  <a:srgbClr val="FFFFFF"/>
                </a:solidFill>
                <a:effectLst>
                  <a:glow rad="228600">
                    <a:schemeClr val="accent6">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L’Éternel règne à jamais</a:t>
            </a:r>
            <a:r>
              <a:rPr lang="fr-BE" i="1" dirty="0" smtClean="0">
                <a:effectLst/>
                <a:latin typeface="Arial" panose="020B0604020202020204" pitchFamily="34" charset="0"/>
                <a:ea typeface="Times New Roman" panose="02020603050405020304" pitchFamily="18" charset="0"/>
              </a:rPr>
              <a:t> </a:t>
            </a:r>
            <a:endParaRPr lang="nl-BE" dirty="0"/>
          </a:p>
        </p:txBody>
      </p:sp>
    </p:spTree>
    <p:extLst>
      <p:ext uri="{BB962C8B-B14F-4D97-AF65-F5344CB8AC3E}">
        <p14:creationId xmlns:p14="http://schemas.microsoft.com/office/powerpoint/2010/main" val="161627519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600076" y="2187059"/>
            <a:ext cx="10925174" cy="2893100"/>
          </a:xfrm>
          <a:prstGeom prst="rect">
            <a:avLst/>
          </a:prstGeom>
        </p:spPr>
        <p:txBody>
          <a:bodyPr wrap="square">
            <a:spAutoFit/>
          </a:bodyPr>
          <a:lstStyle/>
          <a:p>
            <a:pPr algn="ctr"/>
            <a:r>
              <a:rPr lang="fr-BE" sz="4000" b="1" dirty="0" smtClean="0">
                <a:ln w="6600">
                  <a:solidFill>
                    <a:schemeClr val="accent2"/>
                  </a:solidFill>
                  <a:prstDash val="solid"/>
                </a:ln>
                <a:solidFill>
                  <a:srgbClr val="FFFFFF"/>
                </a:solidFill>
                <a:effectLst>
                  <a:glow rad="228600">
                    <a:schemeClr val="accent6">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Psaume 135:13</a:t>
            </a:r>
          </a:p>
          <a:p>
            <a:pPr algn="ctr"/>
            <a:endParaRPr lang="fr-BE" sz="1000" b="1" i="1" dirty="0">
              <a:ln w="6600">
                <a:solidFill>
                  <a:schemeClr val="accent2"/>
                </a:solidFill>
                <a:prstDash val="solid"/>
              </a:ln>
              <a:solidFill>
                <a:srgbClr val="FFFFFF"/>
              </a:solidFill>
              <a:effectLst>
                <a:glow rad="228600">
                  <a:schemeClr val="accent6">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endParaRPr>
          </a:p>
          <a:p>
            <a:pPr algn="ctr"/>
            <a:r>
              <a:rPr lang="fr-FR" sz="4400" b="1" dirty="0" smtClean="0">
                <a:ln w="6600">
                  <a:solidFill>
                    <a:schemeClr val="accent2"/>
                  </a:solidFill>
                  <a:prstDash val="solid"/>
                </a:ln>
                <a:solidFill>
                  <a:srgbClr val="FFFFFF"/>
                </a:solidFill>
                <a:effectLst>
                  <a:glow rad="228600">
                    <a:schemeClr val="accent6">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Éternel ! ton nom subsiste à toujours, Éternel ! ta mémoire dure </a:t>
            </a:r>
          </a:p>
          <a:p>
            <a:pPr algn="ctr"/>
            <a:r>
              <a:rPr lang="fr-FR" sz="4400" b="1" dirty="0" smtClean="0">
                <a:ln w="6600">
                  <a:solidFill>
                    <a:schemeClr val="accent2"/>
                  </a:solidFill>
                  <a:prstDash val="solid"/>
                </a:ln>
                <a:solidFill>
                  <a:srgbClr val="FFFFFF"/>
                </a:solidFill>
                <a:effectLst>
                  <a:glow rad="228600">
                    <a:schemeClr val="accent6">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de génération en génération. </a:t>
            </a:r>
            <a:r>
              <a:rPr lang="fr-BE" i="1" dirty="0" smtClean="0">
                <a:effectLst/>
                <a:latin typeface="Arial" panose="020B0604020202020204" pitchFamily="34" charset="0"/>
                <a:ea typeface="Times New Roman" panose="02020603050405020304" pitchFamily="18" charset="0"/>
              </a:rPr>
              <a:t> </a:t>
            </a:r>
            <a:endParaRPr lang="nl-BE" dirty="0"/>
          </a:p>
        </p:txBody>
      </p:sp>
    </p:spTree>
    <p:extLst>
      <p:ext uri="{BB962C8B-B14F-4D97-AF65-F5344CB8AC3E}">
        <p14:creationId xmlns:p14="http://schemas.microsoft.com/office/powerpoint/2010/main" val="302817599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571501" y="1834634"/>
            <a:ext cx="10925174" cy="3570208"/>
          </a:xfrm>
          <a:prstGeom prst="rect">
            <a:avLst/>
          </a:prstGeom>
        </p:spPr>
        <p:txBody>
          <a:bodyPr wrap="square">
            <a:spAutoFit/>
          </a:bodyPr>
          <a:lstStyle/>
          <a:p>
            <a:pPr algn="ctr"/>
            <a:r>
              <a:rPr lang="fr-BE" sz="4000" b="1" spc="50" dirty="0" smtClean="0">
                <a:ln w="9525" cmpd="sng">
                  <a:solidFill>
                    <a:schemeClr val="accent1"/>
                  </a:solidFill>
                  <a:prstDash val="solid"/>
                </a:ln>
                <a:solidFill>
                  <a:srgbClr val="70AD47">
                    <a:tint val="1000"/>
                  </a:srgbClr>
                </a:solidFill>
                <a:effectLst>
                  <a:glow rad="38100">
                    <a:srgbClr val="00B050">
                      <a:alpha val="40000"/>
                    </a:srgbClr>
                  </a:glow>
                </a:effectLst>
                <a:latin typeface="Arial" panose="020B0604020202020204" pitchFamily="34" charset="0"/>
                <a:ea typeface="Times New Roman" panose="02020603050405020304" pitchFamily="18" charset="0"/>
              </a:rPr>
              <a:t>Psaume 145:13</a:t>
            </a:r>
          </a:p>
          <a:p>
            <a:pPr algn="ctr"/>
            <a:endParaRPr lang="fr-BE" sz="1000" b="1" i="1" spc="50" dirty="0">
              <a:ln w="9525" cmpd="sng">
                <a:solidFill>
                  <a:schemeClr val="accent1"/>
                </a:solidFill>
                <a:prstDash val="solid"/>
              </a:ln>
              <a:solidFill>
                <a:srgbClr val="70AD47">
                  <a:tint val="1000"/>
                </a:srgbClr>
              </a:solidFill>
              <a:effectLst>
                <a:glow rad="38100">
                  <a:srgbClr val="00B050">
                    <a:alpha val="40000"/>
                  </a:srgbClr>
                </a:glow>
              </a:effectLst>
              <a:latin typeface="Arial" panose="020B0604020202020204" pitchFamily="34" charset="0"/>
              <a:ea typeface="Times New Roman" panose="02020603050405020304" pitchFamily="18" charset="0"/>
            </a:endParaRPr>
          </a:p>
          <a:p>
            <a:pPr algn="ctr"/>
            <a:r>
              <a:rPr lang="fr-FR" sz="4400" b="1" spc="50" dirty="0" smtClean="0">
                <a:ln w="9525" cmpd="sng">
                  <a:solidFill>
                    <a:schemeClr val="accent1"/>
                  </a:solidFill>
                  <a:prstDash val="solid"/>
                </a:ln>
                <a:solidFill>
                  <a:srgbClr val="70AD47">
                    <a:tint val="1000"/>
                  </a:srgbClr>
                </a:solidFill>
                <a:effectLst>
                  <a:glow rad="38100">
                    <a:srgbClr val="00B050">
                      <a:alpha val="40000"/>
                    </a:srgbClr>
                  </a:glow>
                </a:effectLst>
                <a:latin typeface="Arial" panose="020B0604020202020204" pitchFamily="34" charset="0"/>
                <a:ea typeface="Times New Roman" panose="02020603050405020304" pitchFamily="18" charset="0"/>
              </a:rPr>
              <a:t>Ton règne est un règne </a:t>
            </a:r>
          </a:p>
          <a:p>
            <a:pPr algn="ctr"/>
            <a:r>
              <a:rPr lang="fr-FR" sz="4400" b="1" spc="50" dirty="0" smtClean="0">
                <a:ln w="9525" cmpd="sng">
                  <a:solidFill>
                    <a:schemeClr val="accent1"/>
                  </a:solidFill>
                  <a:prstDash val="solid"/>
                </a:ln>
                <a:solidFill>
                  <a:srgbClr val="70AD47">
                    <a:tint val="1000"/>
                  </a:srgbClr>
                </a:solidFill>
                <a:effectLst>
                  <a:glow rad="38100">
                    <a:srgbClr val="00B050">
                      <a:alpha val="40000"/>
                    </a:srgbClr>
                  </a:glow>
                </a:effectLst>
                <a:latin typeface="Arial" panose="020B0604020202020204" pitchFamily="34" charset="0"/>
                <a:ea typeface="Times New Roman" panose="02020603050405020304" pitchFamily="18" charset="0"/>
              </a:rPr>
              <a:t>de tous les siècles, </a:t>
            </a:r>
          </a:p>
          <a:p>
            <a:pPr algn="ctr"/>
            <a:r>
              <a:rPr lang="fr-FR" sz="4400" b="1" spc="50" dirty="0" smtClean="0">
                <a:ln w="9525" cmpd="sng">
                  <a:solidFill>
                    <a:schemeClr val="accent1"/>
                  </a:solidFill>
                  <a:prstDash val="solid"/>
                </a:ln>
                <a:solidFill>
                  <a:srgbClr val="70AD47">
                    <a:tint val="1000"/>
                  </a:srgbClr>
                </a:solidFill>
                <a:effectLst>
                  <a:glow rad="38100">
                    <a:srgbClr val="00B050">
                      <a:alpha val="40000"/>
                    </a:srgbClr>
                  </a:glow>
                </a:effectLst>
                <a:latin typeface="Arial" panose="020B0604020202020204" pitchFamily="34" charset="0"/>
                <a:ea typeface="Times New Roman" panose="02020603050405020304" pitchFamily="18" charset="0"/>
              </a:rPr>
              <a:t>Et ta domination subsiste </a:t>
            </a:r>
          </a:p>
          <a:p>
            <a:pPr algn="ctr"/>
            <a:r>
              <a:rPr lang="fr-FR" sz="4400" b="1" spc="50" dirty="0" smtClean="0">
                <a:ln w="9525" cmpd="sng">
                  <a:solidFill>
                    <a:schemeClr val="accent1"/>
                  </a:solidFill>
                  <a:prstDash val="solid"/>
                </a:ln>
                <a:solidFill>
                  <a:srgbClr val="70AD47">
                    <a:tint val="1000"/>
                  </a:srgbClr>
                </a:solidFill>
                <a:effectLst>
                  <a:glow rad="38100">
                    <a:srgbClr val="00B050">
                      <a:alpha val="40000"/>
                    </a:srgbClr>
                  </a:glow>
                </a:effectLst>
                <a:latin typeface="Arial" panose="020B0604020202020204" pitchFamily="34" charset="0"/>
                <a:ea typeface="Times New Roman" panose="02020603050405020304" pitchFamily="18" charset="0"/>
              </a:rPr>
              <a:t>dans tous les âges. </a:t>
            </a:r>
            <a:r>
              <a:rPr lang="fr-BE" i="1" dirty="0" smtClean="0">
                <a:effectLst/>
                <a:latin typeface="Arial" panose="020B0604020202020204" pitchFamily="34" charset="0"/>
                <a:ea typeface="Times New Roman" panose="02020603050405020304" pitchFamily="18" charset="0"/>
              </a:rPr>
              <a:t> </a:t>
            </a:r>
            <a:endParaRPr lang="nl-BE" dirty="0"/>
          </a:p>
        </p:txBody>
      </p:sp>
    </p:spTree>
    <p:extLst>
      <p:ext uri="{BB962C8B-B14F-4D97-AF65-F5344CB8AC3E}">
        <p14:creationId xmlns:p14="http://schemas.microsoft.com/office/powerpoint/2010/main" val="319503670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571501" y="1834634"/>
            <a:ext cx="10925174" cy="2893100"/>
          </a:xfrm>
          <a:prstGeom prst="rect">
            <a:avLst/>
          </a:prstGeom>
        </p:spPr>
        <p:txBody>
          <a:bodyPr wrap="square">
            <a:spAutoFit/>
          </a:bodyPr>
          <a:lstStyle/>
          <a:p>
            <a:pPr algn="ctr"/>
            <a:r>
              <a:rPr lang="fr-BE" sz="4000" b="1" dirty="0" smtClean="0">
                <a:ln w="6600">
                  <a:solidFill>
                    <a:schemeClr val="accent2"/>
                  </a:solidFill>
                  <a:prstDash val="solid"/>
                </a:ln>
                <a:solidFill>
                  <a:srgbClr val="FFFFFF"/>
                </a:solidFill>
                <a:effectLst>
                  <a:glow rad="228600">
                    <a:schemeClr val="accent6">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Lamentations 5:19</a:t>
            </a:r>
          </a:p>
          <a:p>
            <a:pPr algn="ctr"/>
            <a:endParaRPr lang="fr-BE" sz="1000" b="1" i="1" dirty="0">
              <a:ln w="6600">
                <a:solidFill>
                  <a:schemeClr val="accent2"/>
                </a:solidFill>
                <a:prstDash val="solid"/>
              </a:ln>
              <a:solidFill>
                <a:srgbClr val="FFFFFF"/>
              </a:solidFill>
              <a:effectLst>
                <a:glow rad="228600">
                  <a:schemeClr val="accent6">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endParaRPr>
          </a:p>
          <a:p>
            <a:pPr algn="ctr"/>
            <a:r>
              <a:rPr lang="fr-FR" sz="4400" b="1" dirty="0" smtClean="0">
                <a:ln w="6600">
                  <a:solidFill>
                    <a:schemeClr val="accent2"/>
                  </a:solidFill>
                  <a:prstDash val="solid"/>
                </a:ln>
                <a:solidFill>
                  <a:srgbClr val="FFFFFF"/>
                </a:solidFill>
                <a:effectLst>
                  <a:glow rad="228600">
                    <a:schemeClr val="accent6">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Toi, l’Éternel, tu règnes à jamais ; </a:t>
            </a:r>
          </a:p>
          <a:p>
            <a:pPr algn="ctr"/>
            <a:r>
              <a:rPr lang="fr-FR" sz="4400" b="1" dirty="0" smtClean="0">
                <a:ln w="6600">
                  <a:solidFill>
                    <a:schemeClr val="accent2"/>
                  </a:solidFill>
                  <a:prstDash val="solid"/>
                </a:ln>
                <a:solidFill>
                  <a:srgbClr val="FFFFFF"/>
                </a:solidFill>
                <a:effectLst>
                  <a:glow rad="228600">
                    <a:schemeClr val="accent6">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Ton trône subsiste </a:t>
            </a:r>
          </a:p>
          <a:p>
            <a:pPr algn="ctr"/>
            <a:r>
              <a:rPr lang="fr-FR" sz="4400" b="1" dirty="0" smtClean="0">
                <a:ln w="6600">
                  <a:solidFill>
                    <a:schemeClr val="accent2"/>
                  </a:solidFill>
                  <a:prstDash val="solid"/>
                </a:ln>
                <a:solidFill>
                  <a:srgbClr val="FFFFFF"/>
                </a:solidFill>
                <a:effectLst>
                  <a:glow rad="228600">
                    <a:schemeClr val="accent6">
                      <a:satMod val="175000"/>
                      <a:alpha val="40000"/>
                    </a:schemeClr>
                  </a:glow>
                  <a:outerShdw dist="38100" dir="2700000" algn="tl" rotWithShape="0">
                    <a:schemeClr val="accent2"/>
                  </a:outerShdw>
                </a:effectLst>
                <a:latin typeface="Arial" panose="020B0604020202020204" pitchFamily="34" charset="0"/>
                <a:ea typeface="Times New Roman" panose="02020603050405020304" pitchFamily="18" charset="0"/>
              </a:rPr>
              <a:t>de génération en génération.</a:t>
            </a:r>
            <a:r>
              <a:rPr lang="fr-FR" sz="4400" b="1" spc="50" dirty="0" smtClean="0">
                <a:ln w="9525" cmpd="sng">
                  <a:solidFill>
                    <a:schemeClr val="accent1"/>
                  </a:solidFill>
                  <a:prstDash val="solid"/>
                </a:ln>
                <a:solidFill>
                  <a:srgbClr val="70AD47">
                    <a:tint val="1000"/>
                  </a:srgbClr>
                </a:solidFill>
                <a:effectLst>
                  <a:glow rad="38100">
                    <a:srgbClr val="00B050">
                      <a:alpha val="40000"/>
                    </a:srgbClr>
                  </a:glow>
                </a:effectLst>
                <a:latin typeface="Arial" panose="020B0604020202020204" pitchFamily="34" charset="0"/>
                <a:ea typeface="Times New Roman" panose="02020603050405020304" pitchFamily="18" charset="0"/>
              </a:rPr>
              <a:t> </a:t>
            </a:r>
            <a:r>
              <a:rPr lang="fr-BE" i="1" dirty="0" smtClean="0">
                <a:effectLst/>
                <a:latin typeface="Arial" panose="020B0604020202020204" pitchFamily="34" charset="0"/>
                <a:ea typeface="Times New Roman" panose="02020603050405020304" pitchFamily="18" charset="0"/>
              </a:rPr>
              <a:t> </a:t>
            </a:r>
            <a:endParaRPr lang="nl-BE" dirty="0"/>
          </a:p>
        </p:txBody>
      </p:sp>
    </p:spTree>
    <p:extLst>
      <p:ext uri="{BB962C8B-B14F-4D97-AF65-F5344CB8AC3E}">
        <p14:creationId xmlns:p14="http://schemas.microsoft.com/office/powerpoint/2010/main" val="103303227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571501" y="2034659"/>
            <a:ext cx="10925174" cy="2893100"/>
          </a:xfrm>
          <a:prstGeom prst="rect">
            <a:avLst/>
          </a:prstGeom>
        </p:spPr>
        <p:txBody>
          <a:bodyPr wrap="square">
            <a:spAutoFit/>
          </a:bodyPr>
          <a:lstStyle/>
          <a:p>
            <a:pPr algn="ctr"/>
            <a:r>
              <a:rPr lang="fr-BE" sz="4000" b="1" dirty="0" smtClean="0">
                <a:ln w="10160">
                  <a:solidFill>
                    <a:srgbClr val="FFC000"/>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1 Timothée 1:17</a:t>
            </a:r>
          </a:p>
          <a:p>
            <a:pPr algn="ctr"/>
            <a:endParaRPr lang="fr-BE" sz="1000" b="1" i="1" dirty="0">
              <a:ln w="10160">
                <a:solidFill>
                  <a:srgbClr val="FFC000"/>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endParaRPr>
          </a:p>
          <a:p>
            <a:pPr algn="ctr"/>
            <a:r>
              <a:rPr lang="fr-FR" sz="4400" b="1" dirty="0" smtClean="0">
                <a:ln w="10160">
                  <a:solidFill>
                    <a:srgbClr val="FFC000"/>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Au roi des siècles, immortel, invisible, seul Dieu, soient honneur et gloire, </a:t>
            </a:r>
          </a:p>
          <a:p>
            <a:pPr algn="ctr"/>
            <a:r>
              <a:rPr lang="fr-FR" sz="4400" b="1" dirty="0" smtClean="0">
                <a:ln w="10160">
                  <a:solidFill>
                    <a:srgbClr val="FFC000"/>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rPr>
              <a:t>aux siècles des siècles ! Amen !  </a:t>
            </a:r>
            <a:r>
              <a:rPr lang="fr-BE" i="1" dirty="0" smtClean="0">
                <a:effectLst/>
                <a:latin typeface="Arial" panose="020B0604020202020204" pitchFamily="34" charset="0"/>
                <a:ea typeface="Times New Roman" panose="02020603050405020304" pitchFamily="18" charset="0"/>
              </a:rPr>
              <a:t> </a:t>
            </a:r>
            <a:endParaRPr lang="nl-BE" dirty="0"/>
          </a:p>
        </p:txBody>
      </p:sp>
    </p:spTree>
    <p:extLst>
      <p:ext uri="{BB962C8B-B14F-4D97-AF65-F5344CB8AC3E}">
        <p14:creationId xmlns:p14="http://schemas.microsoft.com/office/powerpoint/2010/main" val="188548237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2063552" y="2060848"/>
            <a:ext cx="8134672" cy="1143000"/>
          </a:xfrm>
        </p:spPr>
        <p:txBody>
          <a:bodyPr/>
          <a:lstStyle/>
          <a:p>
            <a:r>
              <a:rPr lang="fr-BE" sz="25000" b="1" dirty="0">
                <a:solidFill>
                  <a:schemeClr val="hlink"/>
                </a:solidFill>
                <a:effectLst>
                  <a:outerShdw blurRad="38100" dist="38100" dir="2700000" algn="tl">
                    <a:srgbClr val="C0C0C0"/>
                  </a:outerShdw>
                </a:effectLst>
                <a:latin typeface="Arial" pitchFamily="34" charset="0"/>
              </a:rPr>
              <a:t>α</a:t>
            </a:r>
            <a:r>
              <a:rPr lang="fr-BE" sz="2800" dirty="0">
                <a:solidFill>
                  <a:schemeClr val="hlink"/>
                </a:solidFill>
                <a:latin typeface="Arial" pitchFamily="34" charset="0"/>
              </a:rPr>
              <a:t>      </a:t>
            </a:r>
            <a:r>
              <a:rPr lang="fr-BE" sz="10000" b="1" dirty="0">
                <a:solidFill>
                  <a:schemeClr val="hlink"/>
                </a:solidFill>
                <a:effectLst>
                  <a:outerShdw blurRad="38100" dist="38100" dir="2700000" algn="tl">
                    <a:srgbClr val="C0C0C0"/>
                  </a:outerShdw>
                </a:effectLst>
                <a:latin typeface="Arial" pitchFamily="34" charset="0"/>
              </a:rPr>
              <a:t>&amp; </a:t>
            </a:r>
            <a:r>
              <a:rPr lang="fr-BE" sz="2800" dirty="0">
                <a:solidFill>
                  <a:schemeClr val="hlink"/>
                </a:solidFill>
                <a:latin typeface="Arial" pitchFamily="34" charset="0"/>
              </a:rPr>
              <a:t> </a:t>
            </a:r>
            <a:r>
              <a:rPr lang="fr-BE" sz="19000" b="1" dirty="0">
                <a:solidFill>
                  <a:schemeClr val="hlink"/>
                </a:solidFill>
                <a:effectLst>
                  <a:outerShdw blurRad="38100" dist="38100" dir="2700000" algn="tl">
                    <a:srgbClr val="C0C0C0"/>
                  </a:outerShdw>
                </a:effectLst>
                <a:latin typeface="Arial" pitchFamily="34" charset="0"/>
              </a:rPr>
              <a:t>Ω</a:t>
            </a:r>
            <a:r>
              <a:rPr lang="fr-BE" sz="2800" dirty="0">
                <a:latin typeface="Arial" pitchFamily="34" charset="0"/>
              </a:rPr>
              <a:t> </a:t>
            </a:r>
            <a:br>
              <a:rPr lang="fr-BE" sz="2800" dirty="0">
                <a:latin typeface="Arial" pitchFamily="34" charset="0"/>
              </a:rPr>
            </a:br>
            <a:r>
              <a:rPr lang="fr-BE" sz="2800" dirty="0">
                <a:latin typeface="Arial" pitchFamily="34" charset="0"/>
              </a:rPr>
              <a:t/>
            </a:r>
            <a:br>
              <a:rPr lang="fr-BE" sz="2800" dirty="0">
                <a:latin typeface="Arial" pitchFamily="34" charset="0"/>
              </a:rPr>
            </a:br>
            <a:r>
              <a:rPr lang="fr-BE" sz="3600" dirty="0">
                <a:solidFill>
                  <a:schemeClr val="bg1"/>
                </a:solidFill>
                <a:latin typeface="Arial" pitchFamily="34" charset="0"/>
                <a:cs typeface="Arial" pitchFamily="34" charset="0"/>
              </a:rPr>
              <a:t>Apocalypse 1:8 </a:t>
            </a:r>
            <a:br>
              <a:rPr lang="fr-BE" sz="3600" dirty="0">
                <a:solidFill>
                  <a:schemeClr val="bg1"/>
                </a:solidFill>
                <a:latin typeface="Arial" pitchFamily="34" charset="0"/>
                <a:cs typeface="Arial" pitchFamily="34" charset="0"/>
              </a:rPr>
            </a:br>
            <a:r>
              <a:rPr lang="fr-BE" sz="1100" dirty="0">
                <a:solidFill>
                  <a:schemeClr val="bg1"/>
                </a:solidFill>
                <a:latin typeface="Arial" pitchFamily="34" charset="0"/>
                <a:cs typeface="Arial" pitchFamily="34" charset="0"/>
              </a:rPr>
              <a:t/>
            </a:r>
            <a:br>
              <a:rPr lang="fr-BE" sz="1100" dirty="0">
                <a:solidFill>
                  <a:schemeClr val="bg1"/>
                </a:solidFill>
                <a:latin typeface="Arial" pitchFamily="34" charset="0"/>
                <a:cs typeface="Arial" pitchFamily="34" charset="0"/>
              </a:rPr>
            </a:br>
            <a:r>
              <a:rPr lang="fr-BE" b="1" dirty="0">
                <a:solidFill>
                  <a:schemeClr val="bg1"/>
                </a:solidFill>
                <a:effectLst>
                  <a:glow rad="101600">
                    <a:schemeClr val="tx1">
                      <a:alpha val="60000"/>
                    </a:schemeClr>
                  </a:glow>
                  <a:outerShdw blurRad="38100" dist="38100" dir="2700000" algn="tl">
                    <a:srgbClr val="C0C0C0"/>
                  </a:outerShdw>
                </a:effectLst>
                <a:latin typeface="Arial" pitchFamily="34" charset="0"/>
                <a:cs typeface="Arial" pitchFamily="34" charset="0"/>
              </a:rPr>
              <a:t>Je suis l’alpha et l’oméga, </a:t>
            </a:r>
            <a:r>
              <a:rPr lang="fr-BE" b="1" dirty="0" smtClean="0">
                <a:solidFill>
                  <a:schemeClr val="bg1"/>
                </a:solidFill>
                <a:effectLst>
                  <a:glow rad="101600">
                    <a:schemeClr val="tx1">
                      <a:alpha val="60000"/>
                    </a:schemeClr>
                  </a:glow>
                  <a:outerShdw blurRad="38100" dist="38100" dir="2700000" algn="tl">
                    <a:srgbClr val="C0C0C0"/>
                  </a:outerShdw>
                </a:effectLst>
                <a:latin typeface="Arial" pitchFamily="34" charset="0"/>
                <a:cs typeface="Arial" pitchFamily="34" charset="0"/>
              </a:rPr>
              <a:t/>
            </a:r>
            <a:br>
              <a:rPr lang="fr-BE" b="1" dirty="0" smtClean="0">
                <a:solidFill>
                  <a:schemeClr val="bg1"/>
                </a:solidFill>
                <a:effectLst>
                  <a:glow rad="101600">
                    <a:schemeClr val="tx1">
                      <a:alpha val="60000"/>
                    </a:schemeClr>
                  </a:glow>
                  <a:outerShdw blurRad="38100" dist="38100" dir="2700000" algn="tl">
                    <a:srgbClr val="C0C0C0"/>
                  </a:outerShdw>
                </a:effectLst>
                <a:latin typeface="Arial" pitchFamily="34" charset="0"/>
                <a:cs typeface="Arial" pitchFamily="34" charset="0"/>
              </a:rPr>
            </a:br>
            <a:r>
              <a:rPr lang="fr-BE" b="1" dirty="0" smtClean="0">
                <a:solidFill>
                  <a:schemeClr val="bg1"/>
                </a:solidFill>
                <a:effectLst>
                  <a:glow rad="101600">
                    <a:schemeClr val="tx1">
                      <a:alpha val="60000"/>
                    </a:schemeClr>
                  </a:glow>
                  <a:outerShdw blurRad="38100" dist="38100" dir="2700000" algn="tl">
                    <a:srgbClr val="C0C0C0"/>
                  </a:outerShdw>
                </a:effectLst>
                <a:latin typeface="Arial" pitchFamily="34" charset="0"/>
                <a:cs typeface="Arial" pitchFamily="34" charset="0"/>
              </a:rPr>
              <a:t>dit </a:t>
            </a:r>
            <a:r>
              <a:rPr lang="fr-BE" b="1" dirty="0">
                <a:solidFill>
                  <a:schemeClr val="bg1"/>
                </a:solidFill>
                <a:effectLst>
                  <a:glow rad="101600">
                    <a:schemeClr val="tx1">
                      <a:alpha val="60000"/>
                    </a:schemeClr>
                  </a:glow>
                  <a:outerShdw blurRad="38100" dist="38100" dir="2700000" algn="tl">
                    <a:srgbClr val="C0C0C0"/>
                  </a:outerShdw>
                </a:effectLst>
                <a:latin typeface="Arial" pitchFamily="34" charset="0"/>
                <a:cs typeface="Arial" pitchFamily="34" charset="0"/>
              </a:rPr>
              <a:t>le Seigneur Dieu, </a:t>
            </a:r>
            <a:r>
              <a:rPr lang="fr-BE" b="1" dirty="0" smtClean="0">
                <a:solidFill>
                  <a:schemeClr val="bg1"/>
                </a:solidFill>
                <a:effectLst>
                  <a:glow rad="101600">
                    <a:schemeClr val="tx1">
                      <a:alpha val="60000"/>
                    </a:schemeClr>
                  </a:glow>
                  <a:outerShdw blurRad="38100" dist="38100" dir="2700000" algn="tl">
                    <a:srgbClr val="C0C0C0"/>
                  </a:outerShdw>
                </a:effectLst>
                <a:latin typeface="Arial" pitchFamily="34" charset="0"/>
                <a:cs typeface="Arial" pitchFamily="34" charset="0"/>
              </a:rPr>
              <a:t/>
            </a:r>
            <a:br>
              <a:rPr lang="fr-BE" b="1" dirty="0" smtClean="0">
                <a:solidFill>
                  <a:schemeClr val="bg1"/>
                </a:solidFill>
                <a:effectLst>
                  <a:glow rad="101600">
                    <a:schemeClr val="tx1">
                      <a:alpha val="60000"/>
                    </a:schemeClr>
                  </a:glow>
                  <a:outerShdw blurRad="38100" dist="38100" dir="2700000" algn="tl">
                    <a:srgbClr val="C0C0C0"/>
                  </a:outerShdw>
                </a:effectLst>
                <a:latin typeface="Arial" pitchFamily="34" charset="0"/>
                <a:cs typeface="Arial" pitchFamily="34" charset="0"/>
              </a:rPr>
            </a:br>
            <a:r>
              <a:rPr lang="fr-BE" b="1" dirty="0" smtClean="0">
                <a:solidFill>
                  <a:schemeClr val="bg1"/>
                </a:solidFill>
                <a:effectLst>
                  <a:glow rad="101600">
                    <a:schemeClr val="tx1">
                      <a:alpha val="60000"/>
                    </a:schemeClr>
                  </a:glow>
                  <a:outerShdw blurRad="38100" dist="38100" dir="2700000" algn="tl">
                    <a:srgbClr val="C0C0C0"/>
                  </a:outerShdw>
                </a:effectLst>
                <a:latin typeface="Arial" pitchFamily="34" charset="0"/>
                <a:cs typeface="Arial" pitchFamily="34" charset="0"/>
              </a:rPr>
              <a:t>celui </a:t>
            </a:r>
            <a:r>
              <a:rPr lang="fr-BE" b="1" dirty="0">
                <a:solidFill>
                  <a:schemeClr val="bg1"/>
                </a:solidFill>
                <a:effectLst>
                  <a:glow rad="101600">
                    <a:schemeClr val="tx1">
                      <a:alpha val="60000"/>
                    </a:schemeClr>
                  </a:glow>
                  <a:outerShdw blurRad="38100" dist="38100" dir="2700000" algn="tl">
                    <a:srgbClr val="C0C0C0"/>
                  </a:outerShdw>
                </a:effectLst>
                <a:latin typeface="Arial" pitchFamily="34" charset="0"/>
                <a:cs typeface="Arial" pitchFamily="34" charset="0"/>
              </a:rPr>
              <a:t>qui est, qui était, </a:t>
            </a:r>
            <a:r>
              <a:rPr lang="fr-BE" b="1" dirty="0" smtClean="0">
                <a:solidFill>
                  <a:schemeClr val="bg1"/>
                </a:solidFill>
                <a:effectLst>
                  <a:glow rad="101600">
                    <a:schemeClr val="tx1">
                      <a:alpha val="60000"/>
                    </a:schemeClr>
                  </a:glow>
                  <a:outerShdw blurRad="38100" dist="38100" dir="2700000" algn="tl">
                    <a:srgbClr val="C0C0C0"/>
                  </a:outerShdw>
                </a:effectLst>
                <a:latin typeface="Arial" pitchFamily="34" charset="0"/>
                <a:cs typeface="Arial" pitchFamily="34" charset="0"/>
              </a:rPr>
              <a:t/>
            </a:r>
            <a:br>
              <a:rPr lang="fr-BE" b="1" dirty="0" smtClean="0">
                <a:solidFill>
                  <a:schemeClr val="bg1"/>
                </a:solidFill>
                <a:effectLst>
                  <a:glow rad="101600">
                    <a:schemeClr val="tx1">
                      <a:alpha val="60000"/>
                    </a:schemeClr>
                  </a:glow>
                  <a:outerShdw blurRad="38100" dist="38100" dir="2700000" algn="tl">
                    <a:srgbClr val="C0C0C0"/>
                  </a:outerShdw>
                </a:effectLst>
                <a:latin typeface="Arial" pitchFamily="34" charset="0"/>
                <a:cs typeface="Arial" pitchFamily="34" charset="0"/>
              </a:rPr>
            </a:br>
            <a:r>
              <a:rPr lang="fr-BE" b="1" dirty="0" smtClean="0">
                <a:solidFill>
                  <a:schemeClr val="bg1"/>
                </a:solidFill>
                <a:effectLst>
                  <a:glow rad="101600">
                    <a:schemeClr val="tx1">
                      <a:alpha val="60000"/>
                    </a:schemeClr>
                  </a:glow>
                  <a:outerShdw blurRad="38100" dist="38100" dir="2700000" algn="tl">
                    <a:srgbClr val="C0C0C0"/>
                  </a:outerShdw>
                </a:effectLst>
                <a:latin typeface="Arial" pitchFamily="34" charset="0"/>
                <a:cs typeface="Arial" pitchFamily="34" charset="0"/>
              </a:rPr>
              <a:t>et </a:t>
            </a:r>
            <a:r>
              <a:rPr lang="fr-BE" b="1" dirty="0">
                <a:solidFill>
                  <a:schemeClr val="bg1"/>
                </a:solidFill>
                <a:effectLst>
                  <a:glow rad="101600">
                    <a:schemeClr val="tx1">
                      <a:alpha val="60000"/>
                    </a:schemeClr>
                  </a:glow>
                  <a:outerShdw blurRad="38100" dist="38100" dir="2700000" algn="tl">
                    <a:srgbClr val="C0C0C0"/>
                  </a:outerShdw>
                </a:effectLst>
                <a:latin typeface="Arial" pitchFamily="34" charset="0"/>
                <a:cs typeface="Arial" pitchFamily="34" charset="0"/>
              </a:rPr>
              <a:t>qui vient, </a:t>
            </a:r>
            <a:r>
              <a:rPr lang="fr-BE" b="1" u="sng" dirty="0">
                <a:solidFill>
                  <a:schemeClr val="bg1"/>
                </a:solidFill>
                <a:effectLst>
                  <a:glow rad="101600">
                    <a:schemeClr val="tx1">
                      <a:alpha val="60000"/>
                    </a:schemeClr>
                  </a:glow>
                  <a:outerShdw blurRad="38100" dist="38100" dir="2700000" algn="tl">
                    <a:srgbClr val="C0C0C0"/>
                  </a:outerShdw>
                </a:effectLst>
                <a:latin typeface="Arial" pitchFamily="34" charset="0"/>
                <a:cs typeface="Arial" pitchFamily="34" charset="0"/>
              </a:rPr>
              <a:t>le Tout-Puissant</a:t>
            </a:r>
            <a:r>
              <a:rPr lang="fr-BE" b="1" dirty="0">
                <a:solidFill>
                  <a:schemeClr val="bg1"/>
                </a:solidFill>
                <a:effectLst>
                  <a:glow rad="101600">
                    <a:schemeClr val="tx1">
                      <a:alpha val="60000"/>
                    </a:schemeClr>
                  </a:glow>
                  <a:outerShdw blurRad="38100" dist="38100" dir="2700000" algn="tl">
                    <a:srgbClr val="C0C0C0"/>
                  </a:outerShdw>
                </a:effectLst>
                <a:latin typeface="Arial" pitchFamily="34" charset="0"/>
                <a:cs typeface="Arial" pitchFamily="34" charset="0"/>
              </a:rPr>
              <a:t>.</a:t>
            </a:r>
            <a:r>
              <a:rPr lang="fr-BE" sz="2800" i="1" dirty="0">
                <a:solidFill>
                  <a:schemeClr val="bg1"/>
                </a:solidFill>
                <a:latin typeface="Times New Roman"/>
              </a:rPr>
              <a:t> </a:t>
            </a:r>
            <a:r>
              <a:rPr lang="en-GB" sz="2800" dirty="0"/>
              <a:t> </a:t>
            </a:r>
          </a:p>
        </p:txBody>
      </p:sp>
    </p:spTree>
    <p:extLst>
      <p:ext uri="{BB962C8B-B14F-4D97-AF65-F5344CB8AC3E}">
        <p14:creationId xmlns:p14="http://schemas.microsoft.com/office/powerpoint/2010/main" val="280825464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14325" y="2310110"/>
            <a:ext cx="11630025" cy="4247317"/>
          </a:xfrm>
          <a:prstGeom prst="rect">
            <a:avLst/>
          </a:prstGeom>
        </p:spPr>
        <p:txBody>
          <a:bodyPr wrap="square">
            <a:spAutoFit/>
          </a:bodyPr>
          <a:lstStyle/>
          <a:p>
            <a:r>
              <a:rPr lang="fr-BE" sz="4000" dirty="0">
                <a:solidFill>
                  <a:prstClr val="white"/>
                </a:solidFill>
                <a:latin typeface="Arial" panose="020B0604020202020204" pitchFamily="34" charset="0"/>
                <a:ea typeface="Times New Roman" panose="02020603050405020304" pitchFamily="18" charset="0"/>
              </a:rPr>
              <a:t>Apocalypse </a:t>
            </a:r>
            <a:r>
              <a:rPr lang="fr-BE" sz="4000" dirty="0" smtClean="0">
                <a:solidFill>
                  <a:prstClr val="white"/>
                </a:solidFill>
                <a:latin typeface="Arial" panose="020B0604020202020204" pitchFamily="34" charset="0"/>
                <a:ea typeface="Times New Roman" panose="02020603050405020304" pitchFamily="18" charset="0"/>
              </a:rPr>
              <a:t>15:8 </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le temple fut rempli de fumée, à cause de la gloire de Dieu et de sa puissance ;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personne ne pouvait entrer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dans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 temple, jusqu’à ce que les sept fléaux des sept anges fussent accomplis.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0575" y="247650"/>
            <a:ext cx="3533775" cy="2579790"/>
          </a:xfrm>
          <a:prstGeom prst="rect">
            <a:avLst/>
          </a:prstGeom>
        </p:spPr>
      </p:pic>
    </p:spTree>
    <p:extLst>
      <p:ext uri="{BB962C8B-B14F-4D97-AF65-F5344CB8AC3E}">
        <p14:creationId xmlns:p14="http://schemas.microsoft.com/office/powerpoint/2010/main" val="37673304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314324" y="4773995"/>
            <a:ext cx="11607113" cy="1538883"/>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Psaume 119:137</a:t>
            </a:r>
            <a:endParaRPr lang="fr-BE" sz="4000" b="1" i="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Et tes jugements sont équitables </a:t>
            </a:r>
            <a:r>
              <a:rPr lang="fr-BE" sz="4400" b="1" dirty="0" smtClean="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574115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14325" y="2310110"/>
            <a:ext cx="11630025" cy="4247317"/>
          </a:xfrm>
          <a:prstGeom prst="rect">
            <a:avLst/>
          </a:prstGeom>
        </p:spPr>
        <p:txBody>
          <a:bodyPr wrap="square">
            <a:spAutoFit/>
          </a:bodyPr>
          <a:lstStyle/>
          <a:p>
            <a:r>
              <a:rPr lang="fr-BE" sz="4000" dirty="0" smtClean="0">
                <a:solidFill>
                  <a:prstClr val="white"/>
                </a:solidFill>
                <a:latin typeface="Arial" panose="020B0604020202020204" pitchFamily="34" charset="0"/>
                <a:ea typeface="Times New Roman" panose="02020603050405020304" pitchFamily="18" charset="0"/>
              </a:rPr>
              <a:t>Exode 19:8 </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La montagne de Sinaï était toute en fumée, parce que l’Éternel y était descendu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au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milieu du feu; cette fumée s’élevait comme la fumée d’une fournaise, et toute la montagne tremblait avec violence.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0725" y="247650"/>
            <a:ext cx="2333625" cy="2619494"/>
          </a:xfrm>
          <a:prstGeom prst="rect">
            <a:avLst/>
          </a:prstGeom>
        </p:spPr>
      </p:pic>
    </p:spTree>
    <p:extLst>
      <p:ext uri="{BB962C8B-B14F-4D97-AF65-F5344CB8AC3E}">
        <p14:creationId xmlns:p14="http://schemas.microsoft.com/office/powerpoint/2010/main" val="43517699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14325" y="2938760"/>
            <a:ext cx="11630025" cy="3570208"/>
          </a:xfrm>
          <a:prstGeom prst="rect">
            <a:avLst/>
          </a:prstGeom>
        </p:spPr>
        <p:txBody>
          <a:bodyPr wrap="square">
            <a:spAutoFit/>
          </a:bodyPr>
          <a:lstStyle/>
          <a:p>
            <a:r>
              <a:rPr lang="fr-BE" sz="4000" dirty="0" smtClean="0">
                <a:solidFill>
                  <a:prstClr val="white"/>
                </a:solidFill>
                <a:latin typeface="Arial" panose="020B0604020202020204" pitchFamily="34" charset="0"/>
                <a:ea typeface="Times New Roman" panose="02020603050405020304" pitchFamily="18" charset="0"/>
              </a:rPr>
              <a:t>Exode 24:7 </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L’aspect de la gloire de l’Éternel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était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comme un feu dévorant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sur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 sommet de la montagne,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aux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yeux des enfants d’Israël.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57346" name="Picture 2" descr="https://encrypted-tbn3.gstatic.com/images?q=tbn:ANd9GcS897S57xnW5ISOj6kTtSXLiq5IVdWQ8CXFIle-VkjVqEKOjYJ3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9366" y="258762"/>
            <a:ext cx="2464984" cy="4008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81043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14325" y="2310110"/>
            <a:ext cx="11630025" cy="4247317"/>
          </a:xfrm>
          <a:prstGeom prst="rect">
            <a:avLst/>
          </a:prstGeom>
        </p:spPr>
        <p:txBody>
          <a:bodyPr wrap="square">
            <a:spAutoFit/>
          </a:bodyPr>
          <a:lstStyle/>
          <a:p>
            <a:r>
              <a:rPr lang="fr-BE" sz="4000" dirty="0" smtClean="0">
                <a:solidFill>
                  <a:prstClr val="white"/>
                </a:solidFill>
                <a:latin typeface="Arial" panose="020B0604020202020204" pitchFamily="34" charset="0"/>
                <a:ea typeface="Times New Roman" panose="02020603050405020304" pitchFamily="18" charset="0"/>
              </a:rPr>
              <a:t>Exode 40:35 </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Moïse ne pouvait pas entrer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dans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la tente d’assignation,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parce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que la nuée restait dessus,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que la gloire de l’Éternel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remplissait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 tabernacle.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61442" name="Picture 2" descr="http://thecripplegate.com/wp-content/uploads/2011/12/Glory-Fills-Tabernac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3424" y="244475"/>
            <a:ext cx="3590925" cy="2643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12990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14324" y="2967335"/>
            <a:ext cx="11630025" cy="3570208"/>
          </a:xfrm>
          <a:prstGeom prst="rect">
            <a:avLst/>
          </a:prstGeom>
        </p:spPr>
        <p:txBody>
          <a:bodyPr wrap="square">
            <a:spAutoFit/>
          </a:bodyPr>
          <a:lstStyle/>
          <a:p>
            <a:r>
              <a:rPr lang="fr-BE" sz="4000" dirty="0" smtClean="0">
                <a:solidFill>
                  <a:prstClr val="white"/>
                </a:solidFill>
                <a:latin typeface="Arial" panose="020B0604020202020204" pitchFamily="34" charset="0"/>
                <a:ea typeface="Times New Roman" panose="02020603050405020304" pitchFamily="18" charset="0"/>
              </a:rPr>
              <a:t>1 Rois 8:11</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Les sacrificateurs ne purent pas y rester pour faire le service, à cause de la nuée ; car la gloire de l’Éternel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remplissait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la maison de l’Éternel.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309336"/>
            <a:ext cx="4095749" cy="3214122"/>
          </a:xfrm>
          <a:prstGeom prst="rect">
            <a:avLst/>
          </a:prstGeom>
        </p:spPr>
      </p:pic>
    </p:spTree>
    <p:extLst>
      <p:ext uri="{BB962C8B-B14F-4D97-AF65-F5344CB8AC3E}">
        <p14:creationId xmlns:p14="http://schemas.microsoft.com/office/powerpoint/2010/main" val="188500880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14324" y="2967335"/>
            <a:ext cx="11630025" cy="3570208"/>
          </a:xfrm>
          <a:prstGeom prst="rect">
            <a:avLst/>
          </a:prstGeom>
        </p:spPr>
        <p:txBody>
          <a:bodyPr wrap="square">
            <a:spAutoFit/>
          </a:bodyPr>
          <a:lstStyle/>
          <a:p>
            <a:r>
              <a:rPr lang="fr-BE" sz="4000" dirty="0" smtClean="0">
                <a:solidFill>
                  <a:prstClr val="white"/>
                </a:solidFill>
                <a:latin typeface="Arial" panose="020B0604020202020204" pitchFamily="34" charset="0"/>
                <a:ea typeface="Times New Roman" panose="02020603050405020304" pitchFamily="18" charset="0"/>
              </a:rPr>
              <a:t>Luc 2:9</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Un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ange du Seigneur leur apparut,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la gloire du Seigneur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resplendit autour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d’eux.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Ils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furent saisis d’une grande frayeur.</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7946" y="200025"/>
            <a:ext cx="4041654" cy="3305175"/>
          </a:xfrm>
          <a:prstGeom prst="rect">
            <a:avLst/>
          </a:prstGeom>
        </p:spPr>
      </p:pic>
    </p:spTree>
    <p:extLst>
      <p:ext uri="{BB962C8B-B14F-4D97-AF65-F5344CB8AC3E}">
        <p14:creationId xmlns:p14="http://schemas.microsoft.com/office/powerpoint/2010/main" val="274714212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14324" y="2967335"/>
            <a:ext cx="11630025" cy="3570208"/>
          </a:xfrm>
          <a:prstGeom prst="rect">
            <a:avLst/>
          </a:prstGeom>
        </p:spPr>
        <p:txBody>
          <a:bodyPr wrap="square">
            <a:spAutoFit/>
          </a:bodyPr>
          <a:lstStyle/>
          <a:p>
            <a:r>
              <a:rPr lang="fr-BE" sz="4000" dirty="0" smtClean="0">
                <a:solidFill>
                  <a:prstClr val="white"/>
                </a:solidFill>
                <a:latin typeface="Arial" panose="020B0604020202020204" pitchFamily="34" charset="0"/>
                <a:ea typeface="Times New Roman" panose="02020603050405020304" pitchFamily="18" charset="0"/>
              </a:rPr>
              <a:t>Apocalypse 16:1</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j’entendis une voix forte qui venait </a:t>
            </a: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du temple, et qui disait aux sept anges : Allez, et versez sur la terre </a:t>
            </a: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les sept coupes de la colère de Dieu.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550" y="315087"/>
            <a:ext cx="4790694" cy="3165280"/>
          </a:xfrm>
          <a:prstGeom prst="rect">
            <a:avLst/>
          </a:prstGeom>
        </p:spPr>
      </p:pic>
    </p:spTree>
    <p:extLst>
      <p:ext uri="{BB962C8B-B14F-4D97-AF65-F5344CB8AC3E}">
        <p14:creationId xmlns:p14="http://schemas.microsoft.com/office/powerpoint/2010/main" val="257503162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14324" y="2967335"/>
            <a:ext cx="11630025" cy="3570208"/>
          </a:xfrm>
          <a:prstGeom prst="rect">
            <a:avLst/>
          </a:prstGeom>
        </p:spPr>
        <p:txBody>
          <a:bodyPr wrap="square">
            <a:spAutoFit/>
          </a:bodyPr>
          <a:lstStyle/>
          <a:p>
            <a:r>
              <a:rPr lang="fr-BE" sz="4000" dirty="0" smtClean="0">
                <a:solidFill>
                  <a:prstClr val="white"/>
                </a:solidFill>
                <a:latin typeface="Arial" panose="020B0604020202020204" pitchFamily="34" charset="0"/>
                <a:ea typeface="Times New Roman" panose="02020603050405020304" pitchFamily="18" charset="0"/>
              </a:rPr>
              <a:t>Apocalypse 16:2</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 premier alla, et il versa sa coupe sur la terre. Et un ulcère malin et douloureux frappa les hommes qui avaient la marque de la bête et qui adoraient son image.</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550" y="315087"/>
            <a:ext cx="4790694" cy="3165280"/>
          </a:xfrm>
          <a:prstGeom prst="rect">
            <a:avLst/>
          </a:prstGeom>
        </p:spPr>
      </p:pic>
    </p:spTree>
    <p:extLst>
      <p:ext uri="{BB962C8B-B14F-4D97-AF65-F5344CB8AC3E}">
        <p14:creationId xmlns:p14="http://schemas.microsoft.com/office/powerpoint/2010/main" val="324182167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14324" y="2967335"/>
            <a:ext cx="11630025" cy="3570208"/>
          </a:xfrm>
          <a:prstGeom prst="rect">
            <a:avLst/>
          </a:prstGeom>
        </p:spPr>
        <p:txBody>
          <a:bodyPr wrap="square">
            <a:spAutoFit/>
          </a:bodyPr>
          <a:lstStyle/>
          <a:p>
            <a:r>
              <a:rPr lang="fr-BE" sz="4000" dirty="0" smtClean="0">
                <a:solidFill>
                  <a:prstClr val="white"/>
                </a:solidFill>
                <a:latin typeface="Arial" panose="020B0604020202020204" pitchFamily="34" charset="0"/>
                <a:ea typeface="Times New Roman" panose="02020603050405020304" pitchFamily="18" charset="0"/>
              </a:rPr>
              <a:t>Apocalypse 16:3</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 second versa sa coupe dans la mer.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elle devint du sang, </a:t>
            </a:r>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comme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celui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d’un mort ;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tout être vivant mourut,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tout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ce qui était dans la mer.</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550" y="315087"/>
            <a:ext cx="4790694" cy="3165280"/>
          </a:xfrm>
          <a:prstGeom prst="rect">
            <a:avLst/>
          </a:prstGeom>
        </p:spPr>
      </p:pic>
    </p:spTree>
    <p:extLst>
      <p:ext uri="{BB962C8B-B14F-4D97-AF65-F5344CB8AC3E}">
        <p14:creationId xmlns:p14="http://schemas.microsoft.com/office/powerpoint/2010/main" val="95710673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28599" y="252710"/>
            <a:ext cx="11630025" cy="6278642"/>
          </a:xfrm>
          <a:prstGeom prst="rect">
            <a:avLst/>
          </a:prstGeom>
        </p:spPr>
        <p:txBody>
          <a:bodyPr wrap="square">
            <a:spAutoFit/>
          </a:bodyPr>
          <a:lstStyle/>
          <a:p>
            <a:r>
              <a:rPr lang="fr-BE" sz="4000" dirty="0" smtClean="0">
                <a:solidFill>
                  <a:prstClr val="white"/>
                </a:solidFill>
                <a:latin typeface="Arial" panose="020B0604020202020204" pitchFamily="34" charset="0"/>
                <a:ea typeface="Times New Roman" panose="02020603050405020304" pitchFamily="18" charset="0"/>
              </a:rPr>
              <a:t>Exode 7:19</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L’Éternel dit à Moïse : Dis à Aaron :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Prends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ta verge, et étends ta main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sur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les eaux des Egyptiens, sur leurs rivières, sur leurs ruisseaux, sur leurs étangs, et sur tous leurs amas d’eaux. Elles deviendront du sang : et il y aura du sang dans tout le pays d’Égypte, dans les vases de bois et dans les vases de pierre.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48925" y="157460"/>
            <a:ext cx="1619250" cy="2813447"/>
          </a:xfrm>
          <a:prstGeom prst="rect">
            <a:avLst/>
          </a:prstGeom>
        </p:spPr>
      </p:pic>
    </p:spTree>
    <p:extLst>
      <p:ext uri="{BB962C8B-B14F-4D97-AF65-F5344CB8AC3E}">
        <p14:creationId xmlns:p14="http://schemas.microsoft.com/office/powerpoint/2010/main" val="83434398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19074" y="1024235"/>
            <a:ext cx="11630025" cy="5601533"/>
          </a:xfrm>
          <a:prstGeom prst="rect">
            <a:avLst/>
          </a:prstGeom>
        </p:spPr>
        <p:txBody>
          <a:bodyPr wrap="square">
            <a:spAutoFit/>
          </a:bodyPr>
          <a:lstStyle/>
          <a:p>
            <a:r>
              <a:rPr lang="fr-BE" sz="4000" dirty="0" smtClean="0">
                <a:solidFill>
                  <a:prstClr val="white"/>
                </a:solidFill>
                <a:latin typeface="Arial" panose="020B0604020202020204" pitchFamily="34" charset="0"/>
                <a:ea typeface="Times New Roman" panose="02020603050405020304" pitchFamily="18" charset="0"/>
              </a:rPr>
              <a:t>Exode 7:20</a:t>
            </a:r>
            <a:endParaRPr lang="fr-BE" sz="4000" i="1" dirty="0">
              <a:solidFill>
                <a:prstClr val="white"/>
              </a:solidFill>
              <a:latin typeface="Arial" panose="020B0604020202020204" pitchFamily="34" charset="0"/>
              <a:ea typeface="Times New Roman" panose="02020603050405020304" pitchFamily="18" charset="0"/>
            </a:endParaRPr>
          </a:p>
          <a:p>
            <a:endParaRPr lang="fr-BE" sz="1000" i="1" dirty="0">
              <a:solidFill>
                <a:prstClr val="white"/>
              </a:solidFill>
              <a:latin typeface="Arial" panose="020B0604020202020204" pitchFamily="34" charset="0"/>
              <a:ea typeface="Times New Roman" panose="02020603050405020304" pitchFamily="18" charset="0"/>
            </a:endParaRPr>
          </a:p>
          <a:p>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Moïse et Aaron firent ce que l’Éternel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avait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ordonné. Aaron leva la verge,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il frappa les eaux qui étaient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dans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le fleuve, sous les yeux de Pharaon et sous les yeux de ses serviteurs ;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et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toutes les eaux du fleuve </a:t>
            </a:r>
            <a:endPar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r>
              <a:rPr lang="fr-FR" sz="4400" b="1"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furent </a:t>
            </a:r>
            <a:r>
              <a:rPr lang="fr-FR" sz="4400" b="1"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changées en sang.</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48925" y="157460"/>
            <a:ext cx="1619250" cy="2813447"/>
          </a:xfrm>
          <a:prstGeom prst="rect">
            <a:avLst/>
          </a:prstGeom>
        </p:spPr>
      </p:pic>
    </p:spTree>
    <p:extLst>
      <p:ext uri="{BB962C8B-B14F-4D97-AF65-F5344CB8AC3E}">
        <p14:creationId xmlns:p14="http://schemas.microsoft.com/office/powerpoint/2010/main" val="2786982198"/>
      </p:ext>
    </p:extLst>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_rels/theme12.xml.rels><?xml version="1.0" encoding="UTF-8" standalone="yes"?>
<Relationships xmlns="http://schemas.openxmlformats.org/package/2006/relationships"><Relationship Id="rId1" Type="http://schemas.openxmlformats.org/officeDocument/2006/relationships/image" Target="../media/image13.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1" Type="http://schemas.openxmlformats.org/officeDocument/2006/relationships/image" Target="../media/image22.jpeg"/></Relationships>
</file>

<file path=ppt/theme/_rels/theme28.xml.rels><?xml version="1.0" encoding="UTF-8" standalone="yes"?>
<Relationships xmlns="http://schemas.openxmlformats.org/package/2006/relationships"><Relationship Id="rId1" Type="http://schemas.openxmlformats.org/officeDocument/2006/relationships/image" Target="../media/image22.jpeg"/></Relationships>
</file>

<file path=ppt/theme/_rels/theme31.xml.rels><?xml version="1.0" encoding="UTF-8" standalone="yes"?>
<Relationships xmlns="http://schemas.openxmlformats.org/package/2006/relationships"><Relationship Id="rId1" Type="http://schemas.openxmlformats.org/officeDocument/2006/relationships/image" Target="../media/image1.jpeg"/></Relationships>
</file>

<file path=ppt/theme/_rels/theme38.xml.rels><?xml version="1.0" encoding="UTF-8" standalone="yes"?>
<Relationships xmlns="http://schemas.openxmlformats.org/package/2006/relationships"><Relationship Id="rId1" Type="http://schemas.openxmlformats.org/officeDocument/2006/relationships/image" Target="../media/image1.jpeg"/></Relationships>
</file>

<file path=ppt/theme/_rels/theme39.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40.xml.rels><?xml version="1.0" encoding="UTF-8" standalone="yes"?>
<Relationships xmlns="http://schemas.openxmlformats.org/package/2006/relationships"><Relationship Id="rId1" Type="http://schemas.openxmlformats.org/officeDocument/2006/relationships/image" Target="../media/image1.jpeg"/></Relationships>
</file>

<file path=ppt/theme/_rels/theme41.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_rels/them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_rels/them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_rels/them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11.xml><?xml version="1.0" encoding="utf-8"?>
<a:theme xmlns:a="http://schemas.openxmlformats.org/drawingml/2006/main" name="4_Belangrijke gebeurtenis">
  <a:themeElements>
    <a:clrScheme name="Belangrijke gebeurtenis">
      <a:dk1>
        <a:sysClr val="windowText" lastClr="000000"/>
      </a:dk1>
      <a:lt1>
        <a:sysClr val="window" lastClr="FFFFFF"/>
      </a:lt1>
      <a:dk2>
        <a:srgbClr val="424242"/>
      </a:dk2>
      <a:lt2>
        <a:srgbClr val="C8C8C8"/>
      </a:lt2>
      <a:accent1>
        <a:srgbClr val="346492"/>
      </a:accent1>
      <a:accent2>
        <a:srgbClr val="6DA5D4"/>
      </a:accent2>
      <a:accent3>
        <a:srgbClr val="538C79"/>
      </a:accent3>
      <a:accent4>
        <a:srgbClr val="93B75D"/>
      </a:accent4>
      <a:accent5>
        <a:srgbClr val="DEB050"/>
      </a:accent5>
      <a:accent6>
        <a:srgbClr val="BB5354"/>
      </a:accent6>
      <a:hlink>
        <a:srgbClr val="3289DD"/>
      </a:hlink>
      <a:folHlink>
        <a:srgbClr val="859EB6"/>
      </a:folHlink>
    </a:clrScheme>
    <a:fontScheme name="Belangrijke gebeurtenis">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langrijke gebeurtenis">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E3530EC-BA5B-407C-9B36-00820F39551C}"/>
    </a:ext>
  </a:extLst>
</a:theme>
</file>

<file path=ppt/theme/theme12.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5AD0B8"/>
      </a:accent1>
      <a:accent2>
        <a:srgbClr val="47BB7E"/>
      </a:accent2>
      <a:accent3>
        <a:srgbClr val="96CD4B"/>
      </a:accent3>
      <a:accent4>
        <a:srgbClr val="61C7DD"/>
      </a:accent4>
      <a:accent5>
        <a:srgbClr val="2495CF"/>
      </a:accent5>
      <a:accent6>
        <a:srgbClr val="5A74D1"/>
      </a:accent6>
      <a:hlink>
        <a:srgbClr val="72CEBB"/>
      </a:hlink>
      <a:folHlink>
        <a:srgbClr val="98E6D6"/>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0F262FD6-3409-4039-A531-64BD4D2F99E4}"/>
    </a:ext>
  </a:extLst>
</a:theme>
</file>

<file path=ppt/theme/theme13.xml><?xml version="1.0" encoding="utf-8"?>
<a:theme xmlns:a="http://schemas.openxmlformats.org/drawingml/2006/main" name="3_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ppt/theme/theme14.xml><?xml version="1.0" encoding="utf-8"?>
<a:theme xmlns:a="http://schemas.openxmlformats.org/drawingml/2006/main" name="4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GB" altLang="nl-BE"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GB" altLang="nl-BE"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_Diepte">
  <a:themeElements>
    <a:clrScheme name="Diepte">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iepte">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ept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16.xml><?xml version="1.0" encoding="utf-8"?>
<a:theme xmlns:a="http://schemas.openxmlformats.org/drawingml/2006/main" name="Segment">
  <a:themeElements>
    <a:clrScheme name="Segment">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gment">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gment">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7.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4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0.xml><?xml version="1.0" encoding="utf-8"?>
<a:theme xmlns:a="http://schemas.openxmlformats.org/drawingml/2006/main" name="5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1.xml><?xml version="1.0" encoding="utf-8"?>
<a:theme xmlns:a="http://schemas.openxmlformats.org/drawingml/2006/main" name="6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2.xml><?xml version="1.0" encoding="utf-8"?>
<a:theme xmlns:a="http://schemas.openxmlformats.org/drawingml/2006/main" name="Berlijn">
  <a:themeElements>
    <a:clrScheme name="Berlij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j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j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3.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4.xml><?xml version="1.0" encoding="utf-8"?>
<a:theme xmlns:a="http://schemas.openxmlformats.org/drawingml/2006/main" name="1_Segment">
  <a:themeElements>
    <a:clrScheme name="Segment">
      <a:dk1>
        <a:sysClr val="windowText" lastClr="000000"/>
      </a:dk1>
      <a:lt1>
        <a:sysClr val="window" lastClr="FFFFFF"/>
      </a:lt1>
      <a:dk2>
        <a:srgbClr val="537D0B"/>
      </a:dk2>
      <a:lt2>
        <a:srgbClr val="A9E257"/>
      </a:lt2>
      <a:accent1>
        <a:srgbClr val="38540A"/>
      </a:accent1>
      <a:accent2>
        <a:srgbClr val="31A274"/>
      </a:accent2>
      <a:accent3>
        <a:srgbClr val="236073"/>
      </a:accent3>
      <a:accent4>
        <a:srgbClr val="6C4D90"/>
      </a:accent4>
      <a:accent5>
        <a:srgbClr val="983C27"/>
      </a:accent5>
      <a:accent6>
        <a:srgbClr val="CD811F"/>
      </a:accent6>
      <a:hlink>
        <a:srgbClr val="293F06"/>
      </a:hlink>
      <a:folHlink>
        <a:srgbClr val="68883A"/>
      </a:folHlink>
    </a:clrScheme>
    <a:fontScheme name="Segment">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gment">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ppt/theme/theme25.xml><?xml version="1.0" encoding="utf-8"?>
<a:theme xmlns:a="http://schemas.openxmlformats.org/drawingml/2006/main" name="2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_Segment">
  <a:themeElements>
    <a:clrScheme name="Segment">
      <a:dk1>
        <a:sysClr val="windowText" lastClr="000000"/>
      </a:dk1>
      <a:lt1>
        <a:sysClr val="window" lastClr="FFFFFF"/>
      </a:lt1>
      <a:dk2>
        <a:srgbClr val="D06F1E"/>
      </a:dk2>
      <a:lt2>
        <a:srgbClr val="F0BE21"/>
      </a:lt2>
      <a:accent1>
        <a:srgbClr val="760603"/>
      </a:accent1>
      <a:accent2>
        <a:srgbClr val="9F761A"/>
      </a:accent2>
      <a:accent3>
        <a:srgbClr val="92A200"/>
      </a:accent3>
      <a:accent4>
        <a:srgbClr val="4AA157"/>
      </a:accent4>
      <a:accent5>
        <a:srgbClr val="46788D"/>
      </a:accent5>
      <a:accent6>
        <a:srgbClr val="A848A8"/>
      </a:accent6>
      <a:hlink>
        <a:srgbClr val="460402"/>
      </a:hlink>
      <a:folHlink>
        <a:srgbClr val="991111"/>
      </a:folHlink>
    </a:clrScheme>
    <a:fontScheme name="Segment">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gment">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62000"/>
                <a:satMod val="200000"/>
                <a:lumMod val="124000"/>
              </a:schemeClr>
            </a:gs>
            <a:gs pos="100000">
              <a:schemeClr val="phClr">
                <a:shade val="96000"/>
                <a:hueMod val="88000"/>
                <a:satMod val="220000"/>
                <a:lumMod val="8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82EB108-EDE6-4B8E-957B-D4A69BF580EA}"/>
    </a:ext>
  </a:extLst>
</a:theme>
</file>

<file path=ppt/theme/theme27.xml><?xml version="1.0" encoding="utf-8"?>
<a:theme xmlns:a="http://schemas.openxmlformats.org/drawingml/2006/main" name="3_Segment">
  <a:themeElements>
    <a:clrScheme name="Segment">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gment">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gment">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8.xml><?xml version="1.0" encoding="utf-8"?>
<a:theme xmlns:a="http://schemas.openxmlformats.org/drawingml/2006/main" name="1_Damask">
  <a:themeElements>
    <a:clrScheme name="Damask">
      <a:dk1>
        <a:sysClr val="windowText" lastClr="000000"/>
      </a:dk1>
      <a:lt1>
        <a:sysClr val="window" lastClr="FFFFFF"/>
      </a:lt1>
      <a:dk2>
        <a:srgbClr val="6D8C60"/>
      </a:dk2>
      <a:lt2>
        <a:srgbClr val="B1D7A1"/>
      </a:lt2>
      <a:accent1>
        <a:srgbClr val="81B992"/>
      </a:accent1>
      <a:accent2>
        <a:srgbClr val="9ABC65"/>
      </a:accent2>
      <a:accent3>
        <a:srgbClr val="BDB564"/>
      </a:accent3>
      <a:accent4>
        <a:srgbClr val="BD8964"/>
      </a:accent4>
      <a:accent5>
        <a:srgbClr val="BD6466"/>
      </a:accent5>
      <a:accent6>
        <a:srgbClr val="64A4BD"/>
      </a:accent6>
      <a:hlink>
        <a:srgbClr val="8CCC71"/>
      </a:hlink>
      <a:folHlink>
        <a:srgbClr val="A4C795"/>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4539428D-6454-4FE6-B992-2D59F0AC2F89}"/>
    </a:ext>
  </a:extLst>
</a:theme>
</file>

<file path=ppt/theme/theme29.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 klassie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2.xml><?xml version="1.0" encoding="utf-8"?>
<a:theme xmlns:a="http://schemas.openxmlformats.org/drawingml/2006/main" name="1_Berlijn">
  <a:themeElements>
    <a:clrScheme name="Berlijn">
      <a:dk1>
        <a:sysClr val="windowText" lastClr="000000"/>
      </a:dk1>
      <a:lt1>
        <a:sysClr val="window" lastClr="FFFFFF"/>
      </a:lt1>
      <a:dk2>
        <a:srgbClr val="8D4585"/>
      </a:dk2>
      <a:lt2>
        <a:srgbClr val="E7E6E6"/>
      </a:lt2>
      <a:accent1>
        <a:srgbClr val="F35AE6"/>
      </a:accent1>
      <a:accent2>
        <a:srgbClr val="FC5283"/>
      </a:accent2>
      <a:accent3>
        <a:srgbClr val="F67C64"/>
      </a:accent3>
      <a:accent4>
        <a:srgbClr val="F89F65"/>
      </a:accent4>
      <a:accent5>
        <a:srgbClr val="55C6BA"/>
      </a:accent5>
      <a:accent6>
        <a:srgbClr val="84A3FD"/>
      </a:accent6>
      <a:hlink>
        <a:srgbClr val="6ED4F6"/>
      </a:hlink>
      <a:folHlink>
        <a:srgbClr val="9FECFC"/>
      </a:folHlink>
    </a:clrScheme>
    <a:fontScheme name="Berlij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j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106000"/>
                <a:satMod val="220000"/>
                <a:lumMod val="140000"/>
              </a:schemeClr>
            </a:gs>
            <a:gs pos="50000">
              <a:schemeClr val="phClr">
                <a:shade val="100000"/>
                <a:hueMod val="100000"/>
                <a:satMod val="110000"/>
                <a:lumMod val="130000"/>
              </a:schemeClr>
            </a:gs>
            <a:gs pos="100000">
              <a:schemeClr val="phClr">
                <a:shade val="69000"/>
                <a:hueMod val="88000"/>
                <a:satMod val="16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7D30EEFE-7128-4DE5-8A0D-8D4EF32CB0AF}"/>
    </a:ext>
  </a:extLst>
</a:theme>
</file>

<file path=ppt/theme/theme33.xml><?xml version="1.0" encoding="utf-8"?>
<a:theme xmlns:a="http://schemas.openxmlformats.org/drawingml/2006/main" name="2_Berlijn">
  <a:themeElements>
    <a:clrScheme name="Berlijn">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Berlij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j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ppt/theme/theme34.xml><?xml version="1.0" encoding="utf-8"?>
<a:theme xmlns:a="http://schemas.openxmlformats.org/drawingml/2006/main" name="3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Diepte">
  <a:themeElements>
    <a:clrScheme name="Diepte">
      <a:dk1>
        <a:sysClr val="windowText" lastClr="000000"/>
      </a:dk1>
      <a:lt1>
        <a:sysClr val="window" lastClr="FFFFFF"/>
      </a:lt1>
      <a:dk2>
        <a:srgbClr val="454551"/>
      </a:dk2>
      <a:lt2>
        <a:srgbClr val="F2ACD2"/>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Diepte">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ept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3016C5A4-E631-4977-A608-ACFB47552625}"/>
    </a:ext>
  </a:extLst>
</a:theme>
</file>

<file path=ppt/theme/theme36.xml><?xml version="1.0" encoding="utf-8"?>
<a:theme xmlns:a="http://schemas.openxmlformats.org/drawingml/2006/main" name="4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8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9.xml><?xml version="1.0" encoding="utf-8"?>
<a:theme xmlns:a="http://schemas.openxmlformats.org/drawingml/2006/main" name="9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4.xml><?xml version="1.0" encoding="utf-8"?>
<a:theme xmlns:a="http://schemas.openxmlformats.org/drawingml/2006/main" name="1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0.xml><?xml version="1.0" encoding="utf-8"?>
<a:theme xmlns:a="http://schemas.openxmlformats.org/drawingml/2006/main" name="13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41.xml><?xml version="1.0" encoding="utf-8"?>
<a:theme xmlns:a="http://schemas.openxmlformats.org/drawingml/2006/main" name="10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4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elangrijke gebeurtenis">
  <a:themeElements>
    <a:clrScheme name="Belangrijke gebeurtenis">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Belangrijke gebeurtenis">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langrijke gebeurtenis">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6.xml><?xml version="1.0" encoding="utf-8"?>
<a:theme xmlns:a="http://schemas.openxmlformats.org/drawingml/2006/main" name="1_Belangrijke gebeurtenis">
  <a:themeElements>
    <a:clrScheme name="Belangrijke gebeurtenis">
      <a:dk1>
        <a:sysClr val="windowText" lastClr="000000"/>
      </a:dk1>
      <a:lt1>
        <a:sysClr val="window" lastClr="FFFFFF"/>
      </a:lt1>
      <a:dk2>
        <a:srgbClr val="424242"/>
      </a:dk2>
      <a:lt2>
        <a:srgbClr val="C8C8C8"/>
      </a:lt2>
      <a:accent1>
        <a:srgbClr val="346492"/>
      </a:accent1>
      <a:accent2>
        <a:srgbClr val="6DA5D4"/>
      </a:accent2>
      <a:accent3>
        <a:srgbClr val="538C79"/>
      </a:accent3>
      <a:accent4>
        <a:srgbClr val="93B75D"/>
      </a:accent4>
      <a:accent5>
        <a:srgbClr val="DEB050"/>
      </a:accent5>
      <a:accent6>
        <a:srgbClr val="BB5354"/>
      </a:accent6>
      <a:hlink>
        <a:srgbClr val="3289DD"/>
      </a:hlink>
      <a:folHlink>
        <a:srgbClr val="859EB6"/>
      </a:folHlink>
    </a:clrScheme>
    <a:fontScheme name="Belangrijke gebeurtenis">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langrijke gebeurtenis">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E3530EC-BA5B-407C-9B36-00820F39551C}"/>
    </a:ext>
  </a:extLst>
</a:theme>
</file>

<file path=ppt/theme/theme7.xml><?xml version="1.0" encoding="utf-8"?>
<a:theme xmlns:a="http://schemas.openxmlformats.org/drawingml/2006/main" name="2_Belangrijke gebeurtenis">
  <a:themeElements>
    <a:clrScheme name="Belangrijke gebeurtenis">
      <a:dk1>
        <a:sysClr val="windowText" lastClr="000000"/>
      </a:dk1>
      <a:lt1>
        <a:sysClr val="window" lastClr="FFFFFF"/>
      </a:lt1>
      <a:dk2>
        <a:srgbClr val="424242"/>
      </a:dk2>
      <a:lt2>
        <a:srgbClr val="C8C8C8"/>
      </a:lt2>
      <a:accent1>
        <a:srgbClr val="8FA751"/>
      </a:accent1>
      <a:accent2>
        <a:srgbClr val="629D7D"/>
      </a:accent2>
      <a:accent3>
        <a:srgbClr val="5A7AAB"/>
      </a:accent3>
      <a:accent4>
        <a:srgbClr val="AA618F"/>
      </a:accent4>
      <a:accent5>
        <a:srgbClr val="BA5445"/>
      </a:accent5>
      <a:accent6>
        <a:srgbClr val="C8A547"/>
      </a:accent6>
      <a:hlink>
        <a:srgbClr val="91BF1A"/>
      </a:hlink>
      <a:folHlink>
        <a:srgbClr val="ADBE82"/>
      </a:folHlink>
    </a:clrScheme>
    <a:fontScheme name="Belangrijke gebeurtenis">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langrijke gebeurtenis">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CF823853-53CC-4249-AEDB-2EA9F718B2D2}"/>
    </a:ext>
  </a:extLst>
</a:theme>
</file>

<file path=ppt/theme/theme8.xml><?xml version="1.0" encoding="utf-8"?>
<a:theme xmlns:a="http://schemas.openxmlformats.org/drawingml/2006/main" name="3_Belangrijke gebeurtenis">
  <a:themeElements>
    <a:clrScheme name="Belangrijke gebeurtenis">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Belangrijke gebeurtenis">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langrijke gebeurtenis">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9.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10.xml><?xml version="1.0" encoding="utf-8"?>
<a:themeOverride xmlns:a="http://schemas.openxmlformats.org/drawingml/2006/main">
  <a:clrScheme name="Groengeel">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themeOverride>
</file>

<file path=ppt/theme/themeOverride11.xml><?xml version="1.0" encoding="utf-8"?>
<a:themeOverride xmlns:a="http://schemas.openxmlformats.org/drawingml/2006/main">
  <a:clrScheme name="Geeloranj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12.xml><?xml version="1.0" encoding="utf-8"?>
<a:themeOverride xmlns:a="http://schemas.openxmlformats.org/drawingml/2006/main">
  <a:clrScheme name="Groengeel">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themeOverride>
</file>

<file path=ppt/theme/themeOverride13.xml><?xml version="1.0" encoding="utf-8"?>
<a:themeOverride xmlns:a="http://schemas.openxmlformats.org/drawingml/2006/main">
  <a:clrScheme name="Groengeel">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themeOverride>
</file>

<file path=ppt/theme/themeOverride14.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15.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16.xml><?xml version="1.0" encoding="utf-8"?>
<a:themeOverride xmlns:a="http://schemas.openxmlformats.org/drawingml/2006/main">
  <a:clrScheme name="Aangepast 3">
    <a:dk1>
      <a:srgbClr val="000000"/>
    </a:dk1>
    <a:lt1>
      <a:srgbClr val="FFFFFF"/>
    </a:lt1>
    <a:dk2>
      <a:srgbClr val="565349"/>
    </a:dk2>
    <a:lt2>
      <a:srgbClr val="DDDDDD"/>
    </a:lt2>
    <a:accent1>
      <a:srgbClr val="FF0000"/>
    </a:accent1>
    <a:accent2>
      <a:srgbClr val="DF5327"/>
    </a:accent2>
    <a:accent3>
      <a:srgbClr val="FE9E00"/>
    </a:accent3>
    <a:accent4>
      <a:srgbClr val="418AB3"/>
    </a:accent4>
    <a:accent5>
      <a:srgbClr val="D7D447"/>
    </a:accent5>
    <a:accent6>
      <a:srgbClr val="818183"/>
    </a:accent6>
    <a:hlink>
      <a:srgbClr val="F59E00"/>
    </a:hlink>
    <a:folHlink>
      <a:srgbClr val="B2B2B2"/>
    </a:folHlink>
  </a:clrScheme>
</a:themeOverride>
</file>

<file path=ppt/theme/themeOverride17.xml><?xml version="1.0" encoding="utf-8"?>
<a:themeOverride xmlns:a="http://schemas.openxmlformats.org/drawingml/2006/main">
  <a:clrScheme name="Aangepast 3">
    <a:dk1>
      <a:srgbClr val="000000"/>
    </a:dk1>
    <a:lt1>
      <a:srgbClr val="FFFFFF"/>
    </a:lt1>
    <a:dk2>
      <a:srgbClr val="565349"/>
    </a:dk2>
    <a:lt2>
      <a:srgbClr val="DDDDDD"/>
    </a:lt2>
    <a:accent1>
      <a:srgbClr val="FF0000"/>
    </a:accent1>
    <a:accent2>
      <a:srgbClr val="DF5327"/>
    </a:accent2>
    <a:accent3>
      <a:srgbClr val="FE9E00"/>
    </a:accent3>
    <a:accent4>
      <a:srgbClr val="418AB3"/>
    </a:accent4>
    <a:accent5>
      <a:srgbClr val="D7D447"/>
    </a:accent5>
    <a:accent6>
      <a:srgbClr val="818183"/>
    </a:accent6>
    <a:hlink>
      <a:srgbClr val="F59E00"/>
    </a:hlink>
    <a:folHlink>
      <a:srgbClr val="B2B2B2"/>
    </a:folHlink>
  </a:clrScheme>
</a:themeOverride>
</file>

<file path=ppt/theme/themeOverride18.xml><?xml version="1.0" encoding="utf-8"?>
<a:themeOverride xmlns:a="http://schemas.openxmlformats.org/drawingml/2006/main">
  <a:clrScheme name="Aangepast 3">
    <a:dk1>
      <a:srgbClr val="000000"/>
    </a:dk1>
    <a:lt1>
      <a:srgbClr val="FFFFFF"/>
    </a:lt1>
    <a:dk2>
      <a:srgbClr val="565349"/>
    </a:dk2>
    <a:lt2>
      <a:srgbClr val="DDDDDD"/>
    </a:lt2>
    <a:accent1>
      <a:srgbClr val="FF0000"/>
    </a:accent1>
    <a:accent2>
      <a:srgbClr val="DF5327"/>
    </a:accent2>
    <a:accent3>
      <a:srgbClr val="FE9E00"/>
    </a:accent3>
    <a:accent4>
      <a:srgbClr val="418AB3"/>
    </a:accent4>
    <a:accent5>
      <a:srgbClr val="D7D447"/>
    </a:accent5>
    <a:accent6>
      <a:srgbClr val="818183"/>
    </a:accent6>
    <a:hlink>
      <a:srgbClr val="F59E00"/>
    </a:hlink>
    <a:folHlink>
      <a:srgbClr val="B2B2B2"/>
    </a:folHlink>
  </a:clrScheme>
</a:themeOverride>
</file>

<file path=ppt/theme/themeOverride19.xml><?xml version="1.0" encoding="utf-8"?>
<a:themeOverride xmlns:a="http://schemas.openxmlformats.org/drawingml/2006/main">
  <a:clrScheme name="Aangepast 3">
    <a:dk1>
      <a:srgbClr val="000000"/>
    </a:dk1>
    <a:lt1>
      <a:srgbClr val="FFFFFF"/>
    </a:lt1>
    <a:dk2>
      <a:srgbClr val="565349"/>
    </a:dk2>
    <a:lt2>
      <a:srgbClr val="DDDDDD"/>
    </a:lt2>
    <a:accent1>
      <a:srgbClr val="FF0000"/>
    </a:accent1>
    <a:accent2>
      <a:srgbClr val="DF5327"/>
    </a:accent2>
    <a:accent3>
      <a:srgbClr val="FE9E00"/>
    </a:accent3>
    <a:accent4>
      <a:srgbClr val="418AB3"/>
    </a:accent4>
    <a:accent5>
      <a:srgbClr val="D7D447"/>
    </a:accent5>
    <a:accent6>
      <a:srgbClr val="818183"/>
    </a:accent6>
    <a:hlink>
      <a:srgbClr val="F59E00"/>
    </a:hlink>
    <a:folHlink>
      <a:srgbClr val="B2B2B2"/>
    </a:folHlink>
  </a:clrScheme>
</a:themeOverride>
</file>

<file path=ppt/theme/themeOverride2.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20.xml><?xml version="1.0" encoding="utf-8"?>
<a:themeOverride xmlns:a="http://schemas.openxmlformats.org/drawingml/2006/main">
  <a:clrScheme name="Aangepast 3">
    <a:dk1>
      <a:srgbClr val="000000"/>
    </a:dk1>
    <a:lt1>
      <a:srgbClr val="FFFFFF"/>
    </a:lt1>
    <a:dk2>
      <a:srgbClr val="565349"/>
    </a:dk2>
    <a:lt2>
      <a:srgbClr val="DDDDDD"/>
    </a:lt2>
    <a:accent1>
      <a:srgbClr val="FF0000"/>
    </a:accent1>
    <a:accent2>
      <a:srgbClr val="DF5327"/>
    </a:accent2>
    <a:accent3>
      <a:srgbClr val="FE9E00"/>
    </a:accent3>
    <a:accent4>
      <a:srgbClr val="418AB3"/>
    </a:accent4>
    <a:accent5>
      <a:srgbClr val="D7D447"/>
    </a:accent5>
    <a:accent6>
      <a:srgbClr val="818183"/>
    </a:accent6>
    <a:hlink>
      <a:srgbClr val="F59E00"/>
    </a:hlink>
    <a:folHlink>
      <a:srgbClr val="B2B2B2"/>
    </a:folHlink>
  </a:clrScheme>
</a:themeOverride>
</file>

<file path=ppt/theme/themeOverride21.xml><?xml version="1.0" encoding="utf-8"?>
<a:themeOverride xmlns:a="http://schemas.openxmlformats.org/drawingml/2006/main">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themeOverride>
</file>

<file path=ppt/theme/themeOverride22.xml><?xml version="1.0" encoding="utf-8"?>
<a:themeOverride xmlns:a="http://schemas.openxmlformats.org/drawingml/2006/main">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themeOverride>
</file>

<file path=ppt/theme/themeOverride23.xml><?xml version="1.0" encoding="utf-8"?>
<a:themeOverride xmlns:a="http://schemas.openxmlformats.org/drawingml/2006/main">
  <a:clrScheme name="Aangepast 4">
    <a:dk1>
      <a:sysClr val="windowText" lastClr="000000"/>
    </a:dk1>
    <a:lt1>
      <a:sysClr val="window" lastClr="FFFFFF"/>
    </a:lt1>
    <a:dk2>
      <a:srgbClr val="FF0000"/>
    </a:dk2>
    <a:lt2>
      <a:srgbClr val="EBEBEB"/>
    </a:lt2>
    <a:accent1>
      <a:srgbClr val="FF0000"/>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24.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28.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29.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3.xml><?xml version="1.0" encoding="utf-8"?>
<a:themeOverride xmlns:a="http://schemas.openxmlformats.org/drawingml/2006/main">
  <a:clrScheme name="Aangepast 5">
    <a:dk1>
      <a:srgbClr val="7EC1EE"/>
    </a:dk1>
    <a:lt1>
      <a:sysClr val="window" lastClr="FFFFFF"/>
    </a:lt1>
    <a:dk2>
      <a:srgbClr val="A9D5F3"/>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themeOverride>
</file>

<file path=ppt/theme/themeOverride30.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31.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32.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33.xml><?xml version="1.0" encoding="utf-8"?>
<a:themeOverride xmlns:a="http://schemas.openxmlformats.org/drawingml/2006/main">
  <a:clrScheme name="Aangepast 4">
    <a:dk1>
      <a:sysClr val="windowText" lastClr="000000"/>
    </a:dk1>
    <a:lt1>
      <a:sysClr val="window" lastClr="FFFFFF"/>
    </a:lt1>
    <a:dk2>
      <a:srgbClr val="FF0000"/>
    </a:dk2>
    <a:lt2>
      <a:srgbClr val="EBEBEB"/>
    </a:lt2>
    <a:accent1>
      <a:srgbClr val="FF0000"/>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34.xml><?xml version="1.0" encoding="utf-8"?>
<a:themeOverride xmlns:a="http://schemas.openxmlformats.org/drawingml/2006/main">
  <a:clrScheme name="Oranj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ppt/theme/themeOverride35.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36.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37.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38.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39.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4.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0.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41.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42.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43.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44.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45.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46.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47.xml><?xml version="1.0" encoding="utf-8"?>
<a:themeOverride xmlns:a="http://schemas.openxmlformats.org/drawingml/2006/main">
  <a:clrScheme name="Grijswaarden">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48.xml><?xml version="1.0" encoding="utf-8"?>
<a:themeOverride xmlns:a="http://schemas.openxmlformats.org/drawingml/2006/main">
  <a:clrScheme name="Blauwgro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themeOverride>
</file>

<file path=ppt/theme/themeOverride49.xml><?xml version="1.0" encoding="utf-8"?>
<a:themeOverride xmlns:a="http://schemas.openxmlformats.org/drawingml/2006/main">
  <a:clrScheme name="Gro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5.xml><?xml version="1.0" encoding="utf-8"?>
<a:themeOverride xmlns:a="http://schemas.openxmlformats.org/drawingml/2006/main">
  <a:clrScheme name="Aangepast 3">
    <a:dk1>
      <a:srgbClr val="000000"/>
    </a:dk1>
    <a:lt1>
      <a:srgbClr val="FFFFFF"/>
    </a:lt1>
    <a:dk2>
      <a:srgbClr val="565349"/>
    </a:dk2>
    <a:lt2>
      <a:srgbClr val="DDDDDD"/>
    </a:lt2>
    <a:accent1>
      <a:srgbClr val="FF0000"/>
    </a:accent1>
    <a:accent2>
      <a:srgbClr val="DF5327"/>
    </a:accent2>
    <a:accent3>
      <a:srgbClr val="FE9E00"/>
    </a:accent3>
    <a:accent4>
      <a:srgbClr val="418AB3"/>
    </a:accent4>
    <a:accent5>
      <a:srgbClr val="D7D447"/>
    </a:accent5>
    <a:accent6>
      <a:srgbClr val="818183"/>
    </a:accent6>
    <a:hlink>
      <a:srgbClr val="F59E00"/>
    </a:hlink>
    <a:folHlink>
      <a:srgbClr val="B2B2B2"/>
    </a:folHlink>
  </a:clrScheme>
</a:themeOverride>
</file>

<file path=ppt/theme/themeOverride50.xml><?xml version="1.0" encoding="utf-8"?>
<a:themeOverride xmlns:a="http://schemas.openxmlformats.org/drawingml/2006/main">
  <a:clrScheme name="Blauw">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51.xml><?xml version="1.0" encoding="utf-8"?>
<a:themeOverride xmlns:a="http://schemas.openxmlformats.org/drawingml/2006/main">
  <a:clrScheme name="Blauw">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52.xml><?xml version="1.0" encoding="utf-8"?>
<a:themeOverride xmlns:a="http://schemas.openxmlformats.org/drawingml/2006/main">
  <a:clrScheme name="Blauw">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53.xml><?xml version="1.0" encoding="utf-8"?>
<a:themeOverride xmlns:a="http://schemas.openxmlformats.org/drawingml/2006/main">
  <a:clrScheme name="Blauw">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54.xml><?xml version="1.0" encoding="utf-8"?>
<a:themeOverride xmlns:a="http://schemas.openxmlformats.org/drawingml/2006/main">
  <a:clrScheme name="Blauw">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55.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56.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57.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58.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59.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6.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60.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61.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62.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63.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64.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65.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66.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67.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68.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69.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7.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70.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71.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72.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73.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74.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75.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76.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77.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78.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79.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8.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0.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81.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82.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83.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84.xml><?xml version="1.0" encoding="utf-8"?>
<a:themeOverride xmlns:a="http://schemas.openxmlformats.org/drawingml/2006/main">
  <a:clrScheme name="Aangepast 3">
    <a:dk1>
      <a:srgbClr val="000000"/>
    </a:dk1>
    <a:lt1>
      <a:srgbClr val="FFFFFF"/>
    </a:lt1>
    <a:dk2>
      <a:srgbClr val="565349"/>
    </a:dk2>
    <a:lt2>
      <a:srgbClr val="DDDDDD"/>
    </a:lt2>
    <a:accent1>
      <a:srgbClr val="FF0000"/>
    </a:accent1>
    <a:accent2>
      <a:srgbClr val="DF5327"/>
    </a:accent2>
    <a:accent3>
      <a:srgbClr val="FE9E00"/>
    </a:accent3>
    <a:accent4>
      <a:srgbClr val="418AB3"/>
    </a:accent4>
    <a:accent5>
      <a:srgbClr val="D7D447"/>
    </a:accent5>
    <a:accent6>
      <a:srgbClr val="818183"/>
    </a:accent6>
    <a:hlink>
      <a:srgbClr val="F59E00"/>
    </a:hlink>
    <a:folHlink>
      <a:srgbClr val="B2B2B2"/>
    </a:folHlink>
  </a:clrScheme>
</a:themeOverride>
</file>

<file path=ppt/theme/themeOverride85.xml><?xml version="1.0" encoding="utf-8"?>
<a:themeOverride xmlns:a="http://schemas.openxmlformats.org/drawingml/2006/main">
  <a:clrScheme name="Aangepast 3">
    <a:dk1>
      <a:srgbClr val="000000"/>
    </a:dk1>
    <a:lt1>
      <a:srgbClr val="FFFFFF"/>
    </a:lt1>
    <a:dk2>
      <a:srgbClr val="565349"/>
    </a:dk2>
    <a:lt2>
      <a:srgbClr val="DDDDDD"/>
    </a:lt2>
    <a:accent1>
      <a:srgbClr val="FF0000"/>
    </a:accent1>
    <a:accent2>
      <a:srgbClr val="DF5327"/>
    </a:accent2>
    <a:accent3>
      <a:srgbClr val="FE9E00"/>
    </a:accent3>
    <a:accent4>
      <a:srgbClr val="418AB3"/>
    </a:accent4>
    <a:accent5>
      <a:srgbClr val="D7D447"/>
    </a:accent5>
    <a:accent6>
      <a:srgbClr val="818183"/>
    </a:accent6>
    <a:hlink>
      <a:srgbClr val="F59E00"/>
    </a:hlink>
    <a:folHlink>
      <a:srgbClr val="B2B2B2"/>
    </a:folHlink>
  </a:clrScheme>
</a:themeOverride>
</file>

<file path=ppt/theme/themeOverride86.xml><?xml version="1.0" encoding="utf-8"?>
<a:themeOverride xmlns:a="http://schemas.openxmlformats.org/drawingml/2006/main">
  <a:clrScheme name="Aangepast 3">
    <a:dk1>
      <a:srgbClr val="000000"/>
    </a:dk1>
    <a:lt1>
      <a:srgbClr val="FFFFFF"/>
    </a:lt1>
    <a:dk2>
      <a:srgbClr val="565349"/>
    </a:dk2>
    <a:lt2>
      <a:srgbClr val="DDDDDD"/>
    </a:lt2>
    <a:accent1>
      <a:srgbClr val="FF0000"/>
    </a:accent1>
    <a:accent2>
      <a:srgbClr val="DF5327"/>
    </a:accent2>
    <a:accent3>
      <a:srgbClr val="FE9E00"/>
    </a:accent3>
    <a:accent4>
      <a:srgbClr val="418AB3"/>
    </a:accent4>
    <a:accent5>
      <a:srgbClr val="D7D447"/>
    </a:accent5>
    <a:accent6>
      <a:srgbClr val="818183"/>
    </a:accent6>
    <a:hlink>
      <a:srgbClr val="F59E00"/>
    </a:hlink>
    <a:folHlink>
      <a:srgbClr val="B2B2B2"/>
    </a:folHlink>
  </a:clrScheme>
</a:themeOverride>
</file>

<file path=ppt/theme/themeOverride87.xml><?xml version="1.0" encoding="utf-8"?>
<a:themeOverride xmlns:a="http://schemas.openxmlformats.org/drawingml/2006/main">
  <a:clrScheme name="Aangepast 3">
    <a:dk1>
      <a:srgbClr val="000000"/>
    </a:dk1>
    <a:lt1>
      <a:srgbClr val="FFFFFF"/>
    </a:lt1>
    <a:dk2>
      <a:srgbClr val="565349"/>
    </a:dk2>
    <a:lt2>
      <a:srgbClr val="DDDDDD"/>
    </a:lt2>
    <a:accent1>
      <a:srgbClr val="FF0000"/>
    </a:accent1>
    <a:accent2>
      <a:srgbClr val="DF5327"/>
    </a:accent2>
    <a:accent3>
      <a:srgbClr val="FE9E00"/>
    </a:accent3>
    <a:accent4>
      <a:srgbClr val="418AB3"/>
    </a:accent4>
    <a:accent5>
      <a:srgbClr val="D7D447"/>
    </a:accent5>
    <a:accent6>
      <a:srgbClr val="818183"/>
    </a:accent6>
    <a:hlink>
      <a:srgbClr val="F59E00"/>
    </a:hlink>
    <a:folHlink>
      <a:srgbClr val="B2B2B2"/>
    </a:folHlink>
  </a:clrScheme>
</a:themeOverride>
</file>

<file path=ppt/theme/themeOverride88.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89.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9.xml><?xml version="1.0" encoding="utf-8"?>
<a:themeOverride xmlns:a="http://schemas.openxmlformats.org/drawingml/2006/main">
  <a:clrScheme name="Geeloranj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90.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docProps/app.xml><?xml version="1.0" encoding="utf-8"?>
<Properties xmlns="http://schemas.openxmlformats.org/officeDocument/2006/extended-properties" xmlns:vt="http://schemas.openxmlformats.org/officeDocument/2006/docPropsVTypes">
  <TotalTime>1600</TotalTime>
  <Words>4460</Words>
  <Application>Microsoft Office PowerPoint</Application>
  <PresentationFormat>Breedbeeld</PresentationFormat>
  <Paragraphs>885</Paragraphs>
  <Slides>177</Slides>
  <Notes>6</Notes>
  <HiddenSlides>0</HiddenSlides>
  <MMClips>0</MMClips>
  <ScaleCrop>false</ScaleCrop>
  <HeadingPairs>
    <vt:vector size="6" baseType="variant">
      <vt:variant>
        <vt:lpstr>Gebruikte lettertypen</vt:lpstr>
      </vt:variant>
      <vt:variant>
        <vt:i4>13</vt:i4>
      </vt:variant>
      <vt:variant>
        <vt:lpstr>Thema</vt:lpstr>
      </vt:variant>
      <vt:variant>
        <vt:i4>41</vt:i4>
      </vt:variant>
      <vt:variant>
        <vt:lpstr>Diatitels</vt:lpstr>
      </vt:variant>
      <vt:variant>
        <vt:i4>177</vt:i4>
      </vt:variant>
    </vt:vector>
  </HeadingPairs>
  <TitlesOfParts>
    <vt:vector size="231" baseType="lpstr">
      <vt:lpstr>Arial Unicode MS</vt:lpstr>
      <vt:lpstr>SimSun</vt:lpstr>
      <vt:lpstr>Arial</vt:lpstr>
      <vt:lpstr>Bookman Old Style</vt:lpstr>
      <vt:lpstr>Calibri</vt:lpstr>
      <vt:lpstr>Calibri Light</vt:lpstr>
      <vt:lpstr>Century Gothic</vt:lpstr>
      <vt:lpstr>Corbel</vt:lpstr>
      <vt:lpstr>Impact</vt:lpstr>
      <vt:lpstr>Rockwell</vt:lpstr>
      <vt:lpstr>Times New Roman</vt:lpstr>
      <vt:lpstr>Trebuchet MS</vt:lpstr>
      <vt:lpstr>Wingdings 3</vt:lpstr>
      <vt:lpstr>Default Design</vt:lpstr>
      <vt:lpstr>Ion</vt:lpstr>
      <vt:lpstr>Kantoorthema</vt:lpstr>
      <vt:lpstr>1_Ion</vt:lpstr>
      <vt:lpstr>Belangrijke gebeurtenis</vt:lpstr>
      <vt:lpstr>1_Belangrijke gebeurtenis</vt:lpstr>
      <vt:lpstr>2_Belangrijke gebeurtenis</vt:lpstr>
      <vt:lpstr>3_Belangrijke gebeurtenis</vt:lpstr>
      <vt:lpstr>19_Default Design</vt:lpstr>
      <vt:lpstr>2_Ion</vt:lpstr>
      <vt:lpstr>4_Belangrijke gebeurtenis</vt:lpstr>
      <vt:lpstr>Mesh</vt:lpstr>
      <vt:lpstr>3_Ion</vt:lpstr>
      <vt:lpstr>47_Default Design</vt:lpstr>
      <vt:lpstr>1_Diepte</vt:lpstr>
      <vt:lpstr>Segment</vt:lpstr>
      <vt:lpstr>22_Default Design</vt:lpstr>
      <vt:lpstr>1_Kantoorthema</vt:lpstr>
      <vt:lpstr>4_Ion</vt:lpstr>
      <vt:lpstr>5_Ion</vt:lpstr>
      <vt:lpstr>6_Ion</vt:lpstr>
      <vt:lpstr>Berlijn</vt:lpstr>
      <vt:lpstr>Damask</vt:lpstr>
      <vt:lpstr>1_Segment</vt:lpstr>
      <vt:lpstr>2_Kantoorthema</vt:lpstr>
      <vt:lpstr>2_Segment</vt:lpstr>
      <vt:lpstr>3_Segment</vt:lpstr>
      <vt:lpstr>1_Damask</vt:lpstr>
      <vt:lpstr>Basis</vt:lpstr>
      <vt:lpstr>21_Default Design</vt:lpstr>
      <vt:lpstr>7_Ion</vt:lpstr>
      <vt:lpstr>1_Berlijn</vt:lpstr>
      <vt:lpstr>2_Berlijn</vt:lpstr>
      <vt:lpstr>3_Kantoorthema</vt:lpstr>
      <vt:lpstr>Diepte</vt:lpstr>
      <vt:lpstr>4_Kantoorthema</vt:lpstr>
      <vt:lpstr>20_Default Design</vt:lpstr>
      <vt:lpstr>8_Ion</vt:lpstr>
      <vt:lpstr>9_Ion</vt:lpstr>
      <vt:lpstr>13_Ion</vt:lpstr>
      <vt:lpstr>10_Ion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α      &amp;  Ω   Apocalypse 1:8   Je suis l’alpha et l’oméga,  dit le Seigneur Dieu,  celui qui est, qui était,  et qui vient, le Tout-Puissant.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Apocalypse 3:4  Tu as à Sardes quelques hommes qui n’ont pas souillé leurs vêtements ;  ils marcheront avec moi  en vêtements blancs,  parce qu’ils en sont dignes. </vt:lpstr>
      <vt:lpstr>PowerPoint-presentatie</vt:lpstr>
      <vt:lpstr>PowerPoint-presentatie</vt:lpstr>
      <vt:lpstr>PowerPoint-presentatie</vt:lpstr>
      <vt:lpstr>PowerPoint-presentatie</vt:lpstr>
      <vt:lpstr>PowerPoint-presentatie</vt:lpstr>
      <vt:lpstr>Apocalypse 1:12   Je me retournai pour connaître  quelle était la voix qui me parlait.  Et, après m’être retourné,  je vis sept chandeliers d’or</vt:lpstr>
      <vt:lpstr>Apocalypse 1:13   et, au milieu des sept chandeliers, quelqu'un qui ressemblait  à un fils d'homme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α      &amp;  Ω   Apocalypse 1:8   Je suis l’alpha et l’oméga,  dit le Seigneur Dieu,  celui qui est, qui était,  et qui vient, le Tout-Puissant.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Michael Williams</dc:creator>
  <cp:lastModifiedBy>Michael Williams</cp:lastModifiedBy>
  <cp:revision>51</cp:revision>
  <dcterms:created xsi:type="dcterms:W3CDTF">2016-02-11T09:47:10Z</dcterms:created>
  <dcterms:modified xsi:type="dcterms:W3CDTF">2016-02-12T12:27:49Z</dcterms:modified>
</cp:coreProperties>
</file>