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9.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0.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1.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2.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3.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4.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5.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6.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7.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8.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19.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0.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1.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22.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23.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24.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25.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26.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27.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28.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29.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30.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31.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32.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ppt/theme/themeOverride58.xml" ContentType="application/vnd.openxmlformats-officedocument.themeOverride+xml"/>
  <Override PartName="/ppt/theme/themeOverride59.xml" ContentType="application/vnd.openxmlformats-officedocument.themeOverride+xml"/>
  <Override PartName="/ppt/theme/themeOverride60.xml" ContentType="application/vnd.openxmlformats-officedocument.themeOverride+xml"/>
  <Override PartName="/ppt/theme/themeOverride61.xml" ContentType="application/vnd.openxmlformats-officedocument.themeOverride+xml"/>
  <Override PartName="/ppt/theme/themeOverride62.xml" ContentType="application/vnd.openxmlformats-officedocument.themeOverride+xml"/>
  <Override PartName="/ppt/theme/themeOverride63.xml" ContentType="application/vnd.openxmlformats-officedocument.themeOverride+xml"/>
  <Override PartName="/ppt/theme/themeOverride64.xml" ContentType="application/vnd.openxmlformats-officedocument.themeOverride+xml"/>
  <Override PartName="/ppt/theme/themeOverride65.xml" ContentType="application/vnd.openxmlformats-officedocument.themeOverride+xml"/>
  <Override PartName="/ppt/theme/themeOverride66.xml" ContentType="application/vnd.openxmlformats-officedocument.themeOverride+xml"/>
  <Override PartName="/ppt/theme/themeOverride67.xml" ContentType="application/vnd.openxmlformats-officedocument.themeOverride+xml"/>
  <Override PartName="/ppt/theme/themeOverride68.xml" ContentType="application/vnd.openxmlformats-officedocument.themeOverride+xml"/>
  <Override PartName="/ppt/theme/themeOverride69.xml" ContentType="application/vnd.openxmlformats-officedocument.themeOverride+xml"/>
  <Override PartName="/ppt/theme/themeOverride70.xml" ContentType="application/vnd.openxmlformats-officedocument.themeOverride+xml"/>
  <Override PartName="/ppt/theme/themeOverride71.xml" ContentType="application/vnd.openxmlformats-officedocument.themeOverride+xml"/>
  <Override PartName="/ppt/theme/themeOverride72.xml" ContentType="application/vnd.openxmlformats-officedocument.themeOverride+xml"/>
  <Override PartName="/ppt/theme/themeOverride73.xml" ContentType="application/vnd.openxmlformats-officedocument.themeOverride+xml"/>
  <Override PartName="/ppt/theme/themeOverride74.xml" ContentType="application/vnd.openxmlformats-officedocument.themeOverride+xml"/>
  <Override PartName="/ppt/theme/themeOverride75.xml" ContentType="application/vnd.openxmlformats-officedocument.themeOverride+xml"/>
  <Override PartName="/ppt/theme/themeOverride76.xml" ContentType="application/vnd.openxmlformats-officedocument.themeOverride+xml"/>
  <Override PartName="/ppt/theme/themeOverride77.xml" ContentType="application/vnd.openxmlformats-officedocument.themeOverride+xml"/>
  <Override PartName="/ppt/theme/themeOverride78.xml" ContentType="application/vnd.openxmlformats-officedocument.themeOverride+xml"/>
  <Override PartName="/ppt/theme/themeOverride79.xml" ContentType="application/vnd.openxmlformats-officedocument.themeOverride+xml"/>
  <Override PartName="/ppt/theme/themeOverride80.xml" ContentType="application/vnd.openxmlformats-officedocument.themeOverride+xml"/>
  <Override PartName="/ppt/theme/themeOverride81.xml" ContentType="application/vnd.openxmlformats-officedocument.themeOverride+xml"/>
  <Override PartName="/ppt/theme/themeOverride82.xml" ContentType="application/vnd.openxmlformats-officedocument.themeOverride+xml"/>
  <Override PartName="/ppt/theme/themeOverride83.xml" ContentType="application/vnd.openxmlformats-officedocument.themeOverride+xml"/>
  <Override PartName="/ppt/theme/themeOverride84.xml" ContentType="application/vnd.openxmlformats-officedocument.themeOverride+xml"/>
  <Override PartName="/ppt/theme/themeOverride85.xml" ContentType="application/vnd.openxmlformats-officedocument.themeOverride+xml"/>
  <Override PartName="/ppt/theme/themeOverride86.xml" ContentType="application/vnd.openxmlformats-officedocument.themeOverride+xml"/>
  <Override PartName="/ppt/theme/themeOverride87.xml" ContentType="application/vnd.openxmlformats-officedocument.themeOverride+xml"/>
  <Override PartName="/ppt/theme/themeOverride88.xml" ContentType="application/vnd.openxmlformats-officedocument.themeOverride+xml"/>
  <Override PartName="/ppt/theme/themeOverride89.xml" ContentType="application/vnd.openxmlformats-officedocument.themeOverride+xml"/>
  <Override PartName="/ppt/theme/themeOverride90.xml" ContentType="application/vnd.openxmlformats-officedocument.themeOverride+xml"/>
  <Override PartName="/ppt/theme/themeOverride91.xml" ContentType="application/vnd.openxmlformats-officedocument.themeOverride+xml"/>
  <Override PartName="/ppt/theme/themeOverride92.xml" ContentType="application/vnd.openxmlformats-officedocument.themeOverride+xml"/>
  <Override PartName="/ppt/theme/themeOverride93.xml" ContentType="application/vnd.openxmlformats-officedocument.themeOverride+xml"/>
  <Override PartName="/ppt/theme/themeOverride94.xml" ContentType="application/vnd.openxmlformats-officedocument.themeOverride+xml"/>
  <Override PartName="/ppt/theme/themeOverride95.xml" ContentType="application/vnd.openxmlformats-officedocument.themeOverride+xml"/>
  <Override PartName="/ppt/theme/themeOverride9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0" r:id="rId3"/>
    <p:sldMasterId id="2147483702" r:id="rId4"/>
    <p:sldMasterId id="2147483719" r:id="rId5"/>
    <p:sldMasterId id="2147483736" r:id="rId6"/>
    <p:sldMasterId id="2147483754" r:id="rId7"/>
    <p:sldMasterId id="2147483766" r:id="rId8"/>
    <p:sldMasterId id="2147483784" r:id="rId9"/>
    <p:sldMasterId id="2147483802" r:id="rId10"/>
    <p:sldMasterId id="2147483820" r:id="rId11"/>
    <p:sldMasterId id="2147483838" r:id="rId12"/>
    <p:sldMasterId id="2147483856" r:id="rId13"/>
    <p:sldMasterId id="2147483868" r:id="rId14"/>
    <p:sldMasterId id="2147483886" r:id="rId15"/>
    <p:sldMasterId id="2147483904" r:id="rId16"/>
    <p:sldMasterId id="2147483922" r:id="rId17"/>
    <p:sldMasterId id="2147483934" r:id="rId18"/>
    <p:sldMasterId id="2147483952" r:id="rId19"/>
    <p:sldMasterId id="2147483970" r:id="rId20"/>
    <p:sldMasterId id="2147483988" r:id="rId21"/>
    <p:sldMasterId id="2147484006" r:id="rId22"/>
    <p:sldMasterId id="2147484018" r:id="rId23"/>
    <p:sldMasterId id="2147484030" r:id="rId24"/>
    <p:sldMasterId id="2147484042" r:id="rId25"/>
    <p:sldMasterId id="2147484060" r:id="rId26"/>
    <p:sldMasterId id="2147484078" r:id="rId27"/>
    <p:sldMasterId id="2147484096" r:id="rId28"/>
    <p:sldMasterId id="2147484114" r:id="rId29"/>
    <p:sldMasterId id="2147484132" r:id="rId30"/>
    <p:sldMasterId id="2147484150" r:id="rId31"/>
    <p:sldMasterId id="2147484168" r:id="rId32"/>
    <p:sldMasterId id="2147484180" r:id="rId33"/>
  </p:sldMasterIdLst>
  <p:notesMasterIdLst>
    <p:notesMasterId r:id="rId268"/>
  </p:notesMasterIdLst>
  <p:sldIdLst>
    <p:sldId id="257" r:id="rId34"/>
    <p:sldId id="256" r:id="rId35"/>
    <p:sldId id="258" r:id="rId36"/>
    <p:sldId id="259" r:id="rId37"/>
    <p:sldId id="260" r:id="rId38"/>
    <p:sldId id="261" r:id="rId39"/>
    <p:sldId id="262" r:id="rId40"/>
    <p:sldId id="270" r:id="rId41"/>
    <p:sldId id="265" r:id="rId42"/>
    <p:sldId id="263" r:id="rId43"/>
    <p:sldId id="266" r:id="rId44"/>
    <p:sldId id="267" r:id="rId45"/>
    <p:sldId id="268" r:id="rId46"/>
    <p:sldId id="269" r:id="rId47"/>
    <p:sldId id="271" r:id="rId48"/>
    <p:sldId id="272" r:id="rId49"/>
    <p:sldId id="273" r:id="rId50"/>
    <p:sldId id="274" r:id="rId51"/>
    <p:sldId id="275" r:id="rId52"/>
    <p:sldId id="276" r:id="rId53"/>
    <p:sldId id="277" r:id="rId54"/>
    <p:sldId id="278" r:id="rId55"/>
    <p:sldId id="279" r:id="rId56"/>
    <p:sldId id="280" r:id="rId57"/>
    <p:sldId id="281" r:id="rId58"/>
    <p:sldId id="282" r:id="rId59"/>
    <p:sldId id="283" r:id="rId60"/>
    <p:sldId id="284" r:id="rId61"/>
    <p:sldId id="285" r:id="rId62"/>
    <p:sldId id="286" r:id="rId63"/>
    <p:sldId id="287" r:id="rId64"/>
    <p:sldId id="288" r:id="rId65"/>
    <p:sldId id="289" r:id="rId66"/>
    <p:sldId id="290" r:id="rId67"/>
    <p:sldId id="291" r:id="rId68"/>
    <p:sldId id="292" r:id="rId69"/>
    <p:sldId id="293" r:id="rId70"/>
    <p:sldId id="295" r:id="rId71"/>
    <p:sldId id="296" r:id="rId72"/>
    <p:sldId id="297" r:id="rId73"/>
    <p:sldId id="298" r:id="rId74"/>
    <p:sldId id="300" r:id="rId75"/>
    <p:sldId id="299" r:id="rId76"/>
    <p:sldId id="301" r:id="rId77"/>
    <p:sldId id="302" r:id="rId78"/>
    <p:sldId id="303" r:id="rId79"/>
    <p:sldId id="304" r:id="rId80"/>
    <p:sldId id="305" r:id="rId81"/>
    <p:sldId id="306" r:id="rId82"/>
    <p:sldId id="307" r:id="rId83"/>
    <p:sldId id="308" r:id="rId84"/>
    <p:sldId id="309" r:id="rId85"/>
    <p:sldId id="310" r:id="rId86"/>
    <p:sldId id="311" r:id="rId87"/>
    <p:sldId id="312" r:id="rId88"/>
    <p:sldId id="313" r:id="rId89"/>
    <p:sldId id="314" r:id="rId90"/>
    <p:sldId id="315" r:id="rId91"/>
    <p:sldId id="316" r:id="rId92"/>
    <p:sldId id="317" r:id="rId93"/>
    <p:sldId id="318" r:id="rId94"/>
    <p:sldId id="319" r:id="rId95"/>
    <p:sldId id="320" r:id="rId96"/>
    <p:sldId id="321" r:id="rId97"/>
    <p:sldId id="322" r:id="rId98"/>
    <p:sldId id="323" r:id="rId99"/>
    <p:sldId id="324" r:id="rId100"/>
    <p:sldId id="325" r:id="rId101"/>
    <p:sldId id="326" r:id="rId102"/>
    <p:sldId id="327" r:id="rId103"/>
    <p:sldId id="328" r:id="rId104"/>
    <p:sldId id="329" r:id="rId105"/>
    <p:sldId id="330" r:id="rId106"/>
    <p:sldId id="331" r:id="rId107"/>
    <p:sldId id="333" r:id="rId108"/>
    <p:sldId id="334" r:id="rId109"/>
    <p:sldId id="335" r:id="rId110"/>
    <p:sldId id="336" r:id="rId111"/>
    <p:sldId id="337" r:id="rId112"/>
    <p:sldId id="338" r:id="rId113"/>
    <p:sldId id="339" r:id="rId114"/>
    <p:sldId id="340" r:id="rId115"/>
    <p:sldId id="341" r:id="rId116"/>
    <p:sldId id="342" r:id="rId117"/>
    <p:sldId id="343" r:id="rId118"/>
    <p:sldId id="344" r:id="rId119"/>
    <p:sldId id="345" r:id="rId120"/>
    <p:sldId id="346" r:id="rId121"/>
    <p:sldId id="347" r:id="rId122"/>
    <p:sldId id="349" r:id="rId123"/>
    <p:sldId id="350" r:id="rId124"/>
    <p:sldId id="351" r:id="rId125"/>
    <p:sldId id="352" r:id="rId126"/>
    <p:sldId id="353" r:id="rId127"/>
    <p:sldId id="354" r:id="rId128"/>
    <p:sldId id="355" r:id="rId129"/>
    <p:sldId id="356" r:id="rId130"/>
    <p:sldId id="357" r:id="rId131"/>
    <p:sldId id="358" r:id="rId132"/>
    <p:sldId id="359" r:id="rId133"/>
    <p:sldId id="360" r:id="rId134"/>
    <p:sldId id="361" r:id="rId135"/>
    <p:sldId id="362" r:id="rId136"/>
    <p:sldId id="363" r:id="rId137"/>
    <p:sldId id="364" r:id="rId138"/>
    <p:sldId id="365" r:id="rId139"/>
    <p:sldId id="366" r:id="rId140"/>
    <p:sldId id="367" r:id="rId141"/>
    <p:sldId id="368" r:id="rId142"/>
    <p:sldId id="369" r:id="rId143"/>
    <p:sldId id="370" r:id="rId144"/>
    <p:sldId id="371" r:id="rId145"/>
    <p:sldId id="372" r:id="rId146"/>
    <p:sldId id="373" r:id="rId147"/>
    <p:sldId id="374" r:id="rId148"/>
    <p:sldId id="375" r:id="rId149"/>
    <p:sldId id="376" r:id="rId150"/>
    <p:sldId id="377" r:id="rId151"/>
    <p:sldId id="378" r:id="rId152"/>
    <p:sldId id="379" r:id="rId153"/>
    <p:sldId id="380" r:id="rId154"/>
    <p:sldId id="381" r:id="rId155"/>
    <p:sldId id="382" r:id="rId156"/>
    <p:sldId id="383" r:id="rId157"/>
    <p:sldId id="384" r:id="rId158"/>
    <p:sldId id="385" r:id="rId159"/>
    <p:sldId id="386" r:id="rId160"/>
    <p:sldId id="387" r:id="rId161"/>
    <p:sldId id="388" r:id="rId162"/>
    <p:sldId id="389" r:id="rId163"/>
    <p:sldId id="390" r:id="rId164"/>
    <p:sldId id="391" r:id="rId165"/>
    <p:sldId id="392" r:id="rId166"/>
    <p:sldId id="393" r:id="rId167"/>
    <p:sldId id="394" r:id="rId168"/>
    <p:sldId id="395" r:id="rId169"/>
    <p:sldId id="396" r:id="rId170"/>
    <p:sldId id="397" r:id="rId171"/>
    <p:sldId id="398" r:id="rId172"/>
    <p:sldId id="399" r:id="rId173"/>
    <p:sldId id="400" r:id="rId174"/>
    <p:sldId id="401" r:id="rId175"/>
    <p:sldId id="402" r:id="rId176"/>
    <p:sldId id="403" r:id="rId177"/>
    <p:sldId id="404" r:id="rId178"/>
    <p:sldId id="405" r:id="rId179"/>
    <p:sldId id="406" r:id="rId180"/>
    <p:sldId id="407" r:id="rId181"/>
    <p:sldId id="408" r:id="rId182"/>
    <p:sldId id="409" r:id="rId183"/>
    <p:sldId id="410" r:id="rId184"/>
    <p:sldId id="411" r:id="rId185"/>
    <p:sldId id="412" r:id="rId186"/>
    <p:sldId id="413" r:id="rId187"/>
    <p:sldId id="414" r:id="rId188"/>
    <p:sldId id="415" r:id="rId189"/>
    <p:sldId id="416" r:id="rId190"/>
    <p:sldId id="417" r:id="rId191"/>
    <p:sldId id="418" r:id="rId192"/>
    <p:sldId id="419" r:id="rId193"/>
    <p:sldId id="420" r:id="rId194"/>
    <p:sldId id="421" r:id="rId195"/>
    <p:sldId id="422" r:id="rId196"/>
    <p:sldId id="423" r:id="rId197"/>
    <p:sldId id="424" r:id="rId198"/>
    <p:sldId id="425" r:id="rId199"/>
    <p:sldId id="426" r:id="rId200"/>
    <p:sldId id="427" r:id="rId201"/>
    <p:sldId id="428" r:id="rId202"/>
    <p:sldId id="429" r:id="rId203"/>
    <p:sldId id="430" r:id="rId204"/>
    <p:sldId id="431" r:id="rId205"/>
    <p:sldId id="432" r:id="rId206"/>
    <p:sldId id="433" r:id="rId207"/>
    <p:sldId id="434" r:id="rId208"/>
    <p:sldId id="435" r:id="rId209"/>
    <p:sldId id="437" r:id="rId210"/>
    <p:sldId id="438" r:id="rId211"/>
    <p:sldId id="439" r:id="rId212"/>
    <p:sldId id="440" r:id="rId213"/>
    <p:sldId id="441" r:id="rId214"/>
    <p:sldId id="442" r:id="rId215"/>
    <p:sldId id="443" r:id="rId216"/>
    <p:sldId id="445" r:id="rId217"/>
    <p:sldId id="446" r:id="rId218"/>
    <p:sldId id="447" r:id="rId219"/>
    <p:sldId id="448" r:id="rId220"/>
    <p:sldId id="449" r:id="rId221"/>
    <p:sldId id="454" r:id="rId222"/>
    <p:sldId id="450" r:id="rId223"/>
    <p:sldId id="451" r:id="rId224"/>
    <p:sldId id="452" r:id="rId225"/>
    <p:sldId id="453" r:id="rId226"/>
    <p:sldId id="455" r:id="rId227"/>
    <p:sldId id="456" r:id="rId228"/>
    <p:sldId id="457" r:id="rId229"/>
    <p:sldId id="458" r:id="rId230"/>
    <p:sldId id="459" r:id="rId231"/>
    <p:sldId id="461" r:id="rId232"/>
    <p:sldId id="462" r:id="rId233"/>
    <p:sldId id="460" r:id="rId234"/>
    <p:sldId id="464" r:id="rId235"/>
    <p:sldId id="465" r:id="rId236"/>
    <p:sldId id="466" r:id="rId237"/>
    <p:sldId id="467" r:id="rId238"/>
    <p:sldId id="468" r:id="rId239"/>
    <p:sldId id="470" r:id="rId240"/>
    <p:sldId id="471" r:id="rId241"/>
    <p:sldId id="472" r:id="rId242"/>
    <p:sldId id="473" r:id="rId243"/>
    <p:sldId id="475" r:id="rId244"/>
    <p:sldId id="474" r:id="rId245"/>
    <p:sldId id="476" r:id="rId246"/>
    <p:sldId id="477" r:id="rId247"/>
    <p:sldId id="478" r:id="rId248"/>
    <p:sldId id="479" r:id="rId249"/>
    <p:sldId id="480" r:id="rId250"/>
    <p:sldId id="481" r:id="rId251"/>
    <p:sldId id="482" r:id="rId252"/>
    <p:sldId id="483" r:id="rId253"/>
    <p:sldId id="484" r:id="rId254"/>
    <p:sldId id="485" r:id="rId255"/>
    <p:sldId id="486" r:id="rId256"/>
    <p:sldId id="487" r:id="rId257"/>
    <p:sldId id="488" r:id="rId258"/>
    <p:sldId id="489" r:id="rId259"/>
    <p:sldId id="490" r:id="rId260"/>
    <p:sldId id="491" r:id="rId261"/>
    <p:sldId id="492" r:id="rId262"/>
    <p:sldId id="493" r:id="rId263"/>
    <p:sldId id="494" r:id="rId264"/>
    <p:sldId id="495" r:id="rId265"/>
    <p:sldId id="496" r:id="rId266"/>
    <p:sldId id="497" r:id="rId267"/>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660"/>
  </p:normalViewPr>
  <p:slideViewPr>
    <p:cSldViewPr snapToGrid="0">
      <p:cViewPr varScale="1">
        <p:scale>
          <a:sx n="95" d="100"/>
          <a:sy n="95" d="100"/>
        </p:scale>
        <p:origin x="66"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4.xml"/><Relationship Id="rId21" Type="http://schemas.openxmlformats.org/officeDocument/2006/relationships/slideMaster" Target="slideMasters/slideMaster21.xml"/><Relationship Id="rId42" Type="http://schemas.openxmlformats.org/officeDocument/2006/relationships/slide" Target="slides/slide9.xml"/><Relationship Id="rId63" Type="http://schemas.openxmlformats.org/officeDocument/2006/relationships/slide" Target="slides/slide30.xml"/><Relationship Id="rId84" Type="http://schemas.openxmlformats.org/officeDocument/2006/relationships/slide" Target="slides/slide51.xml"/><Relationship Id="rId138" Type="http://schemas.openxmlformats.org/officeDocument/2006/relationships/slide" Target="slides/slide105.xml"/><Relationship Id="rId159" Type="http://schemas.openxmlformats.org/officeDocument/2006/relationships/slide" Target="slides/slide126.xml"/><Relationship Id="rId170" Type="http://schemas.openxmlformats.org/officeDocument/2006/relationships/slide" Target="slides/slide137.xml"/><Relationship Id="rId191" Type="http://schemas.openxmlformats.org/officeDocument/2006/relationships/slide" Target="slides/slide158.xml"/><Relationship Id="rId205" Type="http://schemas.openxmlformats.org/officeDocument/2006/relationships/slide" Target="slides/slide172.xml"/><Relationship Id="rId226" Type="http://schemas.openxmlformats.org/officeDocument/2006/relationships/slide" Target="slides/slide193.xml"/><Relationship Id="rId247" Type="http://schemas.openxmlformats.org/officeDocument/2006/relationships/slide" Target="slides/slide214.xml"/><Relationship Id="rId107" Type="http://schemas.openxmlformats.org/officeDocument/2006/relationships/slide" Target="slides/slide74.xml"/><Relationship Id="rId268" Type="http://schemas.openxmlformats.org/officeDocument/2006/relationships/notesMaster" Target="notesMasters/notesMaster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0.xml"/><Relationship Id="rId74" Type="http://schemas.openxmlformats.org/officeDocument/2006/relationships/slide" Target="slides/slide41.xml"/><Relationship Id="rId128" Type="http://schemas.openxmlformats.org/officeDocument/2006/relationships/slide" Target="slides/slide95.xml"/><Relationship Id="rId149" Type="http://schemas.openxmlformats.org/officeDocument/2006/relationships/slide" Target="slides/slide116.xml"/><Relationship Id="rId5" Type="http://schemas.openxmlformats.org/officeDocument/2006/relationships/slideMaster" Target="slideMasters/slideMaster5.xml"/><Relationship Id="rId95" Type="http://schemas.openxmlformats.org/officeDocument/2006/relationships/slide" Target="slides/slide62.xml"/><Relationship Id="rId160" Type="http://schemas.openxmlformats.org/officeDocument/2006/relationships/slide" Target="slides/slide127.xml"/><Relationship Id="rId181" Type="http://schemas.openxmlformats.org/officeDocument/2006/relationships/slide" Target="slides/slide148.xml"/><Relationship Id="rId216" Type="http://schemas.openxmlformats.org/officeDocument/2006/relationships/slide" Target="slides/slide183.xml"/><Relationship Id="rId237" Type="http://schemas.openxmlformats.org/officeDocument/2006/relationships/slide" Target="slides/slide204.xml"/><Relationship Id="rId258" Type="http://schemas.openxmlformats.org/officeDocument/2006/relationships/slide" Target="slides/slide225.xml"/><Relationship Id="rId22" Type="http://schemas.openxmlformats.org/officeDocument/2006/relationships/slideMaster" Target="slideMasters/slideMaster22.xml"/><Relationship Id="rId43" Type="http://schemas.openxmlformats.org/officeDocument/2006/relationships/slide" Target="slides/slide10.xml"/><Relationship Id="rId64" Type="http://schemas.openxmlformats.org/officeDocument/2006/relationships/slide" Target="slides/slide31.xml"/><Relationship Id="rId118" Type="http://schemas.openxmlformats.org/officeDocument/2006/relationships/slide" Target="slides/slide85.xml"/><Relationship Id="rId139" Type="http://schemas.openxmlformats.org/officeDocument/2006/relationships/slide" Target="slides/slide106.xml"/><Relationship Id="rId85" Type="http://schemas.openxmlformats.org/officeDocument/2006/relationships/slide" Target="slides/slide52.xml"/><Relationship Id="rId150" Type="http://schemas.openxmlformats.org/officeDocument/2006/relationships/slide" Target="slides/slide117.xml"/><Relationship Id="rId171" Type="http://schemas.openxmlformats.org/officeDocument/2006/relationships/slide" Target="slides/slide138.xml"/><Relationship Id="rId192" Type="http://schemas.openxmlformats.org/officeDocument/2006/relationships/slide" Target="slides/slide159.xml"/><Relationship Id="rId206" Type="http://schemas.openxmlformats.org/officeDocument/2006/relationships/slide" Target="slides/slide173.xml"/><Relationship Id="rId227" Type="http://schemas.openxmlformats.org/officeDocument/2006/relationships/slide" Target="slides/slide194.xml"/><Relationship Id="rId248" Type="http://schemas.openxmlformats.org/officeDocument/2006/relationships/slide" Target="slides/slide215.xml"/><Relationship Id="rId269"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5.xml"/><Relationship Id="rId129" Type="http://schemas.openxmlformats.org/officeDocument/2006/relationships/slide" Target="slides/slide96.xml"/><Relationship Id="rId54" Type="http://schemas.openxmlformats.org/officeDocument/2006/relationships/slide" Target="slides/slide21.xml"/><Relationship Id="rId75" Type="http://schemas.openxmlformats.org/officeDocument/2006/relationships/slide" Target="slides/slide42.xml"/><Relationship Id="rId96" Type="http://schemas.openxmlformats.org/officeDocument/2006/relationships/slide" Target="slides/slide63.xml"/><Relationship Id="rId140" Type="http://schemas.openxmlformats.org/officeDocument/2006/relationships/slide" Target="slides/slide107.xml"/><Relationship Id="rId161" Type="http://schemas.openxmlformats.org/officeDocument/2006/relationships/slide" Target="slides/slide128.xml"/><Relationship Id="rId182" Type="http://schemas.openxmlformats.org/officeDocument/2006/relationships/slide" Target="slides/slide149.xml"/><Relationship Id="rId217" Type="http://schemas.openxmlformats.org/officeDocument/2006/relationships/slide" Target="slides/slide184.xml"/><Relationship Id="rId6" Type="http://schemas.openxmlformats.org/officeDocument/2006/relationships/slideMaster" Target="slideMasters/slideMaster6.xml"/><Relationship Id="rId238" Type="http://schemas.openxmlformats.org/officeDocument/2006/relationships/slide" Target="slides/slide205.xml"/><Relationship Id="rId259" Type="http://schemas.openxmlformats.org/officeDocument/2006/relationships/slide" Target="slides/slide226.xml"/><Relationship Id="rId23" Type="http://schemas.openxmlformats.org/officeDocument/2006/relationships/slideMaster" Target="slideMasters/slideMaster23.xml"/><Relationship Id="rId119" Type="http://schemas.openxmlformats.org/officeDocument/2006/relationships/slide" Target="slides/slide86.xml"/><Relationship Id="rId270" Type="http://schemas.openxmlformats.org/officeDocument/2006/relationships/viewProps" Target="viewProps.xml"/><Relationship Id="rId44" Type="http://schemas.openxmlformats.org/officeDocument/2006/relationships/slide" Target="slides/slide11.xml"/><Relationship Id="rId60" Type="http://schemas.openxmlformats.org/officeDocument/2006/relationships/slide" Target="slides/slide27.xml"/><Relationship Id="rId65" Type="http://schemas.openxmlformats.org/officeDocument/2006/relationships/slide" Target="slides/slide32.xml"/><Relationship Id="rId81" Type="http://schemas.openxmlformats.org/officeDocument/2006/relationships/slide" Target="slides/slide48.xml"/><Relationship Id="rId86" Type="http://schemas.openxmlformats.org/officeDocument/2006/relationships/slide" Target="slides/slide53.xml"/><Relationship Id="rId130" Type="http://schemas.openxmlformats.org/officeDocument/2006/relationships/slide" Target="slides/slide97.xml"/><Relationship Id="rId135" Type="http://schemas.openxmlformats.org/officeDocument/2006/relationships/slide" Target="slides/slide102.xml"/><Relationship Id="rId151" Type="http://schemas.openxmlformats.org/officeDocument/2006/relationships/slide" Target="slides/slide118.xml"/><Relationship Id="rId156" Type="http://schemas.openxmlformats.org/officeDocument/2006/relationships/slide" Target="slides/slide123.xml"/><Relationship Id="rId177" Type="http://schemas.openxmlformats.org/officeDocument/2006/relationships/slide" Target="slides/slide144.xml"/><Relationship Id="rId198" Type="http://schemas.openxmlformats.org/officeDocument/2006/relationships/slide" Target="slides/slide165.xml"/><Relationship Id="rId172" Type="http://schemas.openxmlformats.org/officeDocument/2006/relationships/slide" Target="slides/slide139.xml"/><Relationship Id="rId193" Type="http://schemas.openxmlformats.org/officeDocument/2006/relationships/slide" Target="slides/slide160.xml"/><Relationship Id="rId202" Type="http://schemas.openxmlformats.org/officeDocument/2006/relationships/slide" Target="slides/slide169.xml"/><Relationship Id="rId207" Type="http://schemas.openxmlformats.org/officeDocument/2006/relationships/slide" Target="slides/slide174.xml"/><Relationship Id="rId223" Type="http://schemas.openxmlformats.org/officeDocument/2006/relationships/slide" Target="slides/slide190.xml"/><Relationship Id="rId228" Type="http://schemas.openxmlformats.org/officeDocument/2006/relationships/slide" Target="slides/slide195.xml"/><Relationship Id="rId244" Type="http://schemas.openxmlformats.org/officeDocument/2006/relationships/slide" Target="slides/slide211.xml"/><Relationship Id="rId249" Type="http://schemas.openxmlformats.org/officeDocument/2006/relationships/slide" Target="slides/slide21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6.xml"/><Relationship Id="rId109" Type="http://schemas.openxmlformats.org/officeDocument/2006/relationships/slide" Target="slides/slide76.xml"/><Relationship Id="rId260" Type="http://schemas.openxmlformats.org/officeDocument/2006/relationships/slide" Target="slides/slide227.xml"/><Relationship Id="rId265" Type="http://schemas.openxmlformats.org/officeDocument/2006/relationships/slide" Target="slides/slide232.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04" Type="http://schemas.openxmlformats.org/officeDocument/2006/relationships/slide" Target="slides/slide71.xml"/><Relationship Id="rId120" Type="http://schemas.openxmlformats.org/officeDocument/2006/relationships/slide" Target="slides/slide87.xml"/><Relationship Id="rId125" Type="http://schemas.openxmlformats.org/officeDocument/2006/relationships/slide" Target="slides/slide92.xml"/><Relationship Id="rId141" Type="http://schemas.openxmlformats.org/officeDocument/2006/relationships/slide" Target="slides/slide108.xml"/><Relationship Id="rId146" Type="http://schemas.openxmlformats.org/officeDocument/2006/relationships/slide" Target="slides/slide113.xml"/><Relationship Id="rId167" Type="http://schemas.openxmlformats.org/officeDocument/2006/relationships/slide" Target="slides/slide134.xml"/><Relationship Id="rId188" Type="http://schemas.openxmlformats.org/officeDocument/2006/relationships/slide" Target="slides/slide155.xml"/><Relationship Id="rId7" Type="http://schemas.openxmlformats.org/officeDocument/2006/relationships/slideMaster" Target="slideMasters/slideMaster7.xml"/><Relationship Id="rId71" Type="http://schemas.openxmlformats.org/officeDocument/2006/relationships/slide" Target="slides/slide38.xml"/><Relationship Id="rId92" Type="http://schemas.openxmlformats.org/officeDocument/2006/relationships/slide" Target="slides/slide59.xml"/><Relationship Id="rId162" Type="http://schemas.openxmlformats.org/officeDocument/2006/relationships/slide" Target="slides/slide129.xml"/><Relationship Id="rId183" Type="http://schemas.openxmlformats.org/officeDocument/2006/relationships/slide" Target="slides/slide150.xml"/><Relationship Id="rId213" Type="http://schemas.openxmlformats.org/officeDocument/2006/relationships/slide" Target="slides/slide180.xml"/><Relationship Id="rId218" Type="http://schemas.openxmlformats.org/officeDocument/2006/relationships/slide" Target="slides/slide185.xml"/><Relationship Id="rId234" Type="http://schemas.openxmlformats.org/officeDocument/2006/relationships/slide" Target="slides/slide201.xml"/><Relationship Id="rId239" Type="http://schemas.openxmlformats.org/officeDocument/2006/relationships/slide" Target="slides/slide20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0" Type="http://schemas.openxmlformats.org/officeDocument/2006/relationships/slide" Target="slides/slide217.xml"/><Relationship Id="rId255" Type="http://schemas.openxmlformats.org/officeDocument/2006/relationships/slide" Target="slides/slide222.xml"/><Relationship Id="rId271" Type="http://schemas.openxmlformats.org/officeDocument/2006/relationships/theme" Target="theme/theme1.xml"/><Relationship Id="rId24" Type="http://schemas.openxmlformats.org/officeDocument/2006/relationships/slideMaster" Target="slideMasters/slideMaster24.xml"/><Relationship Id="rId40" Type="http://schemas.openxmlformats.org/officeDocument/2006/relationships/slide" Target="slides/slide7.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openxmlformats.org/officeDocument/2006/relationships/slide" Target="slides/slide77.xml"/><Relationship Id="rId115" Type="http://schemas.openxmlformats.org/officeDocument/2006/relationships/slide" Target="slides/slide82.xml"/><Relationship Id="rId131" Type="http://schemas.openxmlformats.org/officeDocument/2006/relationships/slide" Target="slides/slide98.xml"/><Relationship Id="rId136" Type="http://schemas.openxmlformats.org/officeDocument/2006/relationships/slide" Target="slides/slide103.xml"/><Relationship Id="rId157" Type="http://schemas.openxmlformats.org/officeDocument/2006/relationships/slide" Target="slides/slide124.xml"/><Relationship Id="rId178" Type="http://schemas.openxmlformats.org/officeDocument/2006/relationships/slide" Target="slides/slide145.xml"/><Relationship Id="rId61" Type="http://schemas.openxmlformats.org/officeDocument/2006/relationships/slide" Target="slides/slide28.xml"/><Relationship Id="rId82" Type="http://schemas.openxmlformats.org/officeDocument/2006/relationships/slide" Target="slides/slide49.xml"/><Relationship Id="rId152" Type="http://schemas.openxmlformats.org/officeDocument/2006/relationships/slide" Target="slides/slide119.xml"/><Relationship Id="rId173" Type="http://schemas.openxmlformats.org/officeDocument/2006/relationships/slide" Target="slides/slide140.xml"/><Relationship Id="rId194" Type="http://schemas.openxmlformats.org/officeDocument/2006/relationships/slide" Target="slides/slide161.xml"/><Relationship Id="rId199" Type="http://schemas.openxmlformats.org/officeDocument/2006/relationships/slide" Target="slides/slide166.xml"/><Relationship Id="rId203" Type="http://schemas.openxmlformats.org/officeDocument/2006/relationships/slide" Target="slides/slide170.xml"/><Relationship Id="rId208" Type="http://schemas.openxmlformats.org/officeDocument/2006/relationships/slide" Target="slides/slide175.xml"/><Relationship Id="rId229" Type="http://schemas.openxmlformats.org/officeDocument/2006/relationships/slide" Target="slides/slide196.xml"/><Relationship Id="rId19" Type="http://schemas.openxmlformats.org/officeDocument/2006/relationships/slideMaster" Target="slideMasters/slideMaster19.xml"/><Relationship Id="rId224" Type="http://schemas.openxmlformats.org/officeDocument/2006/relationships/slide" Target="slides/slide191.xml"/><Relationship Id="rId240" Type="http://schemas.openxmlformats.org/officeDocument/2006/relationships/slide" Target="slides/slide207.xml"/><Relationship Id="rId245" Type="http://schemas.openxmlformats.org/officeDocument/2006/relationships/slide" Target="slides/slide212.xml"/><Relationship Id="rId261" Type="http://schemas.openxmlformats.org/officeDocument/2006/relationships/slide" Target="slides/slide228.xml"/><Relationship Id="rId266" Type="http://schemas.openxmlformats.org/officeDocument/2006/relationships/slide" Target="slides/slide233.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105" Type="http://schemas.openxmlformats.org/officeDocument/2006/relationships/slide" Target="slides/slide72.xml"/><Relationship Id="rId126" Type="http://schemas.openxmlformats.org/officeDocument/2006/relationships/slide" Target="slides/slide93.xml"/><Relationship Id="rId147" Type="http://schemas.openxmlformats.org/officeDocument/2006/relationships/slide" Target="slides/slide114.xml"/><Relationship Id="rId168" Type="http://schemas.openxmlformats.org/officeDocument/2006/relationships/slide" Target="slides/slide135.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98" Type="http://schemas.openxmlformats.org/officeDocument/2006/relationships/slide" Target="slides/slide65.xml"/><Relationship Id="rId121" Type="http://schemas.openxmlformats.org/officeDocument/2006/relationships/slide" Target="slides/slide88.xml"/><Relationship Id="rId142" Type="http://schemas.openxmlformats.org/officeDocument/2006/relationships/slide" Target="slides/slide109.xml"/><Relationship Id="rId163" Type="http://schemas.openxmlformats.org/officeDocument/2006/relationships/slide" Target="slides/slide130.xml"/><Relationship Id="rId184" Type="http://schemas.openxmlformats.org/officeDocument/2006/relationships/slide" Target="slides/slide151.xml"/><Relationship Id="rId189" Type="http://schemas.openxmlformats.org/officeDocument/2006/relationships/slide" Target="slides/slide156.xml"/><Relationship Id="rId21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slide" Target="slides/slide181.xml"/><Relationship Id="rId230" Type="http://schemas.openxmlformats.org/officeDocument/2006/relationships/slide" Target="slides/slide197.xml"/><Relationship Id="rId235" Type="http://schemas.openxmlformats.org/officeDocument/2006/relationships/slide" Target="slides/slide202.xml"/><Relationship Id="rId251" Type="http://schemas.openxmlformats.org/officeDocument/2006/relationships/slide" Target="slides/slide218.xml"/><Relationship Id="rId256" Type="http://schemas.openxmlformats.org/officeDocument/2006/relationships/slide" Target="slides/slide223.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 Id="rId116" Type="http://schemas.openxmlformats.org/officeDocument/2006/relationships/slide" Target="slides/slide83.xml"/><Relationship Id="rId137" Type="http://schemas.openxmlformats.org/officeDocument/2006/relationships/slide" Target="slides/slide104.xml"/><Relationship Id="rId158" Type="http://schemas.openxmlformats.org/officeDocument/2006/relationships/slide" Target="slides/slide125.xml"/><Relationship Id="rId272"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8.xml"/><Relationship Id="rId62" Type="http://schemas.openxmlformats.org/officeDocument/2006/relationships/slide" Target="slides/slide29.xml"/><Relationship Id="rId83" Type="http://schemas.openxmlformats.org/officeDocument/2006/relationships/slide" Target="slides/slide50.xml"/><Relationship Id="rId88" Type="http://schemas.openxmlformats.org/officeDocument/2006/relationships/slide" Target="slides/slide55.xml"/><Relationship Id="rId111" Type="http://schemas.openxmlformats.org/officeDocument/2006/relationships/slide" Target="slides/slide78.xml"/><Relationship Id="rId132" Type="http://schemas.openxmlformats.org/officeDocument/2006/relationships/slide" Target="slides/slide99.xml"/><Relationship Id="rId153" Type="http://schemas.openxmlformats.org/officeDocument/2006/relationships/slide" Target="slides/slide120.xml"/><Relationship Id="rId174" Type="http://schemas.openxmlformats.org/officeDocument/2006/relationships/slide" Target="slides/slide141.xml"/><Relationship Id="rId179" Type="http://schemas.openxmlformats.org/officeDocument/2006/relationships/slide" Target="slides/slide146.xml"/><Relationship Id="rId195" Type="http://schemas.openxmlformats.org/officeDocument/2006/relationships/slide" Target="slides/slide162.xml"/><Relationship Id="rId209" Type="http://schemas.openxmlformats.org/officeDocument/2006/relationships/slide" Target="slides/slide176.xml"/><Relationship Id="rId190" Type="http://schemas.openxmlformats.org/officeDocument/2006/relationships/slide" Target="slides/slide157.xml"/><Relationship Id="rId204" Type="http://schemas.openxmlformats.org/officeDocument/2006/relationships/slide" Target="slides/slide171.xml"/><Relationship Id="rId220" Type="http://schemas.openxmlformats.org/officeDocument/2006/relationships/slide" Target="slides/slide187.xml"/><Relationship Id="rId225" Type="http://schemas.openxmlformats.org/officeDocument/2006/relationships/slide" Target="slides/slide192.xml"/><Relationship Id="rId241" Type="http://schemas.openxmlformats.org/officeDocument/2006/relationships/slide" Target="slides/slide208.xml"/><Relationship Id="rId246" Type="http://schemas.openxmlformats.org/officeDocument/2006/relationships/slide" Target="slides/slide213.xml"/><Relationship Id="rId267" Type="http://schemas.openxmlformats.org/officeDocument/2006/relationships/slide" Target="slides/slide234.xml"/><Relationship Id="rId15" Type="http://schemas.openxmlformats.org/officeDocument/2006/relationships/slideMaster" Target="slideMasters/slideMaster15.xml"/><Relationship Id="rId36" Type="http://schemas.openxmlformats.org/officeDocument/2006/relationships/slide" Target="slides/slide3.xml"/><Relationship Id="rId57" Type="http://schemas.openxmlformats.org/officeDocument/2006/relationships/slide" Target="slides/slide24.xml"/><Relationship Id="rId106" Type="http://schemas.openxmlformats.org/officeDocument/2006/relationships/slide" Target="slides/slide73.xml"/><Relationship Id="rId127" Type="http://schemas.openxmlformats.org/officeDocument/2006/relationships/slide" Target="slides/slide94.xml"/><Relationship Id="rId262" Type="http://schemas.openxmlformats.org/officeDocument/2006/relationships/slide" Target="slides/slide22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9.xml"/><Relationship Id="rId73" Type="http://schemas.openxmlformats.org/officeDocument/2006/relationships/slide" Target="slides/slide40.xml"/><Relationship Id="rId78" Type="http://schemas.openxmlformats.org/officeDocument/2006/relationships/slide" Target="slides/slide45.xml"/><Relationship Id="rId94" Type="http://schemas.openxmlformats.org/officeDocument/2006/relationships/slide" Target="slides/slide61.xml"/><Relationship Id="rId99" Type="http://schemas.openxmlformats.org/officeDocument/2006/relationships/slide" Target="slides/slide66.xml"/><Relationship Id="rId101" Type="http://schemas.openxmlformats.org/officeDocument/2006/relationships/slide" Target="slides/slide68.xml"/><Relationship Id="rId122" Type="http://schemas.openxmlformats.org/officeDocument/2006/relationships/slide" Target="slides/slide89.xml"/><Relationship Id="rId143" Type="http://schemas.openxmlformats.org/officeDocument/2006/relationships/slide" Target="slides/slide110.xml"/><Relationship Id="rId148" Type="http://schemas.openxmlformats.org/officeDocument/2006/relationships/slide" Target="slides/slide115.xml"/><Relationship Id="rId164" Type="http://schemas.openxmlformats.org/officeDocument/2006/relationships/slide" Target="slides/slide131.xml"/><Relationship Id="rId169" Type="http://schemas.openxmlformats.org/officeDocument/2006/relationships/slide" Target="slides/slide136.xml"/><Relationship Id="rId185" Type="http://schemas.openxmlformats.org/officeDocument/2006/relationships/slide" Target="slides/slide15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7.xml"/><Relationship Id="rId210" Type="http://schemas.openxmlformats.org/officeDocument/2006/relationships/slide" Target="slides/slide177.xml"/><Relationship Id="rId215" Type="http://schemas.openxmlformats.org/officeDocument/2006/relationships/slide" Target="slides/slide182.xml"/><Relationship Id="rId236" Type="http://schemas.openxmlformats.org/officeDocument/2006/relationships/slide" Target="slides/slide203.xml"/><Relationship Id="rId257" Type="http://schemas.openxmlformats.org/officeDocument/2006/relationships/slide" Target="slides/slide224.xml"/><Relationship Id="rId26" Type="http://schemas.openxmlformats.org/officeDocument/2006/relationships/slideMaster" Target="slideMasters/slideMaster26.xml"/><Relationship Id="rId231" Type="http://schemas.openxmlformats.org/officeDocument/2006/relationships/slide" Target="slides/slide198.xml"/><Relationship Id="rId252" Type="http://schemas.openxmlformats.org/officeDocument/2006/relationships/slide" Target="slides/slide219.xml"/><Relationship Id="rId47" Type="http://schemas.openxmlformats.org/officeDocument/2006/relationships/slide" Target="slides/slide14.xml"/><Relationship Id="rId68" Type="http://schemas.openxmlformats.org/officeDocument/2006/relationships/slide" Target="slides/slide35.xml"/><Relationship Id="rId89" Type="http://schemas.openxmlformats.org/officeDocument/2006/relationships/slide" Target="slides/slide56.xml"/><Relationship Id="rId112" Type="http://schemas.openxmlformats.org/officeDocument/2006/relationships/slide" Target="slides/slide79.xml"/><Relationship Id="rId133" Type="http://schemas.openxmlformats.org/officeDocument/2006/relationships/slide" Target="slides/slide100.xml"/><Relationship Id="rId154" Type="http://schemas.openxmlformats.org/officeDocument/2006/relationships/slide" Target="slides/slide121.xml"/><Relationship Id="rId175" Type="http://schemas.openxmlformats.org/officeDocument/2006/relationships/slide" Target="slides/slide142.xml"/><Relationship Id="rId196" Type="http://schemas.openxmlformats.org/officeDocument/2006/relationships/slide" Target="slides/slide163.xml"/><Relationship Id="rId200" Type="http://schemas.openxmlformats.org/officeDocument/2006/relationships/slide" Target="slides/slide167.xml"/><Relationship Id="rId16" Type="http://schemas.openxmlformats.org/officeDocument/2006/relationships/slideMaster" Target="slideMasters/slideMaster16.xml"/><Relationship Id="rId221" Type="http://schemas.openxmlformats.org/officeDocument/2006/relationships/slide" Target="slides/slide188.xml"/><Relationship Id="rId242" Type="http://schemas.openxmlformats.org/officeDocument/2006/relationships/slide" Target="slides/slide209.xml"/><Relationship Id="rId263" Type="http://schemas.openxmlformats.org/officeDocument/2006/relationships/slide" Target="slides/slide230.xml"/><Relationship Id="rId37" Type="http://schemas.openxmlformats.org/officeDocument/2006/relationships/slide" Target="slides/slide4.xml"/><Relationship Id="rId58" Type="http://schemas.openxmlformats.org/officeDocument/2006/relationships/slide" Target="slides/slide25.xml"/><Relationship Id="rId79" Type="http://schemas.openxmlformats.org/officeDocument/2006/relationships/slide" Target="slides/slide46.xml"/><Relationship Id="rId102" Type="http://schemas.openxmlformats.org/officeDocument/2006/relationships/slide" Target="slides/slide69.xml"/><Relationship Id="rId123" Type="http://schemas.openxmlformats.org/officeDocument/2006/relationships/slide" Target="slides/slide90.xml"/><Relationship Id="rId144" Type="http://schemas.openxmlformats.org/officeDocument/2006/relationships/slide" Target="slides/slide111.xml"/><Relationship Id="rId90" Type="http://schemas.openxmlformats.org/officeDocument/2006/relationships/slide" Target="slides/slide57.xml"/><Relationship Id="rId165" Type="http://schemas.openxmlformats.org/officeDocument/2006/relationships/slide" Target="slides/slide132.xml"/><Relationship Id="rId186" Type="http://schemas.openxmlformats.org/officeDocument/2006/relationships/slide" Target="slides/slide153.xml"/><Relationship Id="rId211" Type="http://schemas.openxmlformats.org/officeDocument/2006/relationships/slide" Target="slides/slide178.xml"/><Relationship Id="rId232" Type="http://schemas.openxmlformats.org/officeDocument/2006/relationships/slide" Target="slides/slide199.xml"/><Relationship Id="rId253" Type="http://schemas.openxmlformats.org/officeDocument/2006/relationships/slide" Target="slides/slide220.xml"/><Relationship Id="rId27" Type="http://schemas.openxmlformats.org/officeDocument/2006/relationships/slideMaster" Target="slideMasters/slideMaster27.xml"/><Relationship Id="rId48" Type="http://schemas.openxmlformats.org/officeDocument/2006/relationships/slide" Target="slides/slide15.xml"/><Relationship Id="rId69" Type="http://schemas.openxmlformats.org/officeDocument/2006/relationships/slide" Target="slides/slide36.xml"/><Relationship Id="rId113" Type="http://schemas.openxmlformats.org/officeDocument/2006/relationships/slide" Target="slides/slide80.xml"/><Relationship Id="rId134" Type="http://schemas.openxmlformats.org/officeDocument/2006/relationships/slide" Target="slides/slide101.xml"/><Relationship Id="rId80" Type="http://schemas.openxmlformats.org/officeDocument/2006/relationships/slide" Target="slides/slide47.xml"/><Relationship Id="rId155" Type="http://schemas.openxmlformats.org/officeDocument/2006/relationships/slide" Target="slides/slide122.xml"/><Relationship Id="rId176" Type="http://schemas.openxmlformats.org/officeDocument/2006/relationships/slide" Target="slides/slide143.xml"/><Relationship Id="rId197" Type="http://schemas.openxmlformats.org/officeDocument/2006/relationships/slide" Target="slides/slide164.xml"/><Relationship Id="rId201" Type="http://schemas.openxmlformats.org/officeDocument/2006/relationships/slide" Target="slides/slide168.xml"/><Relationship Id="rId222" Type="http://schemas.openxmlformats.org/officeDocument/2006/relationships/slide" Target="slides/slide189.xml"/><Relationship Id="rId243" Type="http://schemas.openxmlformats.org/officeDocument/2006/relationships/slide" Target="slides/slide210.xml"/><Relationship Id="rId264" Type="http://schemas.openxmlformats.org/officeDocument/2006/relationships/slide" Target="slides/slide231.xml"/><Relationship Id="rId17" Type="http://schemas.openxmlformats.org/officeDocument/2006/relationships/slideMaster" Target="slideMasters/slideMaster17.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slide" Target="slides/slide70.xml"/><Relationship Id="rId124" Type="http://schemas.openxmlformats.org/officeDocument/2006/relationships/slide" Target="slides/slide91.xml"/><Relationship Id="rId70" Type="http://schemas.openxmlformats.org/officeDocument/2006/relationships/slide" Target="slides/slide37.xml"/><Relationship Id="rId91" Type="http://schemas.openxmlformats.org/officeDocument/2006/relationships/slide" Target="slides/slide58.xml"/><Relationship Id="rId145" Type="http://schemas.openxmlformats.org/officeDocument/2006/relationships/slide" Target="slides/slide112.xml"/><Relationship Id="rId166" Type="http://schemas.openxmlformats.org/officeDocument/2006/relationships/slide" Target="slides/slide133.xml"/><Relationship Id="rId187" Type="http://schemas.openxmlformats.org/officeDocument/2006/relationships/slide" Target="slides/slide154.xml"/><Relationship Id="rId1" Type="http://schemas.openxmlformats.org/officeDocument/2006/relationships/slideMaster" Target="slideMasters/slideMaster1.xml"/><Relationship Id="rId212" Type="http://schemas.openxmlformats.org/officeDocument/2006/relationships/slide" Target="slides/slide179.xml"/><Relationship Id="rId233" Type="http://schemas.openxmlformats.org/officeDocument/2006/relationships/slide" Target="slides/slide200.xml"/><Relationship Id="rId254" Type="http://schemas.openxmlformats.org/officeDocument/2006/relationships/slide" Target="slides/slide221.xml"/><Relationship Id="rId28" Type="http://schemas.openxmlformats.org/officeDocument/2006/relationships/slideMaster" Target="slideMasters/slideMaster28.xml"/><Relationship Id="rId49" Type="http://schemas.openxmlformats.org/officeDocument/2006/relationships/slide" Target="slides/slide16.xml"/><Relationship Id="rId114"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98A50-C9A8-4354-BDB9-E112B7101ADC}" type="datetimeFigureOut">
              <a:rPr lang="nl-BE" smtClean="0"/>
              <a:t>12/05/2016</a:t>
            </a:fld>
            <a:endParaRPr lang="nl-BE"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F6371-DDE8-4CE2-8689-465693200718}" type="slidenum">
              <a:rPr lang="nl-BE" smtClean="0"/>
              <a:t>‹nr.›</a:t>
            </a:fld>
            <a:endParaRPr lang="nl-BE" dirty="0"/>
          </a:p>
        </p:txBody>
      </p:sp>
    </p:spTree>
    <p:extLst>
      <p:ext uri="{BB962C8B-B14F-4D97-AF65-F5344CB8AC3E}">
        <p14:creationId xmlns:p14="http://schemas.microsoft.com/office/powerpoint/2010/main" val="106271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9EB070-5C1C-4EAF-8966-1D41C73CF72B}" type="slidenum">
              <a:rPr lang="en-GB">
                <a:solidFill>
                  <a:prstClr val="black"/>
                </a:solidFill>
              </a:rPr>
              <a:pPr/>
              <a:t>1</a:t>
            </a:fld>
            <a:endParaRPr lang="en-GB" dirty="0">
              <a:solidFill>
                <a:prstClr val="black"/>
              </a:solidFill>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nl-BE" dirty="0"/>
          </a:p>
        </p:txBody>
      </p:sp>
    </p:spTree>
    <p:extLst>
      <p:ext uri="{BB962C8B-B14F-4D97-AF65-F5344CB8AC3E}">
        <p14:creationId xmlns:p14="http://schemas.microsoft.com/office/powerpoint/2010/main" val="4237224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9.xml"/></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0.xml"/></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4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4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4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4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4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lvl1pPr>
              <a:defRPr/>
            </a:lvl1pPr>
          </a:lstStyle>
          <a:p>
            <a:endParaRPr lang="en-GB"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C982D01-FC81-4662-8FB6-4C445157B3C9}"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1571267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GB"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EF721671-EC8E-4F03-A651-C6ABA2AA0FB9}"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42040017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8198305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4130681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2255440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3724457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5536985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3"/>
          <p:cNvSpPr>
            <a:spLocks noGrp="1"/>
          </p:cNvSpPr>
          <p:nvPr>
            <p:ph type="ftr" sz="quarter" idx="11"/>
          </p:nvPr>
        </p:nvSpPr>
        <p:spPr/>
        <p:txBody>
          <a:bodyPr/>
          <a:lstStyle/>
          <a:p>
            <a:endParaRPr lang="nl-BE" dirty="0"/>
          </a:p>
        </p:txBody>
      </p:sp>
      <p:sp>
        <p:nvSpPr>
          <p:cNvPr id="6"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6082624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2"/>
          <p:cNvSpPr>
            <a:spLocks noGrp="1"/>
          </p:cNvSpPr>
          <p:nvPr>
            <p:ph type="ftr" sz="quarter" idx="11"/>
          </p:nvPr>
        </p:nvSpPr>
        <p:spPr/>
        <p:txBody>
          <a:bodyPr/>
          <a:lstStyle/>
          <a:p>
            <a:endParaRPr lang="nl-BE" dirty="0"/>
          </a:p>
        </p:txBody>
      </p:sp>
      <p:sp>
        <p:nvSpPr>
          <p:cNvPr id="6"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7264674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5"/>
          <p:cNvSpPr>
            <a:spLocks noGrp="1"/>
          </p:cNvSpPr>
          <p:nvPr>
            <p:ph type="ftr" sz="quarter" idx="11"/>
          </p:nvPr>
        </p:nvSpPr>
        <p:spPr/>
        <p:txBody>
          <a:bodyPr/>
          <a:lstStyle/>
          <a:p>
            <a:endParaRPr lang="nl-BE" dirty="0"/>
          </a:p>
        </p:txBody>
      </p:sp>
      <p:sp>
        <p:nvSpPr>
          <p:cNvPr id="6"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5740246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711971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030908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609600"/>
            <a:ext cx="2590800" cy="5486400"/>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914400" y="609600"/>
            <a:ext cx="7569200" cy="54864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GB"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016FD715-5588-4FA5-A984-7DF205CFC85D}"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7741301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0883533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730872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9776828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5536001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0411376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0704646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4141858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nl-NL" smtClean="0"/>
              <a:t>Klik om de stijl te bewerken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a:xfrm>
            <a:off x="9255346" y="2750337"/>
            <a:ext cx="1171888" cy="1356442"/>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703654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6805607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nl-NL" smtClean="0"/>
              <a:t>Klik om de stijl te bewerken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a:xfrm>
            <a:off x="10729455" y="2869895"/>
            <a:ext cx="1154151" cy="1090789"/>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079339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2949451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9872950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0322" y="3030008"/>
            <a:ext cx="4698355"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594123" y="3030008"/>
            <a:ext cx="4700059"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5776993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7510741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7092222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8936813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5525155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a:xfrm>
            <a:off x="10729455" y="4711309"/>
            <a:ext cx="1154151" cy="1090789"/>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407097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a:xfrm>
            <a:off x="10729455" y="4711615"/>
            <a:ext cx="1154151" cy="1090789"/>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1623208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a:xfrm>
            <a:off x="10729455" y="4709925"/>
            <a:ext cx="1154151" cy="1090789"/>
          </a:xfrm>
        </p:spPr>
        <p:txBody>
          <a:bodyPr/>
          <a:lstStyle/>
          <a:p>
            <a:fld id="{AB45EFD9-D643-473C-A05B-6592C45E530F}" type="slidenum">
              <a:rPr lang="nl-BE" smtClean="0"/>
              <a:t>‹nr.›</a:t>
            </a:fld>
            <a:endParaRPr lang="nl-BE"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888645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a:xfrm>
            <a:off x="10729455" y="4709925"/>
            <a:ext cx="1154151" cy="1090789"/>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269289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8815532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6684096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7455421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6166378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a:xfrm>
            <a:off x="680321" y="5936188"/>
            <a:ext cx="6126805" cy="365125"/>
          </a:xfrm>
        </p:spPr>
        <p:txBody>
          <a:bodyPr/>
          <a:lstStyle/>
          <a:p>
            <a:endParaRPr lang="nl-BE"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AB45EFD9-D643-473C-A05B-6592C45E530F}" type="slidenum">
              <a:rPr lang="nl-BE" smtClean="0"/>
              <a:t>‹nr.›</a:t>
            </a:fld>
            <a:endParaRPr lang="nl-BE" dirty="0"/>
          </a:p>
        </p:txBody>
      </p:sp>
    </p:spTree>
    <p:extLst>
      <p:ext uri="{BB962C8B-B14F-4D97-AF65-F5344CB8AC3E}">
        <p14:creationId xmlns:p14="http://schemas.microsoft.com/office/powerpoint/2010/main" val="19073436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nl-NL" smtClean="0"/>
              <a:t>Klik om de stijl te bewerken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nl-BE"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AB45EFD9-D643-473C-A05B-6592C45E530F}" type="slidenum">
              <a:rPr lang="nl-BE" smtClean="0"/>
              <a:t>‹nr.›</a:t>
            </a:fld>
            <a:endParaRPr lang="nl-BE"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655666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2541236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nl-NL" smtClean="0"/>
              <a:t>Klik om de stijl te bewerken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1572910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8297414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Content Placeholder 3"/>
          <p:cNvSpPr>
            <a:spLocks noGrp="1"/>
          </p:cNvSpPr>
          <p:nvPr>
            <p:ph sz="quarter" idx="13"/>
          </p:nvPr>
        </p:nvSpPr>
        <p:spPr>
          <a:xfrm>
            <a:off x="685802" y="2861733"/>
            <a:ext cx="5088712"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3" name="Content Placeholder 5"/>
          <p:cNvSpPr>
            <a:spLocks noGrp="1"/>
          </p:cNvSpPr>
          <p:nvPr>
            <p:ph sz="quarter" idx="14"/>
          </p:nvPr>
        </p:nvSpPr>
        <p:spPr>
          <a:xfrm>
            <a:off x="5993969" y="2861733"/>
            <a:ext cx="5088713"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1971148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676504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2748870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8895827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nl-NL" smtClean="0"/>
              <a:t>Klik om de stijl te bewerken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9440894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4503548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8208863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8222355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nl-NL" smtClean="0"/>
              <a:t>Klik om de stijl te bewerken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780705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5491665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nl-NL" smtClean="0"/>
              <a:t>Klik om de stijl te bewerken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9909844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nl-NL" smtClean="0"/>
              <a:t>Klik om de stijl te bewerken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8142760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065279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9855617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nl-NL" smtClean="0"/>
              <a:t>Klik om de stijl te bewerken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4834070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10891056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9148498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8476206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3751659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1477540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3"/>
          <p:cNvSpPr>
            <a:spLocks noGrp="1"/>
          </p:cNvSpPr>
          <p:nvPr>
            <p:ph type="ftr" sz="quarter" idx="11"/>
          </p:nvPr>
        </p:nvSpPr>
        <p:spPr/>
        <p:txBody>
          <a:bodyPr/>
          <a:lstStyle/>
          <a:p>
            <a:endParaRPr lang="nl-BE" dirty="0"/>
          </a:p>
        </p:txBody>
      </p:sp>
      <p:sp>
        <p:nvSpPr>
          <p:cNvPr id="6"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7214717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2"/>
          <p:cNvSpPr>
            <a:spLocks noGrp="1"/>
          </p:cNvSpPr>
          <p:nvPr>
            <p:ph type="ftr" sz="quarter" idx="11"/>
          </p:nvPr>
        </p:nvSpPr>
        <p:spPr/>
        <p:txBody>
          <a:bodyPr/>
          <a:lstStyle/>
          <a:p>
            <a:endParaRPr lang="nl-BE" dirty="0"/>
          </a:p>
        </p:txBody>
      </p:sp>
      <p:sp>
        <p:nvSpPr>
          <p:cNvPr id="6"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7644669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5"/>
          <p:cNvSpPr>
            <a:spLocks noGrp="1"/>
          </p:cNvSpPr>
          <p:nvPr>
            <p:ph type="ftr" sz="quarter" idx="11"/>
          </p:nvPr>
        </p:nvSpPr>
        <p:spPr/>
        <p:txBody>
          <a:bodyPr/>
          <a:lstStyle/>
          <a:p>
            <a:endParaRPr lang="nl-BE" dirty="0"/>
          </a:p>
        </p:txBody>
      </p:sp>
      <p:sp>
        <p:nvSpPr>
          <p:cNvPr id="6"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619324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169527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5183834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4673843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9647760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96697622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8211965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5645508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0398728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9601050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3397230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03521695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849000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3"/>
          <p:cNvSpPr>
            <a:spLocks noGrp="1"/>
          </p:cNvSpPr>
          <p:nvPr>
            <p:ph type="ftr" sz="quarter" idx="11"/>
          </p:nvPr>
        </p:nvSpPr>
        <p:spPr/>
        <p:txBody>
          <a:bodyPr/>
          <a:lstStyle/>
          <a:p>
            <a:endParaRPr lang="nl-BE" dirty="0"/>
          </a:p>
        </p:txBody>
      </p:sp>
      <p:sp>
        <p:nvSpPr>
          <p:cNvPr id="6"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1323084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1817776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3489861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17732352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3"/>
          <p:cNvSpPr>
            <a:spLocks noGrp="1"/>
          </p:cNvSpPr>
          <p:nvPr>
            <p:ph type="ftr" sz="quarter" idx="11"/>
          </p:nvPr>
        </p:nvSpPr>
        <p:spPr/>
        <p:txBody>
          <a:bodyPr/>
          <a:lstStyle/>
          <a:p>
            <a:endParaRPr lang="nl-BE" dirty="0"/>
          </a:p>
        </p:txBody>
      </p:sp>
      <p:sp>
        <p:nvSpPr>
          <p:cNvPr id="6"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6707701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2"/>
          <p:cNvSpPr>
            <a:spLocks noGrp="1"/>
          </p:cNvSpPr>
          <p:nvPr>
            <p:ph type="ftr" sz="quarter" idx="11"/>
          </p:nvPr>
        </p:nvSpPr>
        <p:spPr/>
        <p:txBody>
          <a:bodyPr/>
          <a:lstStyle/>
          <a:p>
            <a:endParaRPr lang="nl-BE" dirty="0"/>
          </a:p>
        </p:txBody>
      </p:sp>
      <p:sp>
        <p:nvSpPr>
          <p:cNvPr id="6"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7859746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5"/>
          <p:cNvSpPr>
            <a:spLocks noGrp="1"/>
          </p:cNvSpPr>
          <p:nvPr>
            <p:ph type="ftr" sz="quarter" idx="11"/>
          </p:nvPr>
        </p:nvSpPr>
        <p:spPr/>
        <p:txBody>
          <a:bodyPr/>
          <a:lstStyle/>
          <a:p>
            <a:endParaRPr lang="nl-BE" dirty="0"/>
          </a:p>
        </p:txBody>
      </p:sp>
      <p:sp>
        <p:nvSpPr>
          <p:cNvPr id="6"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7899920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7394217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866165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18531492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nl-NL" smtClean="0"/>
              <a:t>Klik om de stijl te bewerken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79639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2"/>
          <p:cNvSpPr>
            <a:spLocks noGrp="1"/>
          </p:cNvSpPr>
          <p:nvPr>
            <p:ph type="ftr" sz="quarter" idx="11"/>
          </p:nvPr>
        </p:nvSpPr>
        <p:spPr/>
        <p:txBody>
          <a:bodyPr/>
          <a:lstStyle/>
          <a:p>
            <a:endParaRPr lang="nl-BE" dirty="0"/>
          </a:p>
        </p:txBody>
      </p:sp>
      <p:sp>
        <p:nvSpPr>
          <p:cNvPr id="6"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72879285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5184426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3260493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5110976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1750126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8405381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6661993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9061307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3846712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56813589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Tijdelijke aanduiding voor voettekst 7"/>
          <p:cNvSpPr>
            <a:spLocks noGrp="1"/>
          </p:cNvSpPr>
          <p:nvPr>
            <p:ph type="ftr" sz="quarter" idx="11"/>
          </p:nvPr>
        </p:nvSpPr>
        <p:spPr/>
        <p:txBody>
          <a:bodyPr/>
          <a:lstStyle/>
          <a:p>
            <a:endParaRPr lang="nl-BE" dirty="0"/>
          </a:p>
        </p:txBody>
      </p:sp>
      <p:sp>
        <p:nvSpPr>
          <p:cNvPr id="9" name="Tijdelijke aanduiding voor dianumm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796477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5"/>
          <p:cNvSpPr>
            <a:spLocks noGrp="1"/>
          </p:cNvSpPr>
          <p:nvPr>
            <p:ph type="ftr" sz="quarter" idx="11"/>
          </p:nvPr>
        </p:nvSpPr>
        <p:spPr/>
        <p:txBody>
          <a:bodyPr/>
          <a:lstStyle/>
          <a:p>
            <a:endParaRPr lang="nl-BE" dirty="0"/>
          </a:p>
        </p:txBody>
      </p:sp>
      <p:sp>
        <p:nvSpPr>
          <p:cNvPr id="6"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77982382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7800914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3" name="Tijdelijke aanduiding voor voettekst 2"/>
          <p:cNvSpPr>
            <a:spLocks noGrp="1"/>
          </p:cNvSpPr>
          <p:nvPr>
            <p:ph type="ftr" sz="quarter" idx="1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26007895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1138392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8290785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2009721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67013206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nl-NL" smtClean="0"/>
              <a:t>Klik om de stijl te bewerken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a:xfrm>
            <a:off x="1371600" y="4323845"/>
            <a:ext cx="6400800" cy="365125"/>
          </a:xfrm>
        </p:spPr>
        <p:txBody>
          <a:bodyPr/>
          <a:lstStyle/>
          <a:p>
            <a:endParaRPr lang="nl-BE" dirty="0"/>
          </a:p>
        </p:txBody>
      </p:sp>
      <p:sp>
        <p:nvSpPr>
          <p:cNvPr id="6" name="Slide Number Placeholder 5"/>
          <p:cNvSpPr>
            <a:spLocks noGrp="1"/>
          </p:cNvSpPr>
          <p:nvPr>
            <p:ph type="sldNum" sz="quarter" idx="12"/>
          </p:nvPr>
        </p:nvSpPr>
        <p:spPr>
          <a:xfrm>
            <a:off x="8077200" y="1430866"/>
            <a:ext cx="2743200" cy="365125"/>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42779060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2236927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nl-NL" smtClean="0"/>
              <a:t>Klik om de stijl te bewerken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a:xfrm>
            <a:off x="685800" y="381001"/>
            <a:ext cx="6991492" cy="364065"/>
          </a:xfrm>
        </p:spPr>
        <p:txBody>
          <a:bodyPr/>
          <a:lstStyle/>
          <a:p>
            <a:endParaRPr lang="nl-BE" dirty="0"/>
          </a:p>
        </p:txBody>
      </p:sp>
      <p:sp>
        <p:nvSpPr>
          <p:cNvPr id="6" name="Slide Number Placeholder 5"/>
          <p:cNvSpPr>
            <a:spLocks noGrp="1"/>
          </p:cNvSpPr>
          <p:nvPr>
            <p:ph type="sldNum" sz="quarter" idx="12"/>
          </p:nvPr>
        </p:nvSpPr>
        <p:spPr>
          <a:xfrm>
            <a:off x="10862452" y="381000"/>
            <a:ext cx="643748" cy="365125"/>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9154448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940063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GB"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06720569-B6B3-4322-B745-B65D3D10630B}"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3174228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1261704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5800" y="3132666"/>
            <a:ext cx="5311775" cy="308601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72200" y="3132666"/>
            <a:ext cx="5334000" cy="308601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91197169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5797334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1623442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nl-NL" smtClean="0"/>
              <a:t>Klik om de stijl te bewerken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3129454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38849789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71801410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Titel en bijschrif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a:xfrm>
            <a:off x="685800" y="379941"/>
            <a:ext cx="6991492" cy="365125"/>
          </a:xfrm>
        </p:spPr>
        <p:txBody>
          <a:bodyPr/>
          <a:lstStyle/>
          <a:p>
            <a:endParaRPr lang="nl-BE" dirty="0"/>
          </a:p>
        </p:txBody>
      </p:sp>
      <p:sp>
        <p:nvSpPr>
          <p:cNvPr id="7" name="Slide Number Placeholder 6"/>
          <p:cNvSpPr>
            <a:spLocks noGrp="1"/>
          </p:cNvSpPr>
          <p:nvPr>
            <p:ph type="sldNum" sz="quarter" idx="12"/>
          </p:nvPr>
        </p:nvSpPr>
        <p:spPr>
          <a:xfrm>
            <a:off x="10862452" y="381000"/>
            <a:ext cx="643748" cy="365125"/>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93602113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p:cSld name="Citeraat met bijschrift">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a:xfrm>
            <a:off x="685800" y="379941"/>
            <a:ext cx="6991492" cy="365125"/>
          </a:xfrm>
        </p:spPr>
        <p:txBody>
          <a:bodyPr/>
          <a:lstStyle/>
          <a:p>
            <a:endParaRPr lang="nl-BE" dirty="0"/>
          </a:p>
        </p:txBody>
      </p:sp>
      <p:sp>
        <p:nvSpPr>
          <p:cNvPr id="7" name="Slide Number Placeholder 6"/>
          <p:cNvSpPr>
            <a:spLocks noGrp="1"/>
          </p:cNvSpPr>
          <p:nvPr>
            <p:ph type="sldNum" sz="quarter" idx="12"/>
          </p:nvPr>
        </p:nvSpPr>
        <p:spPr>
          <a:xfrm>
            <a:off x="10862452" y="381000"/>
            <a:ext cx="643748" cy="365125"/>
          </a:xfrm>
        </p:spPr>
        <p:txBody>
          <a:bodyPr/>
          <a:lstStyle/>
          <a:p>
            <a:fld id="{AB45EFD9-D643-473C-A05B-6592C45E530F}" type="slidenum">
              <a:rPr lang="nl-BE" smtClean="0"/>
              <a:t>‹nr.›</a:t>
            </a:fld>
            <a:endParaRPr lang="nl-BE"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5095344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Naamkaartj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a:xfrm>
            <a:off x="685800" y="378883"/>
            <a:ext cx="6991492" cy="365125"/>
          </a:xfrm>
        </p:spPr>
        <p:txBody>
          <a:bodyPr/>
          <a:lstStyle/>
          <a:p>
            <a:endParaRPr lang="nl-BE" dirty="0"/>
          </a:p>
        </p:txBody>
      </p:sp>
      <p:sp>
        <p:nvSpPr>
          <p:cNvPr id="7" name="Slide Number Placeholder 6"/>
          <p:cNvSpPr>
            <a:spLocks noGrp="1"/>
          </p:cNvSpPr>
          <p:nvPr>
            <p:ph type="sldNum" sz="quarter" idx="12"/>
          </p:nvPr>
        </p:nvSpPr>
        <p:spPr>
          <a:xfrm>
            <a:off x="10862452" y="381000"/>
            <a:ext cx="643748" cy="365125"/>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310193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532989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99119674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0566870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18693344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a:xfrm>
            <a:off x="685800" y="381000"/>
            <a:ext cx="6991492" cy="365125"/>
          </a:xfrm>
        </p:spPr>
        <p:txBody>
          <a:bodyPr/>
          <a:lstStyle/>
          <a:p>
            <a:endParaRPr lang="nl-BE" dirty="0"/>
          </a:p>
        </p:txBody>
      </p:sp>
      <p:sp>
        <p:nvSpPr>
          <p:cNvPr id="6" name="Slide Number Placeholder 5"/>
          <p:cNvSpPr>
            <a:spLocks noGrp="1"/>
          </p:cNvSpPr>
          <p:nvPr>
            <p:ph type="sldNum" sz="quarter" idx="12"/>
          </p:nvPr>
        </p:nvSpPr>
        <p:spPr>
          <a:xfrm>
            <a:off x="10862452" y="381000"/>
            <a:ext cx="643748" cy="365125"/>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25099369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nl-NL" smtClean="0"/>
              <a:t>Klik om de stijl te bewerken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a:xfrm>
            <a:off x="1371600" y="4323845"/>
            <a:ext cx="6400800" cy="365125"/>
          </a:xfrm>
        </p:spPr>
        <p:txBody>
          <a:bodyPr/>
          <a:lstStyle/>
          <a:p>
            <a:endParaRPr lang="nl-BE" dirty="0"/>
          </a:p>
        </p:txBody>
      </p:sp>
      <p:sp>
        <p:nvSpPr>
          <p:cNvPr id="6" name="Slide Number Placeholder 5"/>
          <p:cNvSpPr>
            <a:spLocks noGrp="1"/>
          </p:cNvSpPr>
          <p:nvPr>
            <p:ph type="sldNum" sz="quarter" idx="12"/>
          </p:nvPr>
        </p:nvSpPr>
        <p:spPr>
          <a:xfrm>
            <a:off x="8077200" y="1430866"/>
            <a:ext cx="2743200" cy="365125"/>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2502399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9264173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nl-NL" smtClean="0"/>
              <a:t>Klik om de stijl te bewerken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a:xfrm>
            <a:off x="685800" y="381001"/>
            <a:ext cx="6991492" cy="364065"/>
          </a:xfrm>
        </p:spPr>
        <p:txBody>
          <a:bodyPr/>
          <a:lstStyle/>
          <a:p>
            <a:endParaRPr lang="nl-BE" dirty="0"/>
          </a:p>
        </p:txBody>
      </p:sp>
      <p:sp>
        <p:nvSpPr>
          <p:cNvPr id="6" name="Slide Number Placeholder 5"/>
          <p:cNvSpPr>
            <a:spLocks noGrp="1"/>
          </p:cNvSpPr>
          <p:nvPr>
            <p:ph type="sldNum" sz="quarter" idx="12"/>
          </p:nvPr>
        </p:nvSpPr>
        <p:spPr>
          <a:xfrm>
            <a:off x="10862452" y="381000"/>
            <a:ext cx="643748" cy="365125"/>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4544603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78173859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5800" y="3132666"/>
            <a:ext cx="5311775" cy="308601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72200" y="3132666"/>
            <a:ext cx="5334000" cy="308601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84119582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09476462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98777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1399945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nl-NL" smtClean="0"/>
              <a:t>Klik om de stijl te bewerken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15131463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21143022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8609658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p:cSld name="Titel en bijschrif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a:xfrm>
            <a:off x="685800" y="379941"/>
            <a:ext cx="6991492" cy="365125"/>
          </a:xfrm>
        </p:spPr>
        <p:txBody>
          <a:bodyPr/>
          <a:lstStyle/>
          <a:p>
            <a:endParaRPr lang="nl-BE" dirty="0"/>
          </a:p>
        </p:txBody>
      </p:sp>
      <p:sp>
        <p:nvSpPr>
          <p:cNvPr id="7" name="Slide Number Placeholder 6"/>
          <p:cNvSpPr>
            <a:spLocks noGrp="1"/>
          </p:cNvSpPr>
          <p:nvPr>
            <p:ph type="sldNum" sz="quarter" idx="12"/>
          </p:nvPr>
        </p:nvSpPr>
        <p:spPr>
          <a:xfrm>
            <a:off x="10862452" y="381000"/>
            <a:ext cx="643748" cy="365125"/>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61220232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p:cSld name="Citeraat met bijschrift">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a:xfrm>
            <a:off x="685800" y="379941"/>
            <a:ext cx="6991492" cy="365125"/>
          </a:xfrm>
        </p:spPr>
        <p:txBody>
          <a:bodyPr/>
          <a:lstStyle/>
          <a:p>
            <a:endParaRPr lang="nl-BE" dirty="0"/>
          </a:p>
        </p:txBody>
      </p:sp>
      <p:sp>
        <p:nvSpPr>
          <p:cNvPr id="7" name="Slide Number Placeholder 6"/>
          <p:cNvSpPr>
            <a:spLocks noGrp="1"/>
          </p:cNvSpPr>
          <p:nvPr>
            <p:ph type="sldNum" sz="quarter" idx="12"/>
          </p:nvPr>
        </p:nvSpPr>
        <p:spPr>
          <a:xfrm>
            <a:off x="10862452" y="381000"/>
            <a:ext cx="643748" cy="365125"/>
          </a:xfrm>
        </p:spPr>
        <p:txBody>
          <a:bodyPr/>
          <a:lstStyle/>
          <a:p>
            <a:fld id="{AB45EFD9-D643-473C-A05B-6592C45E530F}" type="slidenum">
              <a:rPr lang="nl-BE" smtClean="0"/>
              <a:t>‹nr.›</a:t>
            </a:fld>
            <a:endParaRPr lang="nl-BE"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6044116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p:cSld name="Naamkaartj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a:xfrm>
            <a:off x="685800" y="378883"/>
            <a:ext cx="6991492" cy="365125"/>
          </a:xfrm>
        </p:spPr>
        <p:txBody>
          <a:bodyPr/>
          <a:lstStyle/>
          <a:p>
            <a:endParaRPr lang="nl-BE" dirty="0"/>
          </a:p>
        </p:txBody>
      </p:sp>
      <p:sp>
        <p:nvSpPr>
          <p:cNvPr id="7" name="Slide Number Placeholder 6"/>
          <p:cNvSpPr>
            <a:spLocks noGrp="1"/>
          </p:cNvSpPr>
          <p:nvPr>
            <p:ph type="sldNum" sz="quarter" idx="12"/>
          </p:nvPr>
        </p:nvSpPr>
        <p:spPr>
          <a:xfrm>
            <a:off x="10862452" y="381000"/>
            <a:ext cx="643748" cy="365125"/>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18136695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0762707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39634610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54692832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a:xfrm>
            <a:off x="685800" y="381000"/>
            <a:ext cx="6991492" cy="365125"/>
          </a:xfrm>
        </p:spPr>
        <p:txBody>
          <a:bodyPr/>
          <a:lstStyle/>
          <a:p>
            <a:endParaRPr lang="nl-BE" dirty="0"/>
          </a:p>
        </p:txBody>
      </p:sp>
      <p:sp>
        <p:nvSpPr>
          <p:cNvPr id="6" name="Slide Number Placeholder 5"/>
          <p:cNvSpPr>
            <a:spLocks noGrp="1"/>
          </p:cNvSpPr>
          <p:nvPr>
            <p:ph type="sldNum" sz="quarter" idx="12"/>
          </p:nvPr>
        </p:nvSpPr>
        <p:spPr>
          <a:xfrm>
            <a:off x="10862452" y="381000"/>
            <a:ext cx="643748" cy="365125"/>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496721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54374473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27839666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23692032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44017124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61810766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8640960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3"/>
          <p:cNvSpPr>
            <a:spLocks noGrp="1"/>
          </p:cNvSpPr>
          <p:nvPr>
            <p:ph type="ftr" sz="quarter" idx="11"/>
          </p:nvPr>
        </p:nvSpPr>
        <p:spPr/>
        <p:txBody>
          <a:bodyPr/>
          <a:lstStyle/>
          <a:p>
            <a:endParaRPr lang="nl-BE" dirty="0"/>
          </a:p>
        </p:txBody>
      </p:sp>
      <p:sp>
        <p:nvSpPr>
          <p:cNvPr id="6"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60648867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2"/>
          <p:cNvSpPr>
            <a:spLocks noGrp="1"/>
          </p:cNvSpPr>
          <p:nvPr>
            <p:ph type="ftr" sz="quarter" idx="11"/>
          </p:nvPr>
        </p:nvSpPr>
        <p:spPr/>
        <p:txBody>
          <a:bodyPr/>
          <a:lstStyle/>
          <a:p>
            <a:endParaRPr lang="nl-BE" dirty="0"/>
          </a:p>
        </p:txBody>
      </p:sp>
      <p:sp>
        <p:nvSpPr>
          <p:cNvPr id="6"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26119562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5"/>
          <p:cNvSpPr>
            <a:spLocks noGrp="1"/>
          </p:cNvSpPr>
          <p:nvPr>
            <p:ph type="ftr" sz="quarter" idx="11"/>
          </p:nvPr>
        </p:nvSpPr>
        <p:spPr/>
        <p:txBody>
          <a:bodyPr/>
          <a:lstStyle/>
          <a:p>
            <a:endParaRPr lang="nl-BE" dirty="0"/>
          </a:p>
        </p:txBody>
      </p:sp>
      <p:sp>
        <p:nvSpPr>
          <p:cNvPr id="6"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27885227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34286348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07093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36410830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58095355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3893627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53631766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78366097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78390971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65264152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22378547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52909181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32512397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718910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47120123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9441391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Tijdelijke aanduiding voor voettekst 7"/>
          <p:cNvSpPr>
            <a:spLocks noGrp="1"/>
          </p:cNvSpPr>
          <p:nvPr>
            <p:ph type="ftr" sz="quarter" idx="11"/>
          </p:nvPr>
        </p:nvSpPr>
        <p:spPr/>
        <p:txBody>
          <a:bodyPr/>
          <a:lstStyle/>
          <a:p>
            <a:endParaRPr lang="nl-BE" dirty="0"/>
          </a:p>
        </p:txBody>
      </p:sp>
      <p:sp>
        <p:nvSpPr>
          <p:cNvPr id="9" name="Tijdelijke aanduiding voor dianumm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26311833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53077904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3" name="Tijdelijke aanduiding voor voettekst 2"/>
          <p:cNvSpPr>
            <a:spLocks noGrp="1"/>
          </p:cNvSpPr>
          <p:nvPr>
            <p:ph type="ftr" sz="quarter" idx="1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75611306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4044799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8881437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86205258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08400091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nl-NL" smtClean="0"/>
              <a:t>Klik om de stijl te bewerken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a:xfrm>
            <a:off x="9255346" y="2750337"/>
            <a:ext cx="1171888" cy="1356442"/>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86930076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107143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19366207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nl-NL" smtClean="0"/>
              <a:t>Klik om de stijl te bewerken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a:xfrm>
            <a:off x="10729455" y="2869895"/>
            <a:ext cx="1154151" cy="1090789"/>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82016352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40030815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0322" y="3030008"/>
            <a:ext cx="4698355"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594123" y="3030008"/>
            <a:ext cx="4700059"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32360851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57569011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98089151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88353920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88457393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a:xfrm>
            <a:off x="10729455" y="4711309"/>
            <a:ext cx="1154151" cy="1090789"/>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94645887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a:xfrm>
            <a:off x="10729455" y="4711615"/>
            <a:ext cx="1154151" cy="1090789"/>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35666598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a:xfrm>
            <a:off x="10729455" y="4709925"/>
            <a:ext cx="1154151" cy="1090789"/>
          </a:xfrm>
        </p:spPr>
        <p:txBody>
          <a:bodyPr/>
          <a:lstStyle/>
          <a:p>
            <a:fld id="{AB45EFD9-D643-473C-A05B-6592C45E530F}" type="slidenum">
              <a:rPr lang="nl-BE" smtClean="0"/>
              <a:t>‹nr.›</a:t>
            </a:fld>
            <a:endParaRPr lang="nl-BE"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56506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34823807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a:xfrm>
            <a:off x="10729455" y="4709925"/>
            <a:ext cx="1154151" cy="1090789"/>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89881857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02362064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25196147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86439874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a:xfrm>
            <a:off x="680321" y="5936188"/>
            <a:ext cx="6126805" cy="365125"/>
          </a:xfrm>
        </p:spPr>
        <p:txBody>
          <a:bodyPr/>
          <a:lstStyle/>
          <a:p>
            <a:endParaRPr lang="nl-BE"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AB45EFD9-D643-473C-A05B-6592C45E530F}" type="slidenum">
              <a:rPr lang="nl-BE" smtClean="0"/>
              <a:t>‹nr.›</a:t>
            </a:fld>
            <a:endParaRPr lang="nl-BE" dirty="0"/>
          </a:p>
        </p:txBody>
      </p:sp>
    </p:spTree>
    <p:extLst>
      <p:ext uri="{BB962C8B-B14F-4D97-AF65-F5344CB8AC3E}">
        <p14:creationId xmlns:p14="http://schemas.microsoft.com/office/powerpoint/2010/main" val="10130123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nl-NL" smtClean="0"/>
              <a:t>Klik om de stijl te bewerken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endParaRPr lang="nl-BE"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AB45EFD9-D643-473C-A05B-6592C45E530F}" type="slidenum">
              <a:rPr lang="nl-BE" smtClean="0"/>
              <a:t>‹nr.›</a:t>
            </a:fld>
            <a:endParaRPr lang="nl-BE"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900256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71871806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nl-NL" smtClean="0"/>
              <a:t>Klik om de stijl te bewerken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33638084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93976758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Content Placeholder 3"/>
          <p:cNvSpPr>
            <a:spLocks noGrp="1"/>
          </p:cNvSpPr>
          <p:nvPr>
            <p:ph sz="quarter" idx="13"/>
          </p:nvPr>
        </p:nvSpPr>
        <p:spPr>
          <a:xfrm>
            <a:off x="685802" y="2861733"/>
            <a:ext cx="5088712"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3" name="Content Placeholder 5"/>
          <p:cNvSpPr>
            <a:spLocks noGrp="1"/>
          </p:cNvSpPr>
          <p:nvPr>
            <p:ph sz="quarter" idx="14"/>
          </p:nvPr>
        </p:nvSpPr>
        <p:spPr>
          <a:xfrm>
            <a:off x="5993969" y="2861733"/>
            <a:ext cx="5088713"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723137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71161727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96458342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73158369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nl-NL" smtClean="0"/>
              <a:t>Klik om de stijl te bewerken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78613515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01722132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92896706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79177033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nl-NL" smtClean="0"/>
              <a:t>Klik om de stijl te bewerken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1651609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20304781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nl-NL" smtClean="0"/>
              <a:t>Klik om de stijl te bewerken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25888244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nl-NL" smtClean="0"/>
              <a:t>Klik om de stijl te bewerken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774607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4718818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62926437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nl-NL" smtClean="0"/>
              <a:t>Klik om de stijl te bewerken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71186160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nl-NL" smtClean="0"/>
              <a:t>Klik om de stijl te bewerken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40000"/>
                    <a:lumOff val="60000"/>
                  </a:schemeClr>
                </a:solidFill>
              </a:defRPr>
            </a:lvl1p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nl-BE"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AB45EFD9-D643-473C-A05B-6592C45E530F}" type="slidenum">
              <a:rPr lang="nl-BE" smtClean="0"/>
              <a:t>‹nr.›</a:t>
            </a:fld>
            <a:endParaRPr lang="nl-BE"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40000"/>
              <a:lumOff val="60000"/>
              <a:alpha val="6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090660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07010946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nl-NL" smtClean="0"/>
              <a:t>Klik om de stijl te bewerken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68553894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61930229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Content Placeholder 3"/>
          <p:cNvSpPr>
            <a:spLocks noGrp="1"/>
          </p:cNvSpPr>
          <p:nvPr>
            <p:ph sz="quarter" idx="13"/>
          </p:nvPr>
        </p:nvSpPr>
        <p:spPr>
          <a:xfrm>
            <a:off x="685802" y="2861733"/>
            <a:ext cx="5088712"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3" name="Content Placeholder 5"/>
          <p:cNvSpPr>
            <a:spLocks noGrp="1"/>
          </p:cNvSpPr>
          <p:nvPr>
            <p:ph sz="quarter" idx="14"/>
          </p:nvPr>
        </p:nvSpPr>
        <p:spPr>
          <a:xfrm>
            <a:off x="5993969" y="2861733"/>
            <a:ext cx="5088713"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90084744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34431759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5651194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nl-NL" smtClean="0"/>
              <a:t>Klik om de stijl te bewerken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741355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lvl1pPr>
              <a:defRPr/>
            </a:lvl1pPr>
          </a:lstStyle>
          <a:p>
            <a:endParaRPr lang="en-GB" dirty="0">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dirty="0">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35A90752-5FA2-4943-A30B-24882E113293}"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22859690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53321345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22086558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76791335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02410700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nl-NL" smtClean="0"/>
              <a:t>Klik om de stijl te bewerken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5256191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53107119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nl-NL" smtClean="0"/>
              <a:t>Klik om de stijl te bewerken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46418607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nl-NL" smtClean="0"/>
              <a:t>Klik om de stijl te bewerken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61848151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03712312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nl-NL" smtClean="0"/>
              <a:t>Klik om de stijl te bewerken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14886927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nl-NL" smtClean="0"/>
              <a:t>Klik om de stijl te bewerken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2">
                    <a:lumMod val="50000"/>
                  </a:schemeClr>
                </a:solidFill>
              </a:defRPr>
            </a:lvl1p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nl-BE"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AB45EFD9-D643-473C-A05B-6592C45E530F}" type="slidenum">
              <a:rPr lang="nl-BE" smtClean="0"/>
              <a:t>‹nr.›</a:t>
            </a:fld>
            <a:endParaRPr lang="nl-BE"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13533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76528060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6881777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nl-NL" smtClean="0"/>
              <a:t>Klik om de stijl te bewerken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91142655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nl-NL" smtClean="0"/>
              <a:t>Klik om de stijl te bewerken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02920942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Content Placeholder 3"/>
          <p:cNvSpPr>
            <a:spLocks noGrp="1"/>
          </p:cNvSpPr>
          <p:nvPr>
            <p:ph sz="quarter" idx="13"/>
          </p:nvPr>
        </p:nvSpPr>
        <p:spPr>
          <a:xfrm>
            <a:off x="685802" y="2861733"/>
            <a:ext cx="5088712"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3" name="Content Placeholder 5"/>
          <p:cNvSpPr>
            <a:spLocks noGrp="1"/>
          </p:cNvSpPr>
          <p:nvPr>
            <p:ph sz="quarter" idx="14"/>
          </p:nvPr>
        </p:nvSpPr>
        <p:spPr>
          <a:xfrm>
            <a:off x="5993969" y="2861733"/>
            <a:ext cx="5088713" cy="2512852"/>
          </a:xfrm>
        </p:spPr>
        <p:txBody>
          <a:bodyPr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93021637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75923138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4941330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nl-NL" smtClean="0"/>
              <a:t>Klik om de stijl te bewerken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08084784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84801326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36353273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284488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33874218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nl-NL" smtClean="0"/>
              <a:t>Klik om de stijl te bewerken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9399455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nl-NL" smtClean="0"/>
              <a:t>Klik om de stijl te bewerken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80142007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nl-NL" smtClean="0"/>
              <a:t>Klik om de stijl te bewerken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19481130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nl-NL" smtClean="0"/>
              <a:t>Klik om de stijl te bewerken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5492521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33023286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nl-NL" smtClean="0"/>
              <a:t>Klik om de stijl te bewerken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55106518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88377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65669063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nl-NL" smtClean="0"/>
              <a:t>Klik om de stijl te bewerken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09413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279530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Tijdelijke aanduiding voor voettekst 7"/>
          <p:cNvSpPr>
            <a:spLocks noGrp="1"/>
          </p:cNvSpPr>
          <p:nvPr>
            <p:ph type="ftr" sz="quarter" idx="11"/>
          </p:nvPr>
        </p:nvSpPr>
        <p:spPr/>
        <p:txBody>
          <a:bodyPr/>
          <a:lstStyle/>
          <a:p>
            <a:endParaRPr lang="nl-BE" dirty="0"/>
          </a:p>
        </p:txBody>
      </p:sp>
      <p:sp>
        <p:nvSpPr>
          <p:cNvPr id="9" name="Tijdelijke aanduiding voor dianumm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34462043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097280" y="2582334"/>
            <a:ext cx="4937760" cy="3378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217920" y="2582334"/>
            <a:ext cx="4937760" cy="3378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64579710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51397045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89453084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nl-NL" smtClean="0"/>
              <a:t>Klik om de stijl te bewerken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nl-BE"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B45EFD9-D643-473C-A05B-6592C45E530F}" type="slidenum">
              <a:rPr lang="nl-BE" smtClean="0"/>
              <a:t>‹nr.›</a:t>
            </a:fld>
            <a:endParaRPr lang="nl-BE" dirty="0"/>
          </a:p>
        </p:txBody>
      </p:sp>
    </p:spTree>
    <p:extLst>
      <p:ext uri="{BB962C8B-B14F-4D97-AF65-F5344CB8AC3E}">
        <p14:creationId xmlns:p14="http://schemas.microsoft.com/office/powerpoint/2010/main" val="207510499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43413459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98562890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7031372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72855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04982312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nl-NL" smtClean="0"/>
              <a:t>Klik om de stijl te bewerken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0113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72666579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99542824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097280" y="2582334"/>
            <a:ext cx="4937760" cy="3378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217920" y="2582334"/>
            <a:ext cx="4937760" cy="33782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03226265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59184682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68322148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nl-NL" smtClean="0"/>
              <a:t>Klik om de stijl te bewerken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nl-BE"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B45EFD9-D643-473C-A05B-6592C45E530F}" type="slidenum">
              <a:rPr lang="nl-BE" smtClean="0"/>
              <a:t>‹nr.›</a:t>
            </a:fld>
            <a:endParaRPr lang="nl-BE" dirty="0"/>
          </a:p>
        </p:txBody>
      </p:sp>
    </p:spTree>
    <p:extLst>
      <p:ext uri="{BB962C8B-B14F-4D97-AF65-F5344CB8AC3E}">
        <p14:creationId xmlns:p14="http://schemas.microsoft.com/office/powerpoint/2010/main" val="140841311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82189512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02666598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81688136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82181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9128884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3" name="Tijdelijke aanduiding voor voettekst 2"/>
          <p:cNvSpPr>
            <a:spLocks noGrp="1"/>
          </p:cNvSpPr>
          <p:nvPr>
            <p:ph type="ftr" sz="quarter" idx="1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95350782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nl-NL" smtClean="0"/>
              <a:t>Klik om de stijl te bewerken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36622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66201123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097280" y="2582335"/>
            <a:ext cx="4937760" cy="328676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217920" y="2582334"/>
            <a:ext cx="4937760" cy="328676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79073886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2732086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92847587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nl-NL" smtClean="0"/>
              <a:t>Klik om de stijl te bewerken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nl-BE"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B45EFD9-D643-473C-A05B-6592C45E530F}" type="slidenum">
              <a:rPr lang="nl-BE" smtClean="0"/>
              <a:t>‹nr.›</a:t>
            </a:fld>
            <a:endParaRPr lang="nl-BE" dirty="0"/>
          </a:p>
        </p:txBody>
      </p:sp>
    </p:spTree>
    <p:extLst>
      <p:ext uri="{BB962C8B-B14F-4D97-AF65-F5344CB8AC3E}">
        <p14:creationId xmlns:p14="http://schemas.microsoft.com/office/powerpoint/2010/main" val="3204712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43081871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15753727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93336444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nl-NL" smtClean="0"/>
              <a:t>Klik om de stijl te bewerken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a:xfrm>
            <a:off x="2692397" y="5037663"/>
            <a:ext cx="5214635" cy="279400"/>
          </a:xfrm>
        </p:spPr>
        <p:txBody>
          <a:bodyPr/>
          <a:lstStyle/>
          <a:p>
            <a:endParaRPr lang="nl-BE" dirty="0"/>
          </a:p>
        </p:txBody>
      </p:sp>
      <p:sp>
        <p:nvSpPr>
          <p:cNvPr id="6" name="Slide Number Placeholder 5"/>
          <p:cNvSpPr>
            <a:spLocks noGrp="1"/>
          </p:cNvSpPr>
          <p:nvPr>
            <p:ph type="sldNum" sz="quarter" idx="12"/>
          </p:nvPr>
        </p:nvSpPr>
        <p:spPr>
          <a:xfrm>
            <a:off x="8956900" y="5037663"/>
            <a:ext cx="551167" cy="279400"/>
          </a:xfrm>
        </p:spPr>
        <p:txBody>
          <a:bodyPr/>
          <a:lstStyle/>
          <a:p>
            <a:fld id="{AB45EFD9-D643-473C-A05B-6592C45E530F}" type="slidenum">
              <a:rPr lang="nl-BE" smtClean="0"/>
              <a:t>‹nr.›</a:t>
            </a:fld>
            <a:endParaRPr lang="nl-BE"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2976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41079768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73103056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2084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91417767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186150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820022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64321039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nl-NL" smtClean="0"/>
              <a:t>Klik om de stijl te bewerken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347295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nl-NL" smtClean="0"/>
              <a:t>Klik om de stijl te bewerken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82757241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57940025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3880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69212126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397978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14515224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746720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nl-NL" smtClean="0"/>
              <a:t>Klik om de stijl te bewerken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771526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741727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564253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nl-NL" smtClean="0"/>
              <a:t>Klik om de stijl te bewerken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a:xfrm>
            <a:off x="2692397" y="5037663"/>
            <a:ext cx="5214635" cy="279400"/>
          </a:xfrm>
        </p:spPr>
        <p:txBody>
          <a:bodyPr/>
          <a:lstStyle/>
          <a:p>
            <a:endParaRPr lang="nl-BE" dirty="0"/>
          </a:p>
        </p:txBody>
      </p:sp>
      <p:sp>
        <p:nvSpPr>
          <p:cNvPr id="6" name="Slide Number Placeholder 5"/>
          <p:cNvSpPr>
            <a:spLocks noGrp="1"/>
          </p:cNvSpPr>
          <p:nvPr>
            <p:ph type="sldNum" sz="quarter" idx="12"/>
          </p:nvPr>
        </p:nvSpPr>
        <p:spPr>
          <a:xfrm>
            <a:off x="8956900" y="5037663"/>
            <a:ext cx="551167" cy="279400"/>
          </a:xfrm>
        </p:spPr>
        <p:txBody>
          <a:bodyPr/>
          <a:lstStyle/>
          <a:p>
            <a:fld id="{AB45EFD9-D643-473C-A05B-6592C45E530F}" type="slidenum">
              <a:rPr lang="nl-BE" smtClean="0"/>
              <a:t>‹nr.›</a:t>
            </a:fld>
            <a:endParaRPr lang="nl-BE"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709260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60115278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657265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31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84617219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268238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114369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7637269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nl-NL" smtClean="0"/>
              <a:t>Klik om de stijl te bewerken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624503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nl-NL" smtClean="0"/>
              <a:t>Klik om de stijl te bewerken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16325722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713440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966169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914666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29055772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2682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17688619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nl-NL" smtClean="0"/>
              <a:t>Klik om de stijl te bewerken</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744902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946420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721718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nl-NL" smtClean="0"/>
              <a:t>Klik om de stijl te bewerken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a:xfrm>
            <a:off x="2692397" y="5037663"/>
            <a:ext cx="5214635" cy="279400"/>
          </a:xfrm>
        </p:spPr>
        <p:txBody>
          <a:bodyPr/>
          <a:lstStyle/>
          <a:p>
            <a:endParaRPr lang="nl-BE" dirty="0"/>
          </a:p>
        </p:txBody>
      </p:sp>
      <p:sp>
        <p:nvSpPr>
          <p:cNvPr id="6" name="Slide Number Placeholder 5"/>
          <p:cNvSpPr>
            <a:spLocks noGrp="1"/>
          </p:cNvSpPr>
          <p:nvPr>
            <p:ph type="sldNum" sz="quarter" idx="12"/>
          </p:nvPr>
        </p:nvSpPr>
        <p:spPr>
          <a:xfrm>
            <a:off x="8956900" y="5037663"/>
            <a:ext cx="551167" cy="279400"/>
          </a:xfrm>
        </p:spPr>
        <p:txBody>
          <a:bodyPr/>
          <a:lstStyle/>
          <a:p>
            <a:fld id="{AB45EFD9-D643-473C-A05B-6592C45E530F}" type="slidenum">
              <a:rPr lang="nl-BE" smtClean="0"/>
              <a:t>‹nr.›</a:t>
            </a:fld>
            <a:endParaRPr lang="nl-BE"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519806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94068603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205676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14492614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268896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49896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76269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lvl1pPr>
              <a:defRPr/>
            </a:lvl1pPr>
          </a:lstStyle>
          <a:p>
            <a:endParaRPr lang="en-GB" dirty="0">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en-GB" dirty="0">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54D00F1E-D7B6-4C0A-988B-7ABA72C4E1C3}"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529961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nl-NL" smtClean="0"/>
              <a:t>Klik om de stijl te bewerken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90308543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nl-NL" smtClean="0"/>
              <a:t>Klik om de stijl te bewerken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557316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nl-NL" smtClean="0"/>
              <a:t>Klik om de stijl te bewerken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05623448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87581000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450988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30674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62968927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973334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nl-NL" smtClean="0"/>
              <a:t>Klik om de stijl te bewerken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183805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837693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7648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nl-NL" smtClean="0"/>
              <a:t>Klik om de stijl te bewerken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00621332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nl-NL" smtClean="0"/>
              <a:t>Klik om de stijl te bewerken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a:xfrm>
            <a:off x="2692397" y="5037663"/>
            <a:ext cx="5214635" cy="279400"/>
          </a:xfrm>
        </p:spPr>
        <p:txBody>
          <a:bodyPr/>
          <a:lstStyle/>
          <a:p>
            <a:endParaRPr lang="nl-BE" dirty="0"/>
          </a:p>
        </p:txBody>
      </p:sp>
      <p:sp>
        <p:nvSpPr>
          <p:cNvPr id="6" name="Slide Number Placeholder 5"/>
          <p:cNvSpPr>
            <a:spLocks noGrp="1"/>
          </p:cNvSpPr>
          <p:nvPr>
            <p:ph type="sldNum" sz="quarter" idx="12"/>
          </p:nvPr>
        </p:nvSpPr>
        <p:spPr>
          <a:xfrm>
            <a:off x="8956900" y="5037663"/>
            <a:ext cx="551167" cy="279400"/>
          </a:xfrm>
        </p:spPr>
        <p:txBody>
          <a:bodyPr/>
          <a:lstStyle/>
          <a:p>
            <a:fld id="{AB45EFD9-D643-473C-A05B-6592C45E530F}" type="slidenum">
              <a:rPr lang="nl-BE" smtClean="0"/>
              <a:t>‹nr.›</a:t>
            </a:fld>
            <a:endParaRPr lang="nl-BE"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644963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31637414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2091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58420476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018662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157602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74487657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nl-NL" smtClean="0"/>
              <a:t>Klik om de stijl te bewerken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93357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nl-NL" smtClean="0"/>
              <a:t>Klik om de stijl te bewerken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43681754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7" name="Slide Number Placeholder 6"/>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3263932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81783186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388868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369067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57534700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4950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nl-NL" smtClean="0"/>
              <a:t>Klik om de stijl te bewerken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585763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082565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326446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nl-NL" smtClean="0"/>
              <a:t>Klik om de stijl te bewerken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a:xfrm>
            <a:off x="9255346" y="2750337"/>
            <a:ext cx="1171888" cy="1356442"/>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25928288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68273015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nl-NL" smtClean="0"/>
              <a:t>Klik om de stijl te bewerken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a:xfrm>
            <a:off x="10729455" y="2869895"/>
            <a:ext cx="1154151" cy="1090789"/>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050296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57321635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55187380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0322" y="3030008"/>
            <a:ext cx="4698355"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594123" y="3030008"/>
            <a:ext cx="4700059"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65096735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95784011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18448457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91404649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30246277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a:xfrm>
            <a:off x="10729455" y="4711309"/>
            <a:ext cx="1154151" cy="1090789"/>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4565489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a:xfrm>
            <a:off x="10729455" y="4711615"/>
            <a:ext cx="1154151" cy="1090789"/>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97482648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a:xfrm>
            <a:off x="10729455" y="4709925"/>
            <a:ext cx="1154151" cy="1090789"/>
          </a:xfrm>
        </p:spPr>
        <p:txBody>
          <a:bodyPr/>
          <a:lstStyle/>
          <a:p>
            <a:fld id="{AB45EFD9-D643-473C-A05B-6592C45E530F}" type="slidenum">
              <a:rPr lang="nl-BE" smtClean="0"/>
              <a:t>‹nr.›</a:t>
            </a:fld>
            <a:endParaRPr lang="nl-BE"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61065365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a:xfrm>
            <a:off x="10729455" y="4709925"/>
            <a:ext cx="1154151" cy="1090789"/>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2096545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smtClean="0"/>
              <a:t>Klik om de stijl te bewerken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96748956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16762319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44419349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63170764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a:xfrm>
            <a:off x="680321" y="5936188"/>
            <a:ext cx="6126805" cy="365125"/>
          </a:xfrm>
        </p:spPr>
        <p:txBody>
          <a:bodyPr/>
          <a:lstStyle/>
          <a:p>
            <a:endParaRPr lang="nl-BE"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AB45EFD9-D643-473C-A05B-6592C45E530F}" type="slidenum">
              <a:rPr lang="nl-BE" smtClean="0"/>
              <a:t>‹nr.›</a:t>
            </a:fld>
            <a:endParaRPr lang="nl-BE" dirty="0"/>
          </a:p>
        </p:txBody>
      </p:sp>
    </p:spTree>
    <p:extLst>
      <p:ext uri="{BB962C8B-B14F-4D97-AF65-F5344CB8AC3E}">
        <p14:creationId xmlns:p14="http://schemas.microsoft.com/office/powerpoint/2010/main" val="400450184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nl-NL" smtClean="0"/>
              <a:t>Klik om de stijl te bewerken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a:xfrm>
            <a:off x="9255346" y="2750337"/>
            <a:ext cx="1171888" cy="1356442"/>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01287376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46694972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nl-NL" smtClean="0"/>
              <a:t>Klik om de stijl te bewerken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a:xfrm>
            <a:off x="10729455" y="2869895"/>
            <a:ext cx="1154151" cy="1090789"/>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9591349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61677879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0322" y="3030008"/>
            <a:ext cx="4698355"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594123" y="3030008"/>
            <a:ext cx="4700059"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59873940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448016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77772890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92150753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58903363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23043654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a:xfrm>
            <a:off x="10729455" y="4711309"/>
            <a:ext cx="1154151" cy="1090789"/>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47360709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a:xfrm>
            <a:off x="10729455" y="4711615"/>
            <a:ext cx="1154151" cy="1090789"/>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9261982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a:xfrm>
            <a:off x="10729455" y="4709925"/>
            <a:ext cx="1154151" cy="1090789"/>
          </a:xfrm>
        </p:spPr>
        <p:txBody>
          <a:bodyPr/>
          <a:lstStyle/>
          <a:p>
            <a:fld id="{AB45EFD9-D643-473C-A05B-6592C45E530F}" type="slidenum">
              <a:rPr lang="nl-BE" smtClean="0"/>
              <a:t>‹nr.›</a:t>
            </a:fld>
            <a:endParaRPr lang="nl-BE"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54081720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a:xfrm>
            <a:off x="10729455" y="4709925"/>
            <a:ext cx="1154151" cy="1090789"/>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29283283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71595718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71616417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215825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86355031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a:xfrm>
            <a:off x="680321" y="5936188"/>
            <a:ext cx="6126805" cy="365125"/>
          </a:xfrm>
        </p:spPr>
        <p:txBody>
          <a:bodyPr/>
          <a:lstStyle/>
          <a:p>
            <a:endParaRPr lang="nl-BE"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AB45EFD9-D643-473C-A05B-6592C45E530F}" type="slidenum">
              <a:rPr lang="nl-BE" smtClean="0"/>
              <a:t>‹nr.›</a:t>
            </a:fld>
            <a:endParaRPr lang="nl-BE" dirty="0"/>
          </a:p>
        </p:txBody>
      </p:sp>
    </p:spTree>
    <p:extLst>
      <p:ext uri="{BB962C8B-B14F-4D97-AF65-F5344CB8AC3E}">
        <p14:creationId xmlns:p14="http://schemas.microsoft.com/office/powerpoint/2010/main" val="397434258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17884782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40745272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85066750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39053601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51896583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3"/>
          <p:cNvSpPr>
            <a:spLocks noGrp="1"/>
          </p:cNvSpPr>
          <p:nvPr>
            <p:ph type="ftr" sz="quarter" idx="11"/>
          </p:nvPr>
        </p:nvSpPr>
        <p:spPr/>
        <p:txBody>
          <a:bodyPr/>
          <a:lstStyle/>
          <a:p>
            <a:endParaRPr lang="nl-BE" dirty="0"/>
          </a:p>
        </p:txBody>
      </p:sp>
      <p:sp>
        <p:nvSpPr>
          <p:cNvPr id="6"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78992704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2"/>
          <p:cNvSpPr>
            <a:spLocks noGrp="1"/>
          </p:cNvSpPr>
          <p:nvPr>
            <p:ph type="ftr" sz="quarter" idx="11"/>
          </p:nvPr>
        </p:nvSpPr>
        <p:spPr/>
        <p:txBody>
          <a:bodyPr/>
          <a:lstStyle/>
          <a:p>
            <a:endParaRPr lang="nl-BE" dirty="0"/>
          </a:p>
        </p:txBody>
      </p:sp>
      <p:sp>
        <p:nvSpPr>
          <p:cNvPr id="6"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01588033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5"/>
          <p:cNvSpPr>
            <a:spLocks noGrp="1"/>
          </p:cNvSpPr>
          <p:nvPr>
            <p:ph type="ftr" sz="quarter" idx="11"/>
          </p:nvPr>
        </p:nvSpPr>
        <p:spPr/>
        <p:txBody>
          <a:bodyPr/>
          <a:lstStyle/>
          <a:p>
            <a:endParaRPr lang="nl-BE" dirty="0"/>
          </a:p>
        </p:txBody>
      </p:sp>
      <p:sp>
        <p:nvSpPr>
          <p:cNvPr id="6"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53482585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632862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nl-NL" smtClean="0"/>
              <a:t>Klik om de stijl te bewerken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64650537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34231594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36295162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1880593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2372298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26041004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50462953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93073780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7058776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08226885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6791098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85032239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66578861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49906350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Tijdelijke aanduiding voor voettekst 7"/>
          <p:cNvSpPr>
            <a:spLocks noGrp="1"/>
          </p:cNvSpPr>
          <p:nvPr>
            <p:ph type="ftr" sz="quarter" idx="11"/>
          </p:nvPr>
        </p:nvSpPr>
        <p:spPr/>
        <p:txBody>
          <a:bodyPr/>
          <a:lstStyle/>
          <a:p>
            <a:endParaRPr lang="nl-BE" dirty="0"/>
          </a:p>
        </p:txBody>
      </p:sp>
      <p:sp>
        <p:nvSpPr>
          <p:cNvPr id="9" name="Tijdelijke aanduiding voor dianumm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88352104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5609340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3" name="Tijdelijke aanduiding voor voettekst 2"/>
          <p:cNvSpPr>
            <a:spLocks noGrp="1"/>
          </p:cNvSpPr>
          <p:nvPr>
            <p:ph type="ftr" sz="quarter" idx="1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71711234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92599318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52569744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611042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72608039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8652427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l-NL" smtClean="0"/>
              <a:t>Klik om de stijl te bewerken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68067427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67040096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90479813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39203585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77753269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3"/>
          <p:cNvSpPr>
            <a:spLocks noGrp="1"/>
          </p:cNvSpPr>
          <p:nvPr>
            <p:ph type="ftr" sz="quarter" idx="11"/>
          </p:nvPr>
        </p:nvSpPr>
        <p:spPr/>
        <p:txBody>
          <a:bodyPr/>
          <a:lstStyle/>
          <a:p>
            <a:endParaRPr lang="nl-BE" dirty="0"/>
          </a:p>
        </p:txBody>
      </p:sp>
      <p:sp>
        <p:nvSpPr>
          <p:cNvPr id="6"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8525837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2"/>
          <p:cNvSpPr>
            <a:spLocks noGrp="1"/>
          </p:cNvSpPr>
          <p:nvPr>
            <p:ph type="ftr" sz="quarter" idx="11"/>
          </p:nvPr>
        </p:nvSpPr>
        <p:spPr/>
        <p:txBody>
          <a:bodyPr/>
          <a:lstStyle/>
          <a:p>
            <a:endParaRPr lang="nl-BE" dirty="0"/>
          </a:p>
        </p:txBody>
      </p:sp>
      <p:sp>
        <p:nvSpPr>
          <p:cNvPr id="6"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04679258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5"/>
          <p:cNvSpPr>
            <a:spLocks noGrp="1"/>
          </p:cNvSpPr>
          <p:nvPr>
            <p:ph type="ftr" sz="quarter" idx="11"/>
          </p:nvPr>
        </p:nvSpPr>
        <p:spPr/>
        <p:txBody>
          <a:bodyPr/>
          <a:lstStyle/>
          <a:p>
            <a:endParaRPr lang="nl-BE" dirty="0"/>
          </a:p>
        </p:txBody>
      </p:sp>
      <p:sp>
        <p:nvSpPr>
          <p:cNvPr id="6"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72977945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11586372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40740925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975286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lvl1pPr>
              <a:defRPr/>
            </a:lvl1pPr>
          </a:lstStyle>
          <a:p>
            <a:endParaRPr lang="en-GB" dirty="0">
              <a:solidFill>
                <a:srgbClr val="000000"/>
              </a:solidFill>
            </a:endParaRPr>
          </a:p>
        </p:txBody>
      </p:sp>
      <p:sp>
        <p:nvSpPr>
          <p:cNvPr id="8" name="Tijdelijke aanduiding voor voettekst 7"/>
          <p:cNvSpPr>
            <a:spLocks noGrp="1"/>
          </p:cNvSpPr>
          <p:nvPr>
            <p:ph type="ftr" sz="quarter" idx="11"/>
          </p:nvPr>
        </p:nvSpPr>
        <p:spPr/>
        <p:txBody>
          <a:bodyPr/>
          <a:lstStyle>
            <a:lvl1pPr>
              <a:defRPr/>
            </a:lvl1pPr>
          </a:lstStyle>
          <a:p>
            <a:endParaRPr lang="en-GB" dirty="0">
              <a:solidFill>
                <a:srgbClr val="000000"/>
              </a:solidFill>
            </a:endParaRPr>
          </a:p>
        </p:txBody>
      </p:sp>
      <p:sp>
        <p:nvSpPr>
          <p:cNvPr id="9" name="Tijdelijke aanduiding voor dianummer 8"/>
          <p:cNvSpPr>
            <a:spLocks noGrp="1"/>
          </p:cNvSpPr>
          <p:nvPr>
            <p:ph type="sldNum" sz="quarter" idx="12"/>
          </p:nvPr>
        </p:nvSpPr>
        <p:spPr/>
        <p:txBody>
          <a:bodyPr/>
          <a:lstStyle>
            <a:lvl1pPr>
              <a:defRPr/>
            </a:lvl1pPr>
          </a:lstStyle>
          <a:p>
            <a:fld id="{79C37534-8238-40B4-8C30-625ABBA59116}"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31707996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smtClean="0"/>
              <a:t>Klik om de stijl te bewerken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9330613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86555165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28073621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21993021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12001039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65861367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7446962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nl-NL" smtClean="0"/>
              <a:t>Klik om de stijl te bewerken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8871308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smtClean="0"/>
              <a:t>Klik om de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486107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nl-NL" smtClean="0"/>
              <a:t>Klik om de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0807153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045155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l-NL" smtClean="0"/>
              <a:t>Klik om de stijl te bewerken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9731945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nl-NL" smtClean="0"/>
              <a:t>Klik om de stijl te bewerken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6010763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nl-NL" smtClean="0"/>
              <a:t>Klik om de stijl te bewerken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2541617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0689157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484685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lvl1pPr>
              <a:defRPr/>
            </a:lvl1pPr>
          </a:lstStyle>
          <a:p>
            <a:endParaRPr lang="en-GB" dirty="0">
              <a:solidFill>
                <a:srgbClr val="000000"/>
              </a:solidFill>
            </a:endParaRPr>
          </a:p>
        </p:txBody>
      </p:sp>
      <p:sp>
        <p:nvSpPr>
          <p:cNvPr id="4" name="Tijdelijke aanduiding voor voettekst 3"/>
          <p:cNvSpPr>
            <a:spLocks noGrp="1"/>
          </p:cNvSpPr>
          <p:nvPr>
            <p:ph type="ftr" sz="quarter" idx="11"/>
          </p:nvPr>
        </p:nvSpPr>
        <p:spPr/>
        <p:txBody>
          <a:bodyPr/>
          <a:lstStyle>
            <a:lvl1pPr>
              <a:defRPr/>
            </a:lvl1pPr>
          </a:lstStyle>
          <a:p>
            <a:endParaRPr lang="en-GB" dirty="0">
              <a:solidFill>
                <a:srgbClr val="000000"/>
              </a:solidFill>
            </a:endParaRPr>
          </a:p>
        </p:txBody>
      </p:sp>
      <p:sp>
        <p:nvSpPr>
          <p:cNvPr id="5" name="Tijdelijke aanduiding voor dianummer 4"/>
          <p:cNvSpPr>
            <a:spLocks noGrp="1"/>
          </p:cNvSpPr>
          <p:nvPr>
            <p:ph type="sldNum" sz="quarter" idx="12"/>
          </p:nvPr>
        </p:nvSpPr>
        <p:spPr/>
        <p:txBody>
          <a:bodyPr/>
          <a:lstStyle>
            <a:lvl1pPr>
              <a:defRPr/>
            </a:lvl1pPr>
          </a:lstStyle>
          <a:p>
            <a:fld id="{7D65F38D-B5EF-4D4A-86C7-2EA6C17231A7}"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7849326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nl-NL" smtClean="0"/>
              <a:t>Klik om de stijl te bewerken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6844339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9260126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7087975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nl-NL" smtClean="0"/>
              <a:t>Klik om de stijl te bewerken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0589889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3356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l-NL" smtClean="0"/>
              <a:t>Klik om de stijl te bewerken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2412302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smtClean="0"/>
              <a:t>Klik om de stijl te bewerken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643259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nl-NL" smtClean="0"/>
              <a:t>Klik om de stijl te bewerken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3879756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smtClean="0"/>
              <a:t>Klik om de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971421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nl-NL" smtClean="0"/>
              <a:t>Klik om de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smtClean="0"/>
              <a:t>Klik om de modelstijlen te bewerken</a:t>
            </a:r>
          </a:p>
        </p:txBody>
      </p:sp>
      <p:sp>
        <p:nvSpPr>
          <p:cNvPr id="5" name="Date Placeholder 4"/>
          <p:cNvSpPr>
            <a:spLocks noGrp="1"/>
          </p:cNvSpPr>
          <p:nvPr>
            <p:ph type="dt" sz="half" idx="10"/>
          </p:nvPr>
        </p:nvSpPr>
        <p:spPr/>
        <p:txBody>
          <a:bodyPr/>
          <a:lstStyle/>
          <a:p>
            <a:pPr fontAlgn="base">
              <a:spcBef>
                <a:spcPct val="0"/>
              </a:spcBef>
              <a:spcAft>
                <a:spcPct val="0"/>
              </a:spcAft>
            </a:pPr>
            <a:endParaRPr lang="en-GB" dirty="0">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GB" dirty="0">
              <a:solidFill>
                <a:srgbClr val="000000"/>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647858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endParaRPr lang="en-GB" dirty="0">
              <a:solidFill>
                <a:srgbClr val="000000"/>
              </a:solidFill>
            </a:endParaRPr>
          </a:p>
        </p:txBody>
      </p:sp>
      <p:sp>
        <p:nvSpPr>
          <p:cNvPr id="3" name="Tijdelijke aanduiding voor voettekst 2"/>
          <p:cNvSpPr>
            <a:spLocks noGrp="1"/>
          </p:cNvSpPr>
          <p:nvPr>
            <p:ph type="ftr" sz="quarter" idx="11"/>
          </p:nvPr>
        </p:nvSpPr>
        <p:spPr/>
        <p:txBody>
          <a:bodyPr/>
          <a:lstStyle>
            <a:lvl1pPr>
              <a:defRPr/>
            </a:lvl1pPr>
          </a:lstStyle>
          <a:p>
            <a:endParaRPr lang="en-GB" dirty="0">
              <a:solidFill>
                <a:srgbClr val="000000"/>
              </a:solidFill>
            </a:endParaRPr>
          </a:p>
        </p:txBody>
      </p:sp>
      <p:sp>
        <p:nvSpPr>
          <p:cNvPr id="4" name="Tijdelijke aanduiding voor dianummer 3"/>
          <p:cNvSpPr>
            <a:spLocks noGrp="1"/>
          </p:cNvSpPr>
          <p:nvPr>
            <p:ph type="sldNum" sz="quarter" idx="12"/>
          </p:nvPr>
        </p:nvSpPr>
        <p:spPr/>
        <p:txBody>
          <a:bodyPr/>
          <a:lstStyle>
            <a:lvl1pPr>
              <a:defRPr/>
            </a:lvl1pPr>
          </a:lstStyle>
          <a:p>
            <a:fld id="{DDED16CE-E854-49C0-AD50-2AAB82402138}"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36503645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695307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l-NL" smtClean="0"/>
              <a:t>Klik om de stijl te bewerken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1398151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7920390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2199963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0848936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6462942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7013440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3"/>
          <p:cNvSpPr>
            <a:spLocks noGrp="1"/>
          </p:cNvSpPr>
          <p:nvPr>
            <p:ph type="ftr" sz="quarter" idx="11"/>
          </p:nvPr>
        </p:nvSpPr>
        <p:spPr/>
        <p:txBody>
          <a:bodyPr/>
          <a:lstStyle/>
          <a:p>
            <a:endParaRPr lang="nl-BE" dirty="0"/>
          </a:p>
        </p:txBody>
      </p:sp>
      <p:sp>
        <p:nvSpPr>
          <p:cNvPr id="6" name="Slide Number Placehold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771094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2"/>
          <p:cNvSpPr>
            <a:spLocks noGrp="1"/>
          </p:cNvSpPr>
          <p:nvPr>
            <p:ph type="ftr" sz="quarter" idx="11"/>
          </p:nvPr>
        </p:nvSpPr>
        <p:spPr/>
        <p:txBody>
          <a:bodyPr/>
          <a:lstStyle/>
          <a:p>
            <a:endParaRPr lang="nl-BE" dirty="0"/>
          </a:p>
        </p:txBody>
      </p:sp>
      <p:sp>
        <p:nvSpPr>
          <p:cNvPr id="6" name="Slide Number Placehold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497834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5"/>
          <p:cNvSpPr>
            <a:spLocks noGrp="1"/>
          </p:cNvSpPr>
          <p:nvPr>
            <p:ph type="ftr" sz="quarter" idx="11"/>
          </p:nvPr>
        </p:nvSpPr>
        <p:spPr/>
        <p:txBody>
          <a:bodyPr/>
          <a:lstStyle/>
          <a:p>
            <a:endParaRPr lang="nl-BE" dirty="0"/>
          </a:p>
        </p:txBody>
      </p:sp>
      <p:sp>
        <p:nvSpPr>
          <p:cNvPr id="6"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305515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en-GB" dirty="0">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en-GB" dirty="0">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D12EF3EA-8131-48BF-805A-448B52F3D06C}"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3906155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5262630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3355265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2378887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0881017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7447318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0967974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5473179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4734697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1420185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95009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dirty="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en-GB" dirty="0">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en-GB" dirty="0">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A8053DC8-91AC-4BF8-A5A4-E0619A780A8A}" type="slidenum">
              <a:rPr lang="en-GB">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3451116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8938872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728664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6744811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8" name="Tijdelijke aanduiding voor voettekst 7"/>
          <p:cNvSpPr>
            <a:spLocks noGrp="1"/>
          </p:cNvSpPr>
          <p:nvPr>
            <p:ph type="ftr" sz="quarter" idx="11"/>
          </p:nvPr>
        </p:nvSpPr>
        <p:spPr/>
        <p:txBody>
          <a:bodyPr/>
          <a:lstStyle/>
          <a:p>
            <a:endParaRPr lang="nl-BE" dirty="0"/>
          </a:p>
        </p:txBody>
      </p:sp>
      <p:sp>
        <p:nvSpPr>
          <p:cNvPr id="9" name="Tijdelijke aanduiding voor dianummer 8"/>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0658304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2250561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3" name="Tijdelijke aanduiding voor voettekst 2"/>
          <p:cNvSpPr>
            <a:spLocks noGrp="1"/>
          </p:cNvSpPr>
          <p:nvPr>
            <p:ph type="ftr" sz="quarter" idx="1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34913087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4571216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6" name="Tijdelijke aanduiding voor voettekst 5"/>
          <p:cNvSpPr>
            <a:spLocks noGrp="1"/>
          </p:cNvSpPr>
          <p:nvPr>
            <p:ph type="ftr" sz="quarter" idx="11"/>
          </p:nvPr>
        </p:nvSpPr>
        <p:spPr/>
        <p:txBody>
          <a:bodyPr/>
          <a:lstStyle/>
          <a:p>
            <a:endParaRPr lang="nl-BE" dirty="0"/>
          </a:p>
        </p:txBody>
      </p:sp>
      <p:sp>
        <p:nvSpPr>
          <p:cNvPr id="7" name="Tijdelijke aanduiding voor dianummer 6"/>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12237263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25712619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E804B-E491-4919-AFE3-D78039876081}" type="datetimeFigureOut">
              <a:rPr lang="nl-BE" smtClean="0"/>
              <a:t>12/05/2016</a:t>
            </a:fld>
            <a:endParaRPr lang="nl-BE" dirty="0"/>
          </a:p>
        </p:txBody>
      </p:sp>
      <p:sp>
        <p:nvSpPr>
          <p:cNvPr id="5" name="Tijdelijke aanduiding voor voettekst 4"/>
          <p:cNvSpPr>
            <a:spLocks noGrp="1"/>
          </p:cNvSpPr>
          <p:nvPr>
            <p:ph type="ftr" sz="quarter" idx="11"/>
          </p:nvPr>
        </p:nvSpPr>
        <p:spPr/>
        <p:txBody>
          <a:bodyPr/>
          <a:lstStyle/>
          <a:p>
            <a:endParaRPr lang="nl-BE" dirty="0"/>
          </a:p>
        </p:txBody>
      </p:sp>
      <p:sp>
        <p:nvSpPr>
          <p:cNvPr id="6" name="Tijdelijke aanduiding voor dianummer 5"/>
          <p:cNvSpPr>
            <a:spLocks noGrp="1"/>
          </p:cNvSpPr>
          <p:nvPr>
            <p:ph type="sldNum" sz="quarter" idx="12"/>
          </p:nvPr>
        </p:nvSpPr>
        <p:spPr/>
        <p:txBody>
          <a:bodyPr/>
          <a:lstStyle/>
          <a:p>
            <a:fld id="{AB45EFD9-D643-473C-A05B-6592C45E530F}" type="slidenum">
              <a:rPr lang="nl-BE" smtClean="0"/>
              <a:t>‹nr.›</a:t>
            </a:fld>
            <a:endParaRPr lang="nl-BE" dirty="0"/>
          </a:p>
        </p:txBody>
      </p:sp>
    </p:spTree>
    <p:extLst>
      <p:ext uri="{BB962C8B-B14F-4D97-AF65-F5344CB8AC3E}">
        <p14:creationId xmlns:p14="http://schemas.microsoft.com/office/powerpoint/2010/main" val="4103689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theme" Target="../theme/theme10.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19" Type="http://schemas.openxmlformats.org/officeDocument/2006/relationships/image" Target="../media/image15.jpg"/><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theme" Target="../theme/theme11.xml"/><Relationship Id="rId3" Type="http://schemas.openxmlformats.org/officeDocument/2006/relationships/slideLayout" Target="../slideLayouts/slideLayout153.xml"/><Relationship Id="rId21" Type="http://schemas.openxmlformats.org/officeDocument/2006/relationships/image" Target="../media/image4.png"/><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image" Target="../media/image3.png"/><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19" Type="http://schemas.openxmlformats.org/officeDocument/2006/relationships/image" Target="../media/image2.png"/><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theme" Target="../theme/theme12.xml"/><Relationship Id="rId3" Type="http://schemas.openxmlformats.org/officeDocument/2006/relationships/slideLayout" Target="../slideLayouts/slideLayout170.xml"/><Relationship Id="rId21" Type="http://schemas.openxmlformats.org/officeDocument/2006/relationships/image" Target="../media/image18.png"/><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image" Target="../media/image17.png"/><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19" Type="http://schemas.openxmlformats.org/officeDocument/2006/relationships/image" Target="../media/image16.png"/><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image" Target="../media/image19.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3.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18" Type="http://schemas.openxmlformats.org/officeDocument/2006/relationships/theme" Target="../theme/theme14.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10" Type="http://schemas.openxmlformats.org/officeDocument/2006/relationships/slideLayout" Target="../slideLayouts/slideLayout205.xml"/><Relationship Id="rId19" Type="http://schemas.openxmlformats.org/officeDocument/2006/relationships/image" Target="../media/image20.png"/><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theme" Target="../theme/theme1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10" Type="http://schemas.openxmlformats.org/officeDocument/2006/relationships/slideLayout" Target="../slideLayouts/slideLayout222.xml"/><Relationship Id="rId19" Type="http://schemas.openxmlformats.org/officeDocument/2006/relationships/image" Target="../media/image22.png"/><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18" Type="http://schemas.openxmlformats.org/officeDocument/2006/relationships/theme" Target="../theme/theme16.xml"/><Relationship Id="rId3" Type="http://schemas.openxmlformats.org/officeDocument/2006/relationships/slideLayout" Target="../slideLayouts/slideLayout232.xml"/><Relationship Id="rId21" Type="http://schemas.openxmlformats.org/officeDocument/2006/relationships/image" Target="../media/image8.png"/><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20" Type="http://schemas.openxmlformats.org/officeDocument/2006/relationships/image" Target="../media/image7.png"/><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5" Type="http://schemas.openxmlformats.org/officeDocument/2006/relationships/slideLayout" Target="../slideLayouts/slideLayout244.xml"/><Relationship Id="rId10" Type="http://schemas.openxmlformats.org/officeDocument/2006/relationships/slideLayout" Target="../slideLayouts/slideLayout239.xml"/><Relationship Id="rId19" Type="http://schemas.openxmlformats.org/officeDocument/2006/relationships/image" Target="../media/image6.png"/><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 Id="rId22" Type="http://schemas.openxmlformats.org/officeDocument/2006/relationships/image" Target="../media/image9.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17.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18" Type="http://schemas.openxmlformats.org/officeDocument/2006/relationships/theme" Target="../theme/theme18.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17" Type="http://schemas.openxmlformats.org/officeDocument/2006/relationships/slideLayout" Target="../slideLayouts/slideLayout274.xml"/><Relationship Id="rId2" Type="http://schemas.openxmlformats.org/officeDocument/2006/relationships/slideLayout" Target="../slideLayouts/slideLayout259.xml"/><Relationship Id="rId16" Type="http://schemas.openxmlformats.org/officeDocument/2006/relationships/slideLayout" Target="../slideLayouts/slideLayout273.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5" Type="http://schemas.openxmlformats.org/officeDocument/2006/relationships/slideLayout" Target="../slideLayouts/slideLayout272.xml"/><Relationship Id="rId10" Type="http://schemas.openxmlformats.org/officeDocument/2006/relationships/slideLayout" Target="../slideLayouts/slideLayout267.xml"/><Relationship Id="rId19" Type="http://schemas.openxmlformats.org/officeDocument/2006/relationships/image" Target="../media/image10.png"/><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slideLayout" Target="../slideLayouts/slideLayout27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18" Type="http://schemas.openxmlformats.org/officeDocument/2006/relationships/theme" Target="../theme/theme19.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17" Type="http://schemas.openxmlformats.org/officeDocument/2006/relationships/slideLayout" Target="../slideLayouts/slideLayout291.xml"/><Relationship Id="rId2" Type="http://schemas.openxmlformats.org/officeDocument/2006/relationships/slideLayout" Target="../slideLayouts/slideLayout276.xml"/><Relationship Id="rId16" Type="http://schemas.openxmlformats.org/officeDocument/2006/relationships/slideLayout" Target="../slideLayouts/slideLayout290.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slideLayout" Target="../slideLayouts/slideLayout289.xml"/><Relationship Id="rId10" Type="http://schemas.openxmlformats.org/officeDocument/2006/relationships/slideLayout" Target="../slideLayouts/slideLayout284.xml"/><Relationship Id="rId19" Type="http://schemas.openxmlformats.org/officeDocument/2006/relationships/image" Target="../media/image15.jpg"/><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18" Type="http://schemas.openxmlformats.org/officeDocument/2006/relationships/theme" Target="../theme/theme20.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17" Type="http://schemas.openxmlformats.org/officeDocument/2006/relationships/slideLayout" Target="../slideLayouts/slideLayout308.xml"/><Relationship Id="rId2" Type="http://schemas.openxmlformats.org/officeDocument/2006/relationships/slideLayout" Target="../slideLayouts/slideLayout293.xml"/><Relationship Id="rId16" Type="http://schemas.openxmlformats.org/officeDocument/2006/relationships/slideLayout" Target="../slideLayouts/slideLayout307.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slideLayout" Target="../slideLayouts/slideLayout306.xml"/><Relationship Id="rId10" Type="http://schemas.openxmlformats.org/officeDocument/2006/relationships/slideLayout" Target="../slideLayouts/slideLayout301.xml"/><Relationship Id="rId19" Type="http://schemas.openxmlformats.org/officeDocument/2006/relationships/image" Target="../media/image15.jpg"/><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18" Type="http://schemas.openxmlformats.org/officeDocument/2006/relationships/theme" Target="../theme/theme21.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17" Type="http://schemas.openxmlformats.org/officeDocument/2006/relationships/slideLayout" Target="../slideLayouts/slideLayout325.xml"/><Relationship Id="rId2" Type="http://schemas.openxmlformats.org/officeDocument/2006/relationships/slideLayout" Target="../slideLayouts/slideLayout310.xml"/><Relationship Id="rId16" Type="http://schemas.openxmlformats.org/officeDocument/2006/relationships/slideLayout" Target="../slideLayouts/slideLayout324.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slideLayout" Target="../slideLayouts/slideLayout323.xml"/><Relationship Id="rId10" Type="http://schemas.openxmlformats.org/officeDocument/2006/relationships/slideLayout" Target="../slideLayouts/slideLayout318.xml"/><Relationship Id="rId19" Type="http://schemas.openxmlformats.org/officeDocument/2006/relationships/image" Target="../media/image15.jpg"/><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slideLayout" Target="../slideLayouts/slideLayout3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22.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23.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55.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24.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slideLayout" Target="../slideLayouts/slideLayout371.xml"/><Relationship Id="rId18" Type="http://schemas.openxmlformats.org/officeDocument/2006/relationships/theme" Target="../theme/theme25.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17" Type="http://schemas.openxmlformats.org/officeDocument/2006/relationships/slideLayout" Target="../slideLayouts/slideLayout375.xml"/><Relationship Id="rId2" Type="http://schemas.openxmlformats.org/officeDocument/2006/relationships/slideLayout" Target="../slideLayouts/slideLayout360.xml"/><Relationship Id="rId16" Type="http://schemas.openxmlformats.org/officeDocument/2006/relationships/slideLayout" Target="../slideLayouts/slideLayout374.xml"/><Relationship Id="rId20" Type="http://schemas.openxmlformats.org/officeDocument/2006/relationships/image" Target="../media/image28.png"/><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5" Type="http://schemas.openxmlformats.org/officeDocument/2006/relationships/slideLayout" Target="../slideLayouts/slideLayout373.xml"/><Relationship Id="rId10" Type="http://schemas.openxmlformats.org/officeDocument/2006/relationships/slideLayout" Target="../slideLayouts/slideLayout368.xml"/><Relationship Id="rId19" Type="http://schemas.openxmlformats.org/officeDocument/2006/relationships/image" Target="../media/image27.png"/><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slideLayout" Target="../slideLayouts/slideLayout37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slideLayout" Target="../slideLayouts/slideLayout388.xml"/><Relationship Id="rId18" Type="http://schemas.openxmlformats.org/officeDocument/2006/relationships/theme" Target="../theme/theme26.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slideLayout" Target="../slideLayouts/slideLayout387.xml"/><Relationship Id="rId17" Type="http://schemas.openxmlformats.org/officeDocument/2006/relationships/slideLayout" Target="../slideLayouts/slideLayout392.xml"/><Relationship Id="rId2" Type="http://schemas.openxmlformats.org/officeDocument/2006/relationships/slideLayout" Target="../slideLayouts/slideLayout377.xml"/><Relationship Id="rId16" Type="http://schemas.openxmlformats.org/officeDocument/2006/relationships/slideLayout" Target="../slideLayouts/slideLayout391.xml"/><Relationship Id="rId20" Type="http://schemas.openxmlformats.org/officeDocument/2006/relationships/image" Target="../media/image33.png"/><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5" Type="http://schemas.openxmlformats.org/officeDocument/2006/relationships/slideLayout" Target="../slideLayouts/slideLayout390.xml"/><Relationship Id="rId10" Type="http://schemas.openxmlformats.org/officeDocument/2006/relationships/slideLayout" Target="../slideLayouts/slideLayout385.xml"/><Relationship Id="rId19" Type="http://schemas.openxmlformats.org/officeDocument/2006/relationships/image" Target="../media/image32.png"/><Relationship Id="rId4" Type="http://schemas.openxmlformats.org/officeDocument/2006/relationships/slideLayout" Target="../slideLayouts/slideLayout379.xml"/><Relationship Id="rId9" Type="http://schemas.openxmlformats.org/officeDocument/2006/relationships/slideLayout" Target="../slideLayouts/slideLayout384.xml"/><Relationship Id="rId14" Type="http://schemas.openxmlformats.org/officeDocument/2006/relationships/slideLayout" Target="../slideLayouts/slideLayout38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slideLayout" Target="../slideLayouts/slideLayout405.xml"/><Relationship Id="rId18" Type="http://schemas.openxmlformats.org/officeDocument/2006/relationships/theme" Target="../theme/theme27.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slideLayout" Target="../slideLayouts/slideLayout404.xml"/><Relationship Id="rId17" Type="http://schemas.openxmlformats.org/officeDocument/2006/relationships/slideLayout" Target="../slideLayouts/slideLayout409.xml"/><Relationship Id="rId2" Type="http://schemas.openxmlformats.org/officeDocument/2006/relationships/slideLayout" Target="../slideLayouts/slideLayout394.xml"/><Relationship Id="rId16" Type="http://schemas.openxmlformats.org/officeDocument/2006/relationships/slideLayout" Target="../slideLayouts/slideLayout408.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5" Type="http://schemas.openxmlformats.org/officeDocument/2006/relationships/slideLayout" Target="../slideLayouts/slideLayout407.xml"/><Relationship Id="rId10" Type="http://schemas.openxmlformats.org/officeDocument/2006/relationships/slideLayout" Target="../slideLayouts/slideLayout402.xml"/><Relationship Id="rId19" Type="http://schemas.openxmlformats.org/officeDocument/2006/relationships/image" Target="../media/image37.png"/><Relationship Id="rId4" Type="http://schemas.openxmlformats.org/officeDocument/2006/relationships/slideLayout" Target="../slideLayouts/slideLayout396.xml"/><Relationship Id="rId9" Type="http://schemas.openxmlformats.org/officeDocument/2006/relationships/slideLayout" Target="../slideLayouts/slideLayout401.xml"/><Relationship Id="rId14" Type="http://schemas.openxmlformats.org/officeDocument/2006/relationships/slideLayout" Target="../slideLayouts/slideLayout40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slideLayout" Target="../slideLayouts/slideLayout422.xml"/><Relationship Id="rId18" Type="http://schemas.openxmlformats.org/officeDocument/2006/relationships/theme" Target="../theme/theme28.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slideLayout" Target="../slideLayouts/slideLayout421.xml"/><Relationship Id="rId17" Type="http://schemas.openxmlformats.org/officeDocument/2006/relationships/slideLayout" Target="../slideLayouts/slideLayout426.xml"/><Relationship Id="rId2" Type="http://schemas.openxmlformats.org/officeDocument/2006/relationships/slideLayout" Target="../slideLayouts/slideLayout411.xml"/><Relationship Id="rId16" Type="http://schemas.openxmlformats.org/officeDocument/2006/relationships/slideLayout" Target="../slideLayouts/slideLayout425.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5" Type="http://schemas.openxmlformats.org/officeDocument/2006/relationships/slideLayout" Target="../slideLayouts/slideLayout424.xml"/><Relationship Id="rId10" Type="http://schemas.openxmlformats.org/officeDocument/2006/relationships/slideLayout" Target="../slideLayouts/slideLayout419.xml"/><Relationship Id="rId19" Type="http://schemas.openxmlformats.org/officeDocument/2006/relationships/image" Target="../media/image37.png"/><Relationship Id="rId4" Type="http://schemas.openxmlformats.org/officeDocument/2006/relationships/slideLayout" Target="../slideLayouts/slideLayout413.xml"/><Relationship Id="rId9" Type="http://schemas.openxmlformats.org/officeDocument/2006/relationships/slideLayout" Target="../slideLayouts/slideLayout418.xml"/><Relationship Id="rId14" Type="http://schemas.openxmlformats.org/officeDocument/2006/relationships/slideLayout" Target="../slideLayouts/slideLayout42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34.xml"/><Relationship Id="rId13" Type="http://schemas.openxmlformats.org/officeDocument/2006/relationships/slideLayout" Target="../slideLayouts/slideLayout439.xml"/><Relationship Id="rId18" Type="http://schemas.openxmlformats.org/officeDocument/2006/relationships/theme" Target="../theme/theme29.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slideLayout" Target="../slideLayouts/slideLayout438.xml"/><Relationship Id="rId17" Type="http://schemas.openxmlformats.org/officeDocument/2006/relationships/slideLayout" Target="../slideLayouts/slideLayout443.xml"/><Relationship Id="rId2" Type="http://schemas.openxmlformats.org/officeDocument/2006/relationships/slideLayout" Target="../slideLayouts/slideLayout428.xml"/><Relationship Id="rId16" Type="http://schemas.openxmlformats.org/officeDocument/2006/relationships/slideLayout" Target="../slideLayouts/slideLayout442.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5" Type="http://schemas.openxmlformats.org/officeDocument/2006/relationships/slideLayout" Target="../slideLayouts/slideLayout441.xml"/><Relationship Id="rId10" Type="http://schemas.openxmlformats.org/officeDocument/2006/relationships/slideLayout" Target="../slideLayouts/slideLayout436.xml"/><Relationship Id="rId19" Type="http://schemas.openxmlformats.org/officeDocument/2006/relationships/image" Target="../media/image10.png"/><Relationship Id="rId4" Type="http://schemas.openxmlformats.org/officeDocument/2006/relationships/slideLayout" Target="../slideLayouts/slideLayout430.xml"/><Relationship Id="rId9" Type="http://schemas.openxmlformats.org/officeDocument/2006/relationships/slideLayout" Target="../slideLayouts/slideLayout435.xml"/><Relationship Id="rId14" Type="http://schemas.openxmlformats.org/officeDocument/2006/relationships/slideLayout" Target="../slideLayouts/slideLayout4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slideLayout" Target="../slideLayouts/slideLayout456.xml"/><Relationship Id="rId18" Type="http://schemas.openxmlformats.org/officeDocument/2006/relationships/theme" Target="../theme/theme30.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slideLayout" Target="../slideLayouts/slideLayout455.xml"/><Relationship Id="rId17" Type="http://schemas.openxmlformats.org/officeDocument/2006/relationships/slideLayout" Target="../slideLayouts/slideLayout460.xml"/><Relationship Id="rId2" Type="http://schemas.openxmlformats.org/officeDocument/2006/relationships/slideLayout" Target="../slideLayouts/slideLayout445.xml"/><Relationship Id="rId16" Type="http://schemas.openxmlformats.org/officeDocument/2006/relationships/slideLayout" Target="../slideLayouts/slideLayout459.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5" Type="http://schemas.openxmlformats.org/officeDocument/2006/relationships/slideLayout" Target="../slideLayouts/slideLayout458.xml"/><Relationship Id="rId10" Type="http://schemas.openxmlformats.org/officeDocument/2006/relationships/slideLayout" Target="../slideLayouts/slideLayout453.xml"/><Relationship Id="rId19" Type="http://schemas.openxmlformats.org/officeDocument/2006/relationships/image" Target="../media/image10.png"/><Relationship Id="rId4" Type="http://schemas.openxmlformats.org/officeDocument/2006/relationships/slideLayout" Target="../slideLayouts/slideLayout447.xml"/><Relationship Id="rId9" Type="http://schemas.openxmlformats.org/officeDocument/2006/relationships/slideLayout" Target="../slideLayouts/slideLayout452.xml"/><Relationship Id="rId14" Type="http://schemas.openxmlformats.org/officeDocument/2006/relationships/slideLayout" Target="../slideLayouts/slideLayout45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slideLayout" Target="../slideLayouts/slideLayout473.xml"/><Relationship Id="rId18" Type="http://schemas.openxmlformats.org/officeDocument/2006/relationships/theme" Target="../theme/theme31.xml"/><Relationship Id="rId3" Type="http://schemas.openxmlformats.org/officeDocument/2006/relationships/slideLayout" Target="../slideLayouts/slideLayout463.xml"/><Relationship Id="rId21" Type="http://schemas.openxmlformats.org/officeDocument/2006/relationships/image" Target="../media/image42.png"/><Relationship Id="rId7" Type="http://schemas.openxmlformats.org/officeDocument/2006/relationships/slideLayout" Target="../slideLayouts/slideLayout467.xml"/><Relationship Id="rId12" Type="http://schemas.openxmlformats.org/officeDocument/2006/relationships/slideLayout" Target="../slideLayouts/slideLayout472.xml"/><Relationship Id="rId17" Type="http://schemas.openxmlformats.org/officeDocument/2006/relationships/slideLayout" Target="../slideLayouts/slideLayout477.xml"/><Relationship Id="rId2" Type="http://schemas.openxmlformats.org/officeDocument/2006/relationships/slideLayout" Target="../slideLayouts/slideLayout462.xml"/><Relationship Id="rId16" Type="http://schemas.openxmlformats.org/officeDocument/2006/relationships/slideLayout" Target="../slideLayouts/slideLayout476.xml"/><Relationship Id="rId20" Type="http://schemas.openxmlformats.org/officeDocument/2006/relationships/image" Target="../media/image41.png"/><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5" Type="http://schemas.openxmlformats.org/officeDocument/2006/relationships/slideLayout" Target="../slideLayouts/slideLayout475.xml"/><Relationship Id="rId10" Type="http://schemas.openxmlformats.org/officeDocument/2006/relationships/slideLayout" Target="../slideLayouts/slideLayout470.xml"/><Relationship Id="rId19" Type="http://schemas.openxmlformats.org/officeDocument/2006/relationships/image" Target="../media/image40.png"/><Relationship Id="rId4" Type="http://schemas.openxmlformats.org/officeDocument/2006/relationships/slideLayout" Target="../slideLayouts/slideLayout464.xml"/><Relationship Id="rId9" Type="http://schemas.openxmlformats.org/officeDocument/2006/relationships/slideLayout" Target="../slideLayouts/slideLayout469.xml"/><Relationship Id="rId14" Type="http://schemas.openxmlformats.org/officeDocument/2006/relationships/slideLayout" Target="../slideLayouts/slideLayout474.xml"/><Relationship Id="rId22" Type="http://schemas.openxmlformats.org/officeDocument/2006/relationships/image" Target="../media/image43.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8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32.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slideLayout" Target="../slideLayouts/slideLayout501.xml"/><Relationship Id="rId18" Type="http://schemas.openxmlformats.org/officeDocument/2006/relationships/theme" Target="../theme/theme33.xml"/><Relationship Id="rId3" Type="http://schemas.openxmlformats.org/officeDocument/2006/relationships/slideLayout" Target="../slideLayouts/slideLayout491.xml"/><Relationship Id="rId21" Type="http://schemas.openxmlformats.org/officeDocument/2006/relationships/image" Target="../media/image42.png"/><Relationship Id="rId7" Type="http://schemas.openxmlformats.org/officeDocument/2006/relationships/slideLayout" Target="../slideLayouts/slideLayout495.xml"/><Relationship Id="rId12" Type="http://schemas.openxmlformats.org/officeDocument/2006/relationships/slideLayout" Target="../slideLayouts/slideLayout500.xml"/><Relationship Id="rId17" Type="http://schemas.openxmlformats.org/officeDocument/2006/relationships/slideLayout" Target="../slideLayouts/slideLayout505.xml"/><Relationship Id="rId2" Type="http://schemas.openxmlformats.org/officeDocument/2006/relationships/slideLayout" Target="../slideLayouts/slideLayout490.xml"/><Relationship Id="rId16" Type="http://schemas.openxmlformats.org/officeDocument/2006/relationships/slideLayout" Target="../slideLayouts/slideLayout504.xml"/><Relationship Id="rId20" Type="http://schemas.openxmlformats.org/officeDocument/2006/relationships/image" Target="../media/image41.png"/><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5" Type="http://schemas.openxmlformats.org/officeDocument/2006/relationships/slideLayout" Target="../slideLayouts/slideLayout503.xml"/><Relationship Id="rId10" Type="http://schemas.openxmlformats.org/officeDocument/2006/relationships/slideLayout" Target="../slideLayouts/slideLayout498.xml"/><Relationship Id="rId19" Type="http://schemas.openxmlformats.org/officeDocument/2006/relationships/image" Target="../media/image40.png"/><Relationship Id="rId4" Type="http://schemas.openxmlformats.org/officeDocument/2006/relationships/slideLayout" Target="../slideLayouts/slideLayout492.xml"/><Relationship Id="rId9" Type="http://schemas.openxmlformats.org/officeDocument/2006/relationships/slideLayout" Target="../slideLayouts/slideLayout497.xml"/><Relationship Id="rId14" Type="http://schemas.openxmlformats.org/officeDocument/2006/relationships/slideLayout" Target="../slideLayouts/slideLayout502.xml"/><Relationship Id="rId22" Type="http://schemas.openxmlformats.org/officeDocument/2006/relationships/image" Target="../media/image4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5.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theme" Target="../theme/theme6.xml"/><Relationship Id="rId3" Type="http://schemas.openxmlformats.org/officeDocument/2006/relationships/slideLayout" Target="../slideLayouts/slideLayout74.xml"/><Relationship Id="rId21" Type="http://schemas.openxmlformats.org/officeDocument/2006/relationships/image" Target="../media/image8.png"/><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image" Target="../media/image7.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image" Target="../media/image6.png"/><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theme" Target="../theme/theme8.xml"/><Relationship Id="rId3" Type="http://schemas.openxmlformats.org/officeDocument/2006/relationships/slideLayout" Target="../slideLayouts/slideLayout102.xml"/><Relationship Id="rId21" Type="http://schemas.openxmlformats.org/officeDocument/2006/relationships/image" Target="../media/image8.png"/><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image" Target="../media/image7.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image" Target="../media/image6.png"/><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image" Target="../media/image9.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theme" Target="../theme/theme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image" Target="../media/image10.png"/><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en-GB" dirty="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dirty="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r" fontAlgn="base">
              <a:spcBef>
                <a:spcPct val="0"/>
              </a:spcBef>
              <a:spcAft>
                <a:spcPct val="0"/>
              </a:spcAft>
            </a:pPr>
            <a:fld id="{23D39DC4-3E68-4753-A385-41408831807F}" type="slidenum">
              <a:rPr lang="en-GB">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191754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Times New Roman" pitchFamily="18" charset="0"/>
        </a:defRPr>
      </a:lvl2pPr>
      <a:lvl3pPr algn="ctr" rtl="0" fontAlgn="base">
        <a:spcBef>
          <a:spcPct val="0"/>
        </a:spcBef>
        <a:spcAft>
          <a:spcPct val="0"/>
        </a:spcAft>
        <a:defRPr sz="4400">
          <a:solidFill>
            <a:schemeClr val="tx2"/>
          </a:solidFill>
          <a:latin typeface="Times New Roman" pitchFamily="18" charset="0"/>
          <a:cs typeface="Times New Roman" pitchFamily="18" charset="0"/>
        </a:defRPr>
      </a:lvl3pPr>
      <a:lvl4pPr algn="ctr" rtl="0" fontAlgn="base">
        <a:spcBef>
          <a:spcPct val="0"/>
        </a:spcBef>
        <a:spcAft>
          <a:spcPct val="0"/>
        </a:spcAft>
        <a:defRPr sz="4400">
          <a:solidFill>
            <a:schemeClr val="tx2"/>
          </a:solidFill>
          <a:latin typeface="Times New Roman" pitchFamily="18" charset="0"/>
          <a:cs typeface="Times New Roman" pitchFamily="18" charset="0"/>
        </a:defRPr>
      </a:lvl4pPr>
      <a:lvl5pPr algn="ctr" rtl="0" fontAlgn="base">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13200630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113461881"/>
      </p:ext>
    </p:extLst>
  </p:cSld>
  <p:clrMap bg1="dk1" tx1="lt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605886195"/>
      </p:ext>
    </p:extLst>
  </p:cSld>
  <p:clrMap bg1="dk1" tx1="lt1" bg2="dk2"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968945906"/>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760870047"/>
      </p:ext>
    </p:extLst>
  </p:cSld>
  <p:clrMap bg1="dk1" tx1="lt1" bg2="dk2"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709681152"/>
      </p:ext>
    </p:extLst>
  </p:cSld>
  <p:clrMap bg1="dk1" tx1="lt1" bg2="dk2" tx2="lt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748166148"/>
      </p:ext>
    </p:extLst>
  </p:cSld>
  <p:clrMap bg1="dk1" tx1="lt1" bg2="dk2" tx2="lt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004310775"/>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214421600"/>
      </p:ext>
    </p:extLst>
  </p:cSld>
  <p:clrMap bg1="dk1" tx1="lt1" bg2="dk2" tx2="lt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849590909"/>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Lst>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CBE804B-E491-4919-AFE3-D78039876081}" type="datetimeFigureOut">
              <a:rPr lang="nl-BE" smtClean="0"/>
              <a:t>12/05/2016</a:t>
            </a:fld>
            <a:endParaRPr lang="nl-BE"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l-BE"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B45EFD9-D643-473C-A05B-6592C45E530F}" type="slidenum">
              <a:rPr lang="nl-BE" smtClean="0"/>
              <a:t>‹nr.›</a:t>
            </a:fld>
            <a:endParaRPr lang="nl-BE" dirty="0"/>
          </a:p>
        </p:txBody>
      </p:sp>
    </p:spTree>
    <p:extLst>
      <p:ext uri="{BB962C8B-B14F-4D97-AF65-F5344CB8AC3E}">
        <p14:creationId xmlns:p14="http://schemas.microsoft.com/office/powerpoint/2010/main" val="337741908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40000"/>
                    <a:lumOff val="60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40000"/>
                    <a:lumOff val="60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40000"/>
                    <a:lumOff val="60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38399164"/>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2">
                    <a:lumMod val="50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2">
                    <a:lumMod val="50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2">
                    <a:lumMod val="50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8891612"/>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nl-NL" smtClean="0"/>
              <a:t>Klik om de stijl te bewerken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793589"/>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nl-NL" smtClean="0"/>
              <a:t>Klik om de stijl te bewerken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15790"/>
      </p:ext>
    </p:extLst>
  </p:cSld>
  <p:clrMap bg1="dk1" tx1="lt1" bg2="dk2" tx2="lt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nl-NL" smtClean="0"/>
              <a:t>Klik om de stijl te bewerken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942007"/>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80878866"/>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 id="2147484055" r:id="rId13"/>
    <p:sldLayoutId id="2147484056" r:id="rId14"/>
    <p:sldLayoutId id="2147484057" r:id="rId15"/>
    <p:sldLayoutId id="2147484058" r:id="rId16"/>
    <p:sldLayoutId id="21474840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585370661"/>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 id="2147484075" r:id="rId15"/>
    <p:sldLayoutId id="2147484076" r:id="rId16"/>
    <p:sldLayoutId id="21474840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616883273"/>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 id="2147484093" r:id="rId15"/>
    <p:sldLayoutId id="2147484094" r:id="rId16"/>
    <p:sldLayoutId id="21474840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688969361"/>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 id="2147484110" r:id="rId14"/>
    <p:sldLayoutId id="2147484111" r:id="rId15"/>
    <p:sldLayoutId id="2147484112" r:id="rId16"/>
    <p:sldLayoutId id="2147484113"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955137981"/>
      </p:ext>
    </p:extLst>
  </p:cSld>
  <p:clrMap bg1="dk1" tx1="lt1" bg2="dk2" tx2="lt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10766005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190113602"/>
      </p:ext>
    </p:extLst>
  </p:cSld>
  <p:clrMap bg1="dk1" tx1="lt1" bg2="dk2" tx2="lt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 id="2147484145" r:id="rId13"/>
    <p:sldLayoutId id="2147484146" r:id="rId14"/>
    <p:sldLayoutId id="2147484147" r:id="rId15"/>
    <p:sldLayoutId id="2147484148" r:id="rId16"/>
    <p:sldLayoutId id="2147484149"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762275733"/>
      </p:ext>
    </p:extLst>
  </p:cSld>
  <p:clrMap bg1="dk1" tx1="lt1" bg2="dk2" tx2="lt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 id="2147484163" r:id="rId13"/>
    <p:sldLayoutId id="2147484164" r:id="rId14"/>
    <p:sldLayoutId id="2147484165" r:id="rId15"/>
    <p:sldLayoutId id="2147484166" r:id="rId16"/>
    <p:sldLayoutId id="214748416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778534510"/>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4253188776"/>
      </p:ext>
    </p:extLst>
  </p:cSld>
  <p:clrMap bg1="dk1" tx1="lt1" bg2="dk2" tx2="lt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 id="2147484194" r:id="rId14"/>
    <p:sldLayoutId id="2147484195" r:id="rId15"/>
    <p:sldLayoutId id="2147484196" r:id="rId16"/>
    <p:sldLayoutId id="214748419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nl-NL" smtClean="0"/>
              <a:t>Klik om de stijl te bewerken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429129693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nl-NL" smtClean="0"/>
              <a:t>Klik om de stijl te bewerken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3288358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2552385547"/>
      </p:ext>
    </p:extLst>
  </p:cSld>
  <p:clrMap bg1="dk1" tx1="lt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34249924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3752098146"/>
      </p:ext>
    </p:extLst>
  </p:cSld>
  <p:clrMap bg1="dk1" tx1="lt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fontAlgn="base">
              <a:spcBef>
                <a:spcPct val="0"/>
              </a:spcBef>
              <a:spcAft>
                <a:spcPct val="0"/>
              </a:spcAft>
            </a:pPr>
            <a:endParaRPr lang="en-GB" dirty="0">
              <a:solidFill>
                <a:srgbClr val="000000"/>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algn="r" fontAlgn="base">
              <a:spcBef>
                <a:spcPct val="0"/>
              </a:spcBef>
              <a:spcAft>
                <a:spcPct val="0"/>
              </a:spcAft>
            </a:pPr>
            <a:fld id="{23D39DC4-3E68-4753-A385-41408831807F}" type="slidenum">
              <a:rPr lang="en-GB" smtClean="0">
                <a:solidFill>
                  <a:srgbClr val="000000"/>
                </a:solidFill>
              </a:rPr>
              <a:pPr algn="r" fontAlgn="base">
                <a:spcBef>
                  <a:spcPct val="0"/>
                </a:spcBef>
                <a:spcAft>
                  <a:spcPct val="0"/>
                </a:spcAft>
              </a:pPr>
              <a:t>‹nr.›</a:t>
            </a:fld>
            <a:endParaRPr lang="en-GB" dirty="0">
              <a:solidFill>
                <a:srgbClr val="000000"/>
              </a:solidFill>
            </a:endParaRPr>
          </a:p>
        </p:txBody>
      </p:sp>
    </p:spTree>
    <p:extLst>
      <p:ext uri="{BB962C8B-B14F-4D97-AF65-F5344CB8AC3E}">
        <p14:creationId xmlns:p14="http://schemas.microsoft.com/office/powerpoint/2010/main" val="1755879597"/>
      </p:ext>
    </p:extLst>
  </p:cSld>
  <p:clrMap bg1="dk1" tx1="lt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5.gif"/></Relationships>
</file>

<file path=ppt/slides/_rels/slide1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9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9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9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10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slideLayout" Target="../slideLayouts/slideLayout264.xml"/><Relationship Id="rId1" Type="http://schemas.openxmlformats.org/officeDocument/2006/relationships/themeOverride" Target="../theme/themeOverride24.xml"/></Relationships>
</file>

<file path=ppt/slides/_rels/slide1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6.xml"/></Relationships>
</file>

<file path=ppt/slides/_rels/slide11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33.xml"/></Relationships>
</file>

<file path=ppt/slides/_rels/slide11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33.xml"/></Relationships>
</file>

<file path=ppt/slides/_rels/slide11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33.xml"/></Relationships>
</file>

<file path=ppt/slides/_rels/slide11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33.xml"/></Relationships>
</file>

<file path=ppt/slides/_rels/slide11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33.xml"/></Relationships>
</file>

<file path=ppt/slides/_rels/slide11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33.xml"/></Relationships>
</file>

<file path=ppt/slides/_rels/slide11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433.xml"/><Relationship Id="rId1" Type="http://schemas.openxmlformats.org/officeDocument/2006/relationships/themeOverride" Target="../theme/themeOverride25.xml"/></Relationships>
</file>

<file path=ppt/slides/_rels/slide11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433.xml"/><Relationship Id="rId1" Type="http://schemas.openxmlformats.org/officeDocument/2006/relationships/themeOverride" Target="../theme/themeOverride26.xml"/></Relationships>
</file>

<file path=ppt/slides/_rels/slide11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433.xml"/><Relationship Id="rId1" Type="http://schemas.openxmlformats.org/officeDocument/2006/relationships/themeOverride" Target="../theme/themeOverride27.xml"/></Relationships>
</file>

<file path=ppt/slides/_rels/slide11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433.xml"/><Relationship Id="rId1" Type="http://schemas.openxmlformats.org/officeDocument/2006/relationships/themeOverride" Target="../theme/themeOverride28.xml"/></Relationships>
</file>

<file path=ppt/slides/_rels/slide1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6.xml"/></Relationships>
</file>

<file path=ppt/slides/_rels/slide12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433.xml"/><Relationship Id="rId1" Type="http://schemas.openxmlformats.org/officeDocument/2006/relationships/themeOverride" Target="../theme/themeOverride29.xml"/></Relationships>
</file>

<file path=ppt/slides/_rels/slide1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433.xml"/><Relationship Id="rId1" Type="http://schemas.openxmlformats.org/officeDocument/2006/relationships/themeOverride" Target="../theme/themeOverride30.xml"/></Relationships>
</file>

<file path=ppt/slides/_rels/slide12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433.xml"/><Relationship Id="rId1" Type="http://schemas.openxmlformats.org/officeDocument/2006/relationships/themeOverride" Target="../theme/themeOverride31.xml"/></Relationships>
</file>

<file path=ppt/slides/_rels/slide1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433.xml"/><Relationship Id="rId1" Type="http://schemas.openxmlformats.org/officeDocument/2006/relationships/themeOverride" Target="../theme/themeOverride32.xml"/></Relationships>
</file>

<file path=ppt/slides/_rels/slide12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433.xml"/><Relationship Id="rId1" Type="http://schemas.openxmlformats.org/officeDocument/2006/relationships/themeOverride" Target="../theme/themeOverride33.xml"/></Relationships>
</file>

<file path=ppt/slides/_rels/slide12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433.xml"/><Relationship Id="rId1" Type="http://schemas.openxmlformats.org/officeDocument/2006/relationships/themeOverride" Target="../theme/themeOverride34.xml"/></Relationships>
</file>

<file path=ppt/slides/_rels/slide1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433.xml"/><Relationship Id="rId1" Type="http://schemas.openxmlformats.org/officeDocument/2006/relationships/themeOverride" Target="../theme/themeOverride35.xml"/></Relationships>
</file>

<file path=ppt/slides/_rels/slide1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433.xml"/><Relationship Id="rId1" Type="http://schemas.openxmlformats.org/officeDocument/2006/relationships/themeOverride" Target="../theme/themeOverride36.xml"/></Relationships>
</file>

<file path=ppt/slides/_rels/slide12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433.xml"/><Relationship Id="rId1" Type="http://schemas.openxmlformats.org/officeDocument/2006/relationships/themeOverride" Target="../theme/themeOverride37.xml"/></Relationships>
</file>

<file path=ppt/slides/_rels/slide1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433.xml"/><Relationship Id="rId1" Type="http://schemas.openxmlformats.org/officeDocument/2006/relationships/themeOverride" Target="../theme/themeOverride38.xml"/></Relationships>
</file>

<file path=ppt/slides/_rels/slide1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6.xml"/></Relationships>
</file>

<file path=ppt/slides/_rels/slide1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33.xml"/><Relationship Id="rId1" Type="http://schemas.openxmlformats.org/officeDocument/2006/relationships/themeOverride" Target="../theme/themeOverride39.xml"/></Relationships>
</file>

<file path=ppt/slides/_rels/slide1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33.xml"/><Relationship Id="rId1" Type="http://schemas.openxmlformats.org/officeDocument/2006/relationships/themeOverride" Target="../theme/themeOverride40.xml"/></Relationships>
</file>

<file path=ppt/slides/_rels/slide1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33.xml"/><Relationship Id="rId1" Type="http://schemas.openxmlformats.org/officeDocument/2006/relationships/themeOverride" Target="../theme/themeOverride41.xml"/></Relationships>
</file>

<file path=ppt/slides/_rels/slide1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33.xml"/><Relationship Id="rId1" Type="http://schemas.openxmlformats.org/officeDocument/2006/relationships/themeOverride" Target="../theme/themeOverride42.xml"/></Relationships>
</file>

<file path=ppt/slides/_rels/slide1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33.xml"/><Relationship Id="rId1" Type="http://schemas.openxmlformats.org/officeDocument/2006/relationships/themeOverride" Target="../theme/themeOverride43.xml"/></Relationships>
</file>

<file path=ppt/slides/_rels/slide1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33.xml"/><Relationship Id="rId1" Type="http://schemas.openxmlformats.org/officeDocument/2006/relationships/themeOverride" Target="../theme/themeOverride44.xml"/></Relationships>
</file>

<file path=ppt/slides/_rels/slide1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33.xml"/><Relationship Id="rId1" Type="http://schemas.openxmlformats.org/officeDocument/2006/relationships/themeOverride" Target="../theme/themeOverride45.xml"/></Relationships>
</file>

<file path=ppt/slides/_rels/slide1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33.xml"/><Relationship Id="rId1" Type="http://schemas.openxmlformats.org/officeDocument/2006/relationships/themeOverride" Target="../theme/themeOverride46.xml"/></Relationships>
</file>

<file path=ppt/slides/_rels/slide1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33.xml"/><Relationship Id="rId1" Type="http://schemas.openxmlformats.org/officeDocument/2006/relationships/themeOverride" Target="../theme/themeOverride47.xml"/></Relationships>
</file>

<file path=ppt/slides/_rels/slide1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33.xml"/><Relationship Id="rId1" Type="http://schemas.openxmlformats.org/officeDocument/2006/relationships/themeOverride" Target="../theme/themeOverride48.xml"/></Relationships>
</file>

<file path=ppt/slides/_rels/slide1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6.xml"/></Relationships>
</file>

<file path=ppt/slides/_rels/slide1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50.xml"/><Relationship Id="rId1" Type="http://schemas.openxmlformats.org/officeDocument/2006/relationships/themeOverride" Target="../theme/themeOverride49.xml"/></Relationships>
</file>

<file path=ppt/slides/_rels/slide1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50.xml"/><Relationship Id="rId1" Type="http://schemas.openxmlformats.org/officeDocument/2006/relationships/themeOverride" Target="../theme/themeOverride50.xml"/></Relationships>
</file>

<file path=ppt/slides/_rels/slide1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50.xml"/><Relationship Id="rId1" Type="http://schemas.openxmlformats.org/officeDocument/2006/relationships/themeOverride" Target="../theme/themeOverride51.xml"/></Relationships>
</file>

<file path=ppt/slides/_rels/slide1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50.xml"/><Relationship Id="rId1" Type="http://schemas.openxmlformats.org/officeDocument/2006/relationships/themeOverride" Target="../theme/themeOverride52.xml"/></Relationships>
</file>

<file path=ppt/slides/_rels/slide1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50.xml"/><Relationship Id="rId1" Type="http://schemas.openxmlformats.org/officeDocument/2006/relationships/themeOverride" Target="../theme/themeOverride53.xml"/></Relationships>
</file>

<file path=ppt/slides/_rels/slide1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50.xml"/><Relationship Id="rId1" Type="http://schemas.openxmlformats.org/officeDocument/2006/relationships/themeOverride" Target="../theme/themeOverride54.xml"/></Relationships>
</file>

<file path=ppt/slides/_rels/slide1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50.xml"/><Relationship Id="rId1" Type="http://schemas.openxmlformats.org/officeDocument/2006/relationships/themeOverride" Target="../theme/themeOverride55.xml"/></Relationships>
</file>

<file path=ppt/slides/_rels/slide1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50.xml"/><Relationship Id="rId1" Type="http://schemas.openxmlformats.org/officeDocument/2006/relationships/themeOverride" Target="../theme/themeOverride56.xml"/></Relationships>
</file>

<file path=ppt/slides/_rels/slide1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50.xml"/><Relationship Id="rId1" Type="http://schemas.openxmlformats.org/officeDocument/2006/relationships/themeOverride" Target="../theme/themeOverride57.xml"/></Relationships>
</file>

<file path=ppt/slides/_rels/slide1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50.xml"/><Relationship Id="rId1" Type="http://schemas.openxmlformats.org/officeDocument/2006/relationships/themeOverride" Target="../theme/themeOverride58.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slideLayout" Target="../slideLayouts/slideLayout123.xml"/><Relationship Id="rId1" Type="http://schemas.openxmlformats.org/officeDocument/2006/relationships/themeOverride" Target="../theme/themeOverride2.xml"/></Relationships>
</file>

<file path=ppt/slides/_rels/slide1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50.xml"/><Relationship Id="rId1" Type="http://schemas.openxmlformats.org/officeDocument/2006/relationships/themeOverride" Target="../theme/themeOverride59.xml"/></Relationships>
</file>

<file path=ppt/slides/_rels/slide1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50.xml"/><Relationship Id="rId1" Type="http://schemas.openxmlformats.org/officeDocument/2006/relationships/themeOverride" Target="../theme/themeOverride60.xml"/></Relationships>
</file>

<file path=ppt/slides/_rels/slide1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50.xml"/><Relationship Id="rId1" Type="http://schemas.openxmlformats.org/officeDocument/2006/relationships/themeOverride" Target="../theme/themeOverride61.xml"/></Relationships>
</file>

<file path=ppt/slides/_rels/slide1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50.xml"/><Relationship Id="rId1" Type="http://schemas.openxmlformats.org/officeDocument/2006/relationships/themeOverride" Target="../theme/themeOverride62.xml"/></Relationships>
</file>

<file path=ppt/slides/_rels/slide1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50.xml"/><Relationship Id="rId1" Type="http://schemas.openxmlformats.org/officeDocument/2006/relationships/themeOverride" Target="../theme/themeOverride63.xml"/></Relationships>
</file>

<file path=ppt/slides/_rels/slide1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50.xml"/><Relationship Id="rId1" Type="http://schemas.openxmlformats.org/officeDocument/2006/relationships/themeOverride" Target="../theme/themeOverride64.xml"/></Relationships>
</file>

<file path=ppt/slides/_rels/slide1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50.xml"/><Relationship Id="rId1" Type="http://schemas.openxmlformats.org/officeDocument/2006/relationships/themeOverride" Target="../theme/themeOverride65.xml"/></Relationships>
</file>

<file path=ppt/slides/_rels/slide1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50.xml"/><Relationship Id="rId1" Type="http://schemas.openxmlformats.org/officeDocument/2006/relationships/themeOverride" Target="../theme/themeOverride66.xml"/></Relationships>
</file>

<file path=ppt/slides/_rels/slide1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50.xml"/><Relationship Id="rId1" Type="http://schemas.openxmlformats.org/officeDocument/2006/relationships/themeOverride" Target="../theme/themeOverride67.xml"/></Relationships>
</file>

<file path=ppt/slides/_rels/slide15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74.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slideLayout" Target="../slideLayouts/slideLayout123.xml"/><Relationship Id="rId1" Type="http://schemas.openxmlformats.org/officeDocument/2006/relationships/themeOverride" Target="../theme/themeOverride3.xml"/></Relationships>
</file>

<file path=ppt/slides/_rels/slide16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74.xml"/></Relationships>
</file>

<file path=ppt/slides/_rels/slide16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74.xml"/></Relationships>
</file>

<file path=ppt/slides/_rels/slide16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slideLayout" Target="../slideLayouts/slideLayout174.xml"/><Relationship Id="rId1" Type="http://schemas.openxmlformats.org/officeDocument/2006/relationships/themeOverride" Target="../theme/themeOverride68.xml"/></Relationships>
</file>

<file path=ppt/slides/_rels/slide16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95.xml"/></Relationships>
</file>

<file path=ppt/slides/_rels/slide16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95.xml"/></Relationships>
</file>

<file path=ppt/slides/_rels/slide16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95.xml"/></Relationships>
</file>

<file path=ppt/slides/_rels/slide166.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95.xml"/></Relationships>
</file>

<file path=ppt/slides/_rels/slide16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95.xml"/></Relationships>
</file>

<file path=ppt/slides/_rels/slide16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95.xml"/></Relationships>
</file>

<file path=ppt/slides/_rels/slide16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slideLayout" Target="../slideLayouts/slideLayout123.xml"/><Relationship Id="rId1" Type="http://schemas.openxmlformats.org/officeDocument/2006/relationships/themeOverride" Target="../theme/themeOverride4.xml"/></Relationships>
</file>

<file path=ppt/slides/_rels/slide17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95.xml"/></Relationships>
</file>

<file path=ppt/slides/_rels/slide17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95.xml"/></Relationships>
</file>

<file path=ppt/slides/_rels/slide172.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95.xml"/></Relationships>
</file>

<file path=ppt/slides/_rels/slide17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95.xml"/></Relationships>
</file>

<file path=ppt/slides/_rels/slide17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95.xml"/></Relationships>
</file>

<file path=ppt/slides/_rels/slide17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74.xml"/><Relationship Id="rId1" Type="http://schemas.openxmlformats.org/officeDocument/2006/relationships/themeOverride" Target="../theme/themeOverride69.xml"/></Relationships>
</file>

<file path=ppt/slides/_rels/slide17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74.xml"/><Relationship Id="rId1" Type="http://schemas.openxmlformats.org/officeDocument/2006/relationships/themeOverride" Target="../theme/themeOverride70.xml"/></Relationships>
</file>

<file path=ppt/slides/_rels/slide17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74.xml"/><Relationship Id="rId1" Type="http://schemas.openxmlformats.org/officeDocument/2006/relationships/themeOverride" Target="../theme/themeOverride71.xml"/></Relationships>
</file>

<file path=ppt/slides/_rels/slide1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74.xml"/><Relationship Id="rId1" Type="http://schemas.openxmlformats.org/officeDocument/2006/relationships/themeOverride" Target="../theme/themeOverride72.xml"/></Relationships>
</file>

<file path=ppt/slides/_rels/slide17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74.xml"/><Relationship Id="rId1" Type="http://schemas.openxmlformats.org/officeDocument/2006/relationships/themeOverride" Target="../theme/themeOverride73.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slideLayout" Target="../slideLayouts/slideLayout123.xml"/><Relationship Id="rId1" Type="http://schemas.openxmlformats.org/officeDocument/2006/relationships/themeOverride" Target="../theme/themeOverride5.xml"/></Relationships>
</file>

<file path=ppt/slides/_rels/slide18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74.xml"/><Relationship Id="rId1" Type="http://schemas.openxmlformats.org/officeDocument/2006/relationships/themeOverride" Target="../theme/themeOverride74.xml"/></Relationships>
</file>

<file path=ppt/slides/_rels/slide18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74.xml"/><Relationship Id="rId1" Type="http://schemas.openxmlformats.org/officeDocument/2006/relationships/themeOverride" Target="../theme/themeOverride75.xml"/></Relationships>
</file>

<file path=ppt/slides/_rels/slide18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74.xml"/><Relationship Id="rId1" Type="http://schemas.openxmlformats.org/officeDocument/2006/relationships/themeOverride" Target="../theme/themeOverride76.xml"/></Relationships>
</file>

<file path=ppt/slides/_rels/slide18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74.xml"/><Relationship Id="rId1" Type="http://schemas.openxmlformats.org/officeDocument/2006/relationships/themeOverride" Target="../theme/themeOverride77.xml"/></Relationships>
</file>

<file path=ppt/slides/_rels/slide184.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467.xml"/></Relationships>
</file>

<file path=ppt/slides/_rels/slide18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484.xml"/></Relationships>
</file>

<file path=ppt/slides/_rels/slide18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484.xml"/></Relationships>
</file>

<file path=ppt/slides/_rels/slide18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484.xml"/></Relationships>
</file>

<file path=ppt/slides/_rels/slide18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484.xml"/></Relationships>
</file>

<file path=ppt/slides/_rels/slide18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484.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slideLayout" Target="../slideLayouts/slideLayout123.xml"/><Relationship Id="rId1" Type="http://schemas.openxmlformats.org/officeDocument/2006/relationships/themeOverride" Target="../theme/themeOverride6.xml"/></Relationships>
</file>

<file path=ppt/slides/_rels/slide19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484.xml"/></Relationships>
</file>

<file path=ppt/slides/_rels/slide191.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484.xml"/></Relationships>
</file>

<file path=ppt/slides/_rels/slide192.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484.xml"/></Relationships>
</file>

<file path=ppt/slides/_rels/slide193.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484.xml"/></Relationships>
</file>

<file path=ppt/slides/_rels/slide19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74.xml"/><Relationship Id="rId1" Type="http://schemas.openxmlformats.org/officeDocument/2006/relationships/themeOverride" Target="../theme/themeOverride78.xml"/></Relationships>
</file>

<file path=ppt/slides/_rels/slide19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74.xml"/><Relationship Id="rId1" Type="http://schemas.openxmlformats.org/officeDocument/2006/relationships/themeOverride" Target="../theme/themeOverride79.xml"/></Relationships>
</file>

<file path=ppt/slides/_rels/slide196.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95.xml"/></Relationships>
</file>

<file path=ppt/slides/_rels/slide197.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95.xml"/></Relationships>
</file>

<file path=ppt/slides/_rels/slide19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95.xml"/></Relationships>
</file>

<file path=ppt/slides/_rels/slide19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174.xml"/><Relationship Id="rId1" Type="http://schemas.openxmlformats.org/officeDocument/2006/relationships/themeOverride" Target="../theme/themeOverride80.xml"/></Relationships>
</file>

<file path=ppt/slides/_rels/slide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slideLayout" Target="../slideLayouts/slideLayout123.xml"/><Relationship Id="rId1" Type="http://schemas.openxmlformats.org/officeDocument/2006/relationships/themeOverride" Target="../theme/themeOverride7.xml"/></Relationships>
</file>

<file path=ppt/slides/_rels/slide20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174.xml"/><Relationship Id="rId1" Type="http://schemas.openxmlformats.org/officeDocument/2006/relationships/themeOverride" Target="../theme/themeOverride81.xml"/></Relationships>
</file>

<file path=ppt/slides/_rels/slide201.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95.xml"/></Relationships>
</file>

<file path=ppt/slides/_rels/slide20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0.xml"/></Relationships>
</file>

<file path=ppt/slides/_rels/slide20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0.xml"/></Relationships>
</file>

<file path=ppt/slides/_rels/slide204.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slideLayout" Target="../slideLayouts/slideLayout140.xml"/><Relationship Id="rId1" Type="http://schemas.openxmlformats.org/officeDocument/2006/relationships/themeOverride" Target="../theme/themeOverride82.xml"/></Relationships>
</file>

<file path=ppt/slides/_rels/slide20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slideLayout" Target="../slideLayouts/slideLayout140.xml"/><Relationship Id="rId1" Type="http://schemas.openxmlformats.org/officeDocument/2006/relationships/themeOverride" Target="../theme/themeOverride83.xml"/></Relationships>
</file>

<file path=ppt/slides/_rels/slide20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slideLayout" Target="../slideLayouts/slideLayout140.xml"/><Relationship Id="rId1" Type="http://schemas.openxmlformats.org/officeDocument/2006/relationships/themeOverride" Target="../theme/themeOverride84.xml"/></Relationships>
</file>

<file path=ppt/slides/_rels/slide207.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495.xml"/></Relationships>
</file>

<file path=ppt/slides/_rels/slide20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95.xml"/></Relationships>
</file>

<file path=ppt/slides/_rels/slide20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95.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123.xml"/><Relationship Id="rId1" Type="http://schemas.openxmlformats.org/officeDocument/2006/relationships/themeOverride" Target="../theme/themeOverride8.xml"/></Relationships>
</file>

<file path=ppt/slides/_rels/slide21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91.xml"/></Relationships>
</file>

<file path=ppt/slides/_rels/slide21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95.xml"/></Relationships>
</file>

<file path=ppt/slides/_rels/slide212.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91.xml"/></Relationships>
</file>

<file path=ppt/slides/_rels/slide21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495.xml"/><Relationship Id="rId1" Type="http://schemas.openxmlformats.org/officeDocument/2006/relationships/themeOverride" Target="../theme/themeOverride85.xml"/></Relationships>
</file>

<file path=ppt/slides/_rels/slide21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495.xml"/><Relationship Id="rId1" Type="http://schemas.openxmlformats.org/officeDocument/2006/relationships/themeOverride" Target="../theme/themeOverride86.xml"/></Relationships>
</file>

<file path=ppt/slides/_rels/slide21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495.xml"/><Relationship Id="rId1" Type="http://schemas.openxmlformats.org/officeDocument/2006/relationships/themeOverride" Target="../theme/themeOverride87.xml"/></Relationships>
</file>

<file path=ppt/slides/_rels/slide21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495.xml"/><Relationship Id="rId1" Type="http://schemas.openxmlformats.org/officeDocument/2006/relationships/themeOverride" Target="../theme/themeOverride88.xml"/></Relationships>
</file>

<file path=ppt/slides/_rels/slide21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495.xml"/><Relationship Id="rId1" Type="http://schemas.openxmlformats.org/officeDocument/2006/relationships/themeOverride" Target="../theme/themeOverride89.xml"/></Relationships>
</file>

<file path=ppt/slides/_rels/slide21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495.xml"/><Relationship Id="rId1" Type="http://schemas.openxmlformats.org/officeDocument/2006/relationships/themeOverride" Target="../theme/themeOverride90.xml"/></Relationships>
</file>

<file path=ppt/slides/_rels/slide21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495.xml"/><Relationship Id="rId1" Type="http://schemas.openxmlformats.org/officeDocument/2006/relationships/themeOverride" Target="../theme/themeOverride91.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slideLayout" Target="../slideLayouts/slideLayout123.xml"/><Relationship Id="rId1" Type="http://schemas.openxmlformats.org/officeDocument/2006/relationships/themeOverride" Target="../theme/themeOverride9.xml"/></Relationships>
</file>

<file path=ppt/slides/_rels/slide22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495.xml"/><Relationship Id="rId1" Type="http://schemas.openxmlformats.org/officeDocument/2006/relationships/themeOverride" Target="../theme/themeOverride92.xml"/></Relationships>
</file>

<file path=ppt/slides/_rels/slide22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slideLayout" Target="../slideLayouts/slideLayout495.xml"/><Relationship Id="rId1" Type="http://schemas.openxmlformats.org/officeDocument/2006/relationships/themeOverride" Target="../theme/themeOverride93.xml"/></Relationships>
</file>

<file path=ppt/slides/_rels/slide22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495.xml"/><Relationship Id="rId1" Type="http://schemas.openxmlformats.org/officeDocument/2006/relationships/themeOverride" Target="../theme/themeOverride94.xml"/></Relationships>
</file>

<file path=ppt/slides/_rels/slide22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495.xml"/><Relationship Id="rId1" Type="http://schemas.openxmlformats.org/officeDocument/2006/relationships/themeOverride" Target="../theme/themeOverride95.xml"/></Relationships>
</file>

<file path=ppt/slides/_rels/slide22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495.xml"/><Relationship Id="rId1" Type="http://schemas.openxmlformats.org/officeDocument/2006/relationships/themeOverride" Target="../theme/themeOverride96.xml"/></Relationships>
</file>

<file path=ppt/slides/_rels/slide225.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484.xml"/></Relationships>
</file>

<file path=ppt/slides/_rels/slide226.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484.xml"/></Relationships>
</file>

<file path=ppt/slides/_rels/slide227.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484.xml"/></Relationships>
</file>

<file path=ppt/slides/_rels/slide228.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484.xml"/></Relationships>
</file>

<file path=ppt/slides/_rels/slide229.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484.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slideLayout" Target="../slideLayouts/slideLayout123.xml"/><Relationship Id="rId1" Type="http://schemas.openxmlformats.org/officeDocument/2006/relationships/themeOverride" Target="../theme/themeOverride10.xml"/></Relationships>
</file>

<file path=ppt/slides/_rels/slide230.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484.xml"/></Relationships>
</file>

<file path=ppt/slides/_rels/slide231.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484.xml"/></Relationships>
</file>

<file path=ppt/slides/_rels/slide232.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484.xml"/></Relationships>
</file>

<file path=ppt/slides/_rels/slide233.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484.xml"/></Relationships>
</file>

<file path=ppt/slides/_rels/slide234.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484.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slideLayout" Target="../slideLayouts/slideLayout123.xml"/><Relationship Id="rId1" Type="http://schemas.openxmlformats.org/officeDocument/2006/relationships/themeOverride" Target="../theme/themeOverr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123.xml"/><Relationship Id="rId1" Type="http://schemas.openxmlformats.org/officeDocument/2006/relationships/themeOverride" Target="../theme/themeOverride12.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slideLayout" Target="../slideLayouts/slideLayout123.xml"/><Relationship Id="rId1" Type="http://schemas.openxmlformats.org/officeDocument/2006/relationships/themeOverride" Target="../theme/themeOverr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6.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6.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slideLayout" Target="../slideLayouts/slideLayout106.xml"/><Relationship Id="rId1" Type="http://schemas.openxmlformats.org/officeDocument/2006/relationships/themeOverride" Target="../theme/themeOverride14.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57.xml"/></Relationships>
</file>

<file path=ppt/slides/_rels/slide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3.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3.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3.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3.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4.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4.xml"/></Relationships>
</file>

<file path=ppt/slides/_rels/slide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4.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23.xml"/><Relationship Id="rId1" Type="http://schemas.openxmlformats.org/officeDocument/2006/relationships/themeOverride" Target="../theme/themeOverride15.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4.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91.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91.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91.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91.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91.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91.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91.xml"/></Relationships>
</file>

<file path=ppt/slides/_rels/slide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91.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91.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91.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91.xml"/></Relationships>
</file>

<file path=ppt/slides/_rels/slide5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91.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4.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91.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91.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74.xml"/></Relationships>
</file>

<file path=ppt/slides/_rels/slide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74.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7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74.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74.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74.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74.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74.xml"/></Relationships>
</file>

<file path=ppt/slides/_rels/slide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8.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95.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95.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36.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36.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53.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74.xml"/></Relationships>
</file>

<file path=ppt/slides/_rels/slide7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74.xml"/></Relationships>
</file>

<file path=ppt/slides/_rels/slide7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74.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74.xml"/></Relationships>
</file>

<file path=ppt/slides/_rels/slide7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slideLayout" Target="../slideLayouts/slideLayout174.xml"/><Relationship Id="rId1" Type="http://schemas.openxmlformats.org/officeDocument/2006/relationships/themeOverride" Target="../theme/themeOverride16.xml"/></Relationships>
</file>

<file path=ppt/slides/_rels/slide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slideLayout" Target="../slideLayouts/slideLayout78.xml"/><Relationship Id="rId1" Type="http://schemas.openxmlformats.org/officeDocument/2006/relationships/themeOverride" Target="../theme/themeOverride1.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slideLayout" Target="../slideLayouts/slideLayout174.xml"/><Relationship Id="rId1" Type="http://schemas.openxmlformats.org/officeDocument/2006/relationships/themeOverride" Target="../theme/themeOverride17.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slideLayout" Target="../slideLayouts/slideLayout174.xml"/><Relationship Id="rId1" Type="http://schemas.openxmlformats.org/officeDocument/2006/relationships/themeOverride" Target="../theme/themeOverride18.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slideLayout" Target="../slideLayouts/slideLayout174.xml"/><Relationship Id="rId1" Type="http://schemas.openxmlformats.org/officeDocument/2006/relationships/themeOverride" Target="../theme/themeOverride19.xml"/></Relationships>
</file>

<file path=ppt/slides/_rels/slide8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slideLayout" Target="../slideLayouts/slideLayout174.xml"/><Relationship Id="rId1" Type="http://schemas.openxmlformats.org/officeDocument/2006/relationships/themeOverride" Target="../theme/themeOverride20.xml"/></Relationships>
</file>

<file path=ppt/slides/_rels/slide8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slideLayout" Target="../slideLayouts/slideLayout174.xml"/><Relationship Id="rId1" Type="http://schemas.openxmlformats.org/officeDocument/2006/relationships/themeOverride" Target="../theme/themeOverride21.xml"/></Relationships>
</file>

<file path=ppt/slides/_rels/slide8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74.xml"/></Relationships>
</file>

<file path=ppt/slides/_rels/slide8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3.xml"/></Relationships>
</file>

<file path=ppt/slides/_rels/slide8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3.xml"/></Relationships>
</file>

<file path=ppt/slides/_rels/slide8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23.xml"/></Relationships>
</file>

<file path=ppt/slides/_rels/slide8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5.xml"/></Relationships>
</file>

<file path=ppt/slides/_rels/slide9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64.xml"/></Relationships>
</file>

<file path=ppt/slides/_rels/slide9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64.xml"/></Relationships>
</file>

<file path=ppt/slides/_rels/slide9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64.xml"/></Relationships>
</file>

<file path=ppt/slides/_rels/slide9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slideLayout" Target="../slideLayouts/slideLayout174.xml"/><Relationship Id="rId1" Type="http://schemas.openxmlformats.org/officeDocument/2006/relationships/themeOverride" Target="../theme/themeOverride2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9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332.xml"/></Relationships>
</file>

<file path=ppt/slides/_rels/slide98.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343.xml"/></Relationships>
</file>

<file path=ppt/slides/_rels/slide9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354.xml"/><Relationship Id="rId1" Type="http://schemas.openxmlformats.org/officeDocument/2006/relationships/themeOverride" Target="../theme/themeOverride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050" name="Picture 2" descr="E:\Bijbelstudies\Maps charts photos cliparts etc\Revelation\APOCALYPSE 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81200"/>
            <a:ext cx="8610600" cy="226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775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35949" y="2277416"/>
            <a:ext cx="11500021" cy="4247317"/>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Apocalypse 17:1</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 des sept anges qui tenaient les sept coupes vint, et il m’adressa la parole,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en disant : Viens, je te montrerai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jugement de la grande prostituée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est assise sur les grandes eaux.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5" name="Picture 2" descr="http://mdrministries.com/wp-content/uploads/2016/04/b-300x2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1" y="276225"/>
            <a:ext cx="3415870" cy="2561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2810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19176" y="1724025"/>
            <a:ext cx="10077450" cy="3570208"/>
          </a:xfrm>
          <a:prstGeom prst="rect">
            <a:avLst/>
          </a:prstGeom>
        </p:spPr>
        <p:txBody>
          <a:bodyPr wrap="square">
            <a:spAutoFit/>
          </a:bodyPr>
          <a:lstStyle/>
          <a:p>
            <a:pPr algn="ctr"/>
            <a:r>
              <a:rPr lang="fr-BE" sz="4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Times New Roman" panose="02020603050405020304" pitchFamily="18" charset="0"/>
                <a:cs typeface="Times New Roman" panose="02020603050405020304" pitchFamily="18" charset="0"/>
              </a:rPr>
              <a:t>Romains 11:30</a:t>
            </a:r>
            <a:endParaRPr lang="fr-BE" sz="4000" b="1" i="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Times New Roman" panose="02020603050405020304" pitchFamily="18" charset="0"/>
                <a:cs typeface="Times New Roman" panose="02020603050405020304" pitchFamily="18" charset="0"/>
              </a:rPr>
              <a:t>Vous avez autrefois désobéi à Dieu … </a:t>
            </a:r>
          </a:p>
          <a:p>
            <a:pPr algn="ctr"/>
            <a:r>
              <a:rPr lang="fr-FR"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Times New Roman" panose="02020603050405020304" pitchFamily="18" charset="0"/>
                <a:cs typeface="Times New Roman" panose="02020603050405020304" pitchFamily="18" charset="0"/>
              </a:rPr>
              <a:t>vous avez maintenant </a:t>
            </a:r>
          </a:p>
          <a:p>
            <a:pPr algn="ctr"/>
            <a:r>
              <a:rPr lang="fr-FR"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ea typeface="Times New Roman" panose="02020603050405020304" pitchFamily="18" charset="0"/>
                <a:cs typeface="Times New Roman" panose="02020603050405020304" pitchFamily="18" charset="0"/>
              </a:rPr>
              <a:t>obtenu miséricorde</a:t>
            </a:r>
            <a:endParaRPr lang="nl-BE" sz="44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081764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781050" y="628650"/>
            <a:ext cx="10687050" cy="5601533"/>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BE" sz="4000" b="1" dirty="0" smtClean="0">
                <a:ln/>
                <a:solidFill>
                  <a:schemeClr val="accent3"/>
                </a:solidFill>
                <a:latin typeface="Arial" panose="020B0604020202020204" pitchFamily="34" charset="0"/>
                <a:ea typeface="Times New Roman" panose="02020603050405020304" pitchFamily="18" charset="0"/>
                <a:cs typeface="Times New Roman" panose="02020603050405020304" pitchFamily="18" charset="0"/>
              </a:rPr>
              <a:t>Ephésiens 2:3</a:t>
            </a:r>
            <a:endParaRPr lang="fr-BE" sz="4000" b="1" i="1" dirty="0" smtClean="0">
              <a:ln/>
              <a:solidFill>
                <a:schemeClr val="accent3"/>
              </a:solidFill>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a:solidFill>
                <a:schemeClr val="accent3"/>
              </a:solidFill>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a:solidFill>
                  <a:schemeClr val="accent3"/>
                </a:solidFill>
                <a:latin typeface="Arial" panose="020B0604020202020204" pitchFamily="34" charset="0"/>
                <a:ea typeface="Times New Roman" panose="02020603050405020304" pitchFamily="18" charset="0"/>
                <a:cs typeface="Times New Roman" panose="02020603050405020304" pitchFamily="18" charset="0"/>
              </a:rPr>
              <a:t>Nous vivions autrefois selon les convoitises de notre chair, accomplissant les volontés </a:t>
            </a:r>
          </a:p>
          <a:p>
            <a:pPr algn="ctr"/>
            <a:r>
              <a:rPr lang="fr-FR" sz="4400" b="1" dirty="0" smtClean="0">
                <a:ln/>
                <a:solidFill>
                  <a:schemeClr val="accent3"/>
                </a:solidFill>
                <a:latin typeface="Arial" panose="020B0604020202020204" pitchFamily="34" charset="0"/>
                <a:ea typeface="Times New Roman" panose="02020603050405020304" pitchFamily="18" charset="0"/>
                <a:cs typeface="Times New Roman" panose="02020603050405020304" pitchFamily="18" charset="0"/>
              </a:rPr>
              <a:t>de la chair et de nos pensées, </a:t>
            </a:r>
          </a:p>
          <a:p>
            <a:pPr algn="ctr"/>
            <a:r>
              <a:rPr lang="fr-FR" sz="4400" b="1" dirty="0" smtClean="0">
                <a:ln/>
                <a:solidFill>
                  <a:schemeClr val="accent3"/>
                </a:solidFill>
                <a:latin typeface="Arial" panose="020B0604020202020204" pitchFamily="34" charset="0"/>
                <a:ea typeface="Times New Roman" panose="02020603050405020304" pitchFamily="18" charset="0"/>
                <a:cs typeface="Times New Roman" panose="02020603050405020304" pitchFamily="18" charset="0"/>
              </a:rPr>
              <a:t>et nous étions par nature </a:t>
            </a:r>
          </a:p>
          <a:p>
            <a:pPr algn="ctr"/>
            <a:r>
              <a:rPr lang="fr-FR" sz="4400" b="1" dirty="0" smtClean="0">
                <a:ln/>
                <a:solidFill>
                  <a:schemeClr val="accent3"/>
                </a:solidFill>
                <a:latin typeface="Arial" panose="020B0604020202020204" pitchFamily="34" charset="0"/>
                <a:ea typeface="Times New Roman" panose="02020603050405020304" pitchFamily="18" charset="0"/>
                <a:cs typeface="Times New Roman" panose="02020603050405020304" pitchFamily="18" charset="0"/>
              </a:rPr>
              <a:t>des enfants de colère, </a:t>
            </a:r>
          </a:p>
          <a:p>
            <a:pPr algn="ctr"/>
            <a:r>
              <a:rPr lang="fr-FR" sz="4400" b="1" dirty="0" smtClean="0">
                <a:ln/>
                <a:solidFill>
                  <a:schemeClr val="accent3"/>
                </a:solidFill>
                <a:latin typeface="Arial" panose="020B0604020202020204" pitchFamily="34" charset="0"/>
                <a:ea typeface="Times New Roman" panose="02020603050405020304" pitchFamily="18" charset="0"/>
                <a:cs typeface="Times New Roman" panose="02020603050405020304" pitchFamily="18" charset="0"/>
              </a:rPr>
              <a:t>comme les autres</a:t>
            </a:r>
            <a:endParaRPr lang="nl-BE" sz="4400" b="1" dirty="0">
              <a:ln/>
              <a:solidFill>
                <a:schemeClr val="accent3"/>
              </a:solidFill>
            </a:endParaRPr>
          </a:p>
        </p:txBody>
      </p:sp>
    </p:spTree>
    <p:extLst>
      <p:ext uri="{BB962C8B-B14F-4D97-AF65-F5344CB8AC3E}">
        <p14:creationId xmlns:p14="http://schemas.microsoft.com/office/powerpoint/2010/main" val="21702545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752475" y="1743075"/>
            <a:ext cx="10687050" cy="3570208"/>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BE" sz="4000" b="1" dirty="0" smtClean="0">
                <a:ln/>
                <a:solidFill>
                  <a:schemeClr val="accent3"/>
                </a:solidFill>
                <a:latin typeface="Arial" panose="020B0604020202020204" pitchFamily="34" charset="0"/>
                <a:ea typeface="Times New Roman" panose="02020603050405020304" pitchFamily="18" charset="0"/>
                <a:cs typeface="Times New Roman" panose="02020603050405020304" pitchFamily="18" charset="0"/>
              </a:rPr>
              <a:t>Ephésiens 2:4</a:t>
            </a:r>
            <a:endParaRPr lang="fr-BE" sz="4000" b="1" i="1" dirty="0" smtClean="0">
              <a:ln/>
              <a:solidFill>
                <a:schemeClr val="accent3"/>
              </a:solidFill>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a:solidFill>
                <a:schemeClr val="accent3"/>
              </a:solidFill>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a:solidFill>
                  <a:schemeClr val="accent3"/>
                </a:solidFill>
                <a:latin typeface="Arial" panose="020B0604020202020204" pitchFamily="34" charset="0"/>
                <a:ea typeface="Times New Roman" panose="02020603050405020304" pitchFamily="18" charset="0"/>
                <a:cs typeface="Times New Roman" panose="02020603050405020304" pitchFamily="18" charset="0"/>
              </a:rPr>
              <a:t>Mais Dieu, </a:t>
            </a:r>
          </a:p>
          <a:p>
            <a:pPr algn="ctr"/>
            <a:r>
              <a:rPr lang="fr-FR" sz="4400" b="1" dirty="0" smtClean="0">
                <a:ln/>
                <a:solidFill>
                  <a:schemeClr val="accent3"/>
                </a:solidFill>
                <a:latin typeface="Arial" panose="020B0604020202020204" pitchFamily="34" charset="0"/>
                <a:ea typeface="Times New Roman" panose="02020603050405020304" pitchFamily="18" charset="0"/>
                <a:cs typeface="Times New Roman" panose="02020603050405020304" pitchFamily="18" charset="0"/>
              </a:rPr>
              <a:t>qui est riche en miséricorde, </a:t>
            </a:r>
          </a:p>
          <a:p>
            <a:pPr algn="ctr"/>
            <a:r>
              <a:rPr lang="fr-FR" sz="4400" b="1" dirty="0" smtClean="0">
                <a:ln/>
                <a:solidFill>
                  <a:schemeClr val="accent3"/>
                </a:solidFill>
                <a:latin typeface="Arial" panose="020B0604020202020204" pitchFamily="34" charset="0"/>
                <a:ea typeface="Times New Roman" panose="02020603050405020304" pitchFamily="18" charset="0"/>
                <a:cs typeface="Times New Roman" panose="02020603050405020304" pitchFamily="18" charset="0"/>
              </a:rPr>
              <a:t>à cause du grand amour </a:t>
            </a:r>
          </a:p>
          <a:p>
            <a:pPr algn="ctr"/>
            <a:r>
              <a:rPr lang="fr-FR" sz="4400" b="1" dirty="0" smtClean="0">
                <a:ln/>
                <a:solidFill>
                  <a:schemeClr val="accent3"/>
                </a:solidFill>
                <a:latin typeface="Arial" panose="020B0604020202020204" pitchFamily="34" charset="0"/>
                <a:ea typeface="Times New Roman" panose="02020603050405020304" pitchFamily="18" charset="0"/>
                <a:cs typeface="Times New Roman" panose="02020603050405020304" pitchFamily="18" charset="0"/>
              </a:rPr>
              <a:t>dont il nous a aimés,</a:t>
            </a:r>
            <a:endParaRPr lang="nl-BE" sz="4400" b="1" dirty="0">
              <a:ln/>
              <a:solidFill>
                <a:schemeClr val="accent3"/>
              </a:solidFill>
            </a:endParaRPr>
          </a:p>
        </p:txBody>
      </p:sp>
    </p:spTree>
    <p:extLst>
      <p:ext uri="{BB962C8B-B14F-4D97-AF65-F5344CB8AC3E}">
        <p14:creationId xmlns:p14="http://schemas.microsoft.com/office/powerpoint/2010/main" val="34746832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752475" y="1743075"/>
            <a:ext cx="10687050" cy="289310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BE" sz="4000" b="1" dirty="0" smtClean="0">
                <a:ln/>
                <a:solidFill>
                  <a:schemeClr val="accent3"/>
                </a:solidFill>
                <a:latin typeface="Arial" panose="020B0604020202020204" pitchFamily="34" charset="0"/>
                <a:ea typeface="Times New Roman" panose="02020603050405020304" pitchFamily="18" charset="0"/>
                <a:cs typeface="Times New Roman" panose="02020603050405020304" pitchFamily="18" charset="0"/>
              </a:rPr>
              <a:t>Ephésiens 2:5</a:t>
            </a:r>
            <a:endParaRPr lang="fr-BE" sz="4000" b="1" i="1" dirty="0" smtClean="0">
              <a:ln/>
              <a:solidFill>
                <a:schemeClr val="accent3"/>
              </a:solidFill>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a:solidFill>
                <a:schemeClr val="accent3"/>
              </a:solidFill>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a:solidFill>
                  <a:schemeClr val="accent3"/>
                </a:solidFill>
                <a:latin typeface="Arial" panose="020B0604020202020204" pitchFamily="34" charset="0"/>
                <a:ea typeface="Times New Roman" panose="02020603050405020304" pitchFamily="18" charset="0"/>
                <a:cs typeface="Times New Roman" panose="02020603050405020304" pitchFamily="18" charset="0"/>
              </a:rPr>
              <a:t>nous qui étions morts </a:t>
            </a:r>
          </a:p>
          <a:p>
            <a:pPr algn="ctr"/>
            <a:r>
              <a:rPr lang="fr-FR" sz="4400" b="1" dirty="0" smtClean="0">
                <a:ln/>
                <a:solidFill>
                  <a:schemeClr val="accent3"/>
                </a:solidFill>
                <a:latin typeface="Arial" panose="020B0604020202020204" pitchFamily="34" charset="0"/>
                <a:ea typeface="Times New Roman" panose="02020603050405020304" pitchFamily="18" charset="0"/>
                <a:cs typeface="Times New Roman" panose="02020603050405020304" pitchFamily="18" charset="0"/>
              </a:rPr>
              <a:t>par nos offenses, </a:t>
            </a:r>
          </a:p>
          <a:p>
            <a:pPr algn="ctr"/>
            <a:r>
              <a:rPr lang="fr-FR" sz="4400" b="1" dirty="0" smtClean="0">
                <a:ln/>
                <a:solidFill>
                  <a:schemeClr val="accent3"/>
                </a:solidFill>
                <a:latin typeface="Arial" panose="020B0604020202020204" pitchFamily="34" charset="0"/>
                <a:ea typeface="Times New Roman" panose="02020603050405020304" pitchFamily="18" charset="0"/>
                <a:cs typeface="Times New Roman" panose="02020603050405020304" pitchFamily="18" charset="0"/>
              </a:rPr>
              <a:t>nous a rendus à la vie avec Christ </a:t>
            </a:r>
            <a:endParaRPr lang="nl-BE" sz="4400" b="1" dirty="0">
              <a:ln/>
              <a:solidFill>
                <a:schemeClr val="accent3"/>
              </a:solidFill>
            </a:endParaRPr>
          </a:p>
        </p:txBody>
      </p:sp>
    </p:spTree>
    <p:extLst>
      <p:ext uri="{BB962C8B-B14F-4D97-AF65-F5344CB8AC3E}">
        <p14:creationId xmlns:p14="http://schemas.microsoft.com/office/powerpoint/2010/main" val="41779553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762000" y="838200"/>
            <a:ext cx="10687050" cy="4924425"/>
          </a:xfrm>
          <a:prstGeom prst="rect">
            <a:avLst/>
          </a:prstGeom>
        </p:spPr>
        <p:txBody>
          <a:bodyPr wrap="square">
            <a:spAutoFit/>
          </a:bodyPr>
          <a:lstStyle/>
          <a:p>
            <a:pPr algn="ctr"/>
            <a:r>
              <a:rPr lang="fr-BE" sz="40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Tite 3:3</a:t>
            </a:r>
            <a:endParaRPr lang="fr-BE" sz="4000" b="1" i="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Nous étions autrefois insensés, désobéissants, égarés, asservis à toute espèce de convoitises et de voluptés, vivant dans la méchanceté </a:t>
            </a: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et dans l’envie, dignes d’être haïs, </a:t>
            </a: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et nous haïssant les uns les autres. </a:t>
            </a:r>
            <a:endParaRPr lang="nl-BE"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22510451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676275" y="1638300"/>
            <a:ext cx="10687050" cy="3570208"/>
          </a:xfrm>
          <a:prstGeom prst="rect">
            <a:avLst/>
          </a:prstGeom>
        </p:spPr>
        <p:txBody>
          <a:bodyPr wrap="square">
            <a:spAutoFit/>
          </a:bodyPr>
          <a:lstStyle/>
          <a:p>
            <a:pPr algn="ctr"/>
            <a:r>
              <a:rPr lang="fr-BE" sz="40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Tite 3:4</a:t>
            </a:r>
            <a:endParaRPr lang="fr-BE" sz="4000" b="1" i="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Mais, lorsque la bonté </a:t>
            </a: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de Dieu notre Sauveur </a:t>
            </a: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et son amour pour les hommes </a:t>
            </a: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ont été manifestés, </a:t>
            </a:r>
            <a:endParaRPr lang="nl-BE"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8161081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676275" y="971550"/>
            <a:ext cx="10687050" cy="4924425"/>
          </a:xfrm>
          <a:prstGeom prst="rect">
            <a:avLst/>
          </a:prstGeom>
        </p:spPr>
        <p:txBody>
          <a:bodyPr wrap="square">
            <a:spAutoFit/>
          </a:bodyPr>
          <a:lstStyle/>
          <a:p>
            <a:pPr algn="ctr"/>
            <a:r>
              <a:rPr lang="fr-BE" sz="40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Tite 3:5</a:t>
            </a:r>
            <a:endParaRPr lang="fr-BE" sz="4000" b="1" i="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Il nous a sauvés, </a:t>
            </a: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non à cause des œuvres de justice </a:t>
            </a: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que nous aurions faites, </a:t>
            </a: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mais selon sa miséricorde, </a:t>
            </a: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par le baptême de la régénération </a:t>
            </a: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et le renouvellement du Saint-Esprit  </a:t>
            </a:r>
            <a:endParaRPr lang="nl-BE"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8116574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752475" y="1657350"/>
            <a:ext cx="10687050" cy="3570208"/>
          </a:xfrm>
          <a:prstGeom prst="rect">
            <a:avLst/>
          </a:prstGeom>
        </p:spPr>
        <p:txBody>
          <a:bodyPr wrap="square">
            <a:spAutoFit/>
          </a:bodyPr>
          <a:lstStyle/>
          <a:p>
            <a:pPr algn="ctr"/>
            <a:r>
              <a:rPr lang="fr-BE" sz="40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1 Jean 4:9</a:t>
            </a:r>
            <a:endParaRPr lang="fr-BE" sz="4000" b="1" i="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L’amour de Dieu a été manifesté envers nous en ce que Dieu a envoyé son Fils unique dans le monde, </a:t>
            </a: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afin que nous vivions par lui.  </a:t>
            </a:r>
            <a:endParaRPr lang="nl-BE"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27269135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704850" y="561975"/>
            <a:ext cx="10687050" cy="5601533"/>
          </a:xfrm>
          <a:prstGeom prst="rect">
            <a:avLst/>
          </a:prstGeom>
        </p:spPr>
        <p:txBody>
          <a:bodyPr wrap="square">
            <a:spAutoFit/>
          </a:bodyPr>
          <a:lstStyle/>
          <a:p>
            <a:pPr algn="ctr"/>
            <a:r>
              <a:rPr lang="fr-BE" sz="40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1 Jean 4:10</a:t>
            </a:r>
            <a:endParaRPr lang="fr-BE" sz="4000" b="1" i="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Et cet amour consiste, </a:t>
            </a: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non point en ce que </a:t>
            </a: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nous avons aimé Dieu, </a:t>
            </a: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mais en ce qu’il nous a aimés </a:t>
            </a: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et a envoyé son Fils </a:t>
            </a: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comme victime expiatoire </a:t>
            </a:r>
          </a:p>
          <a:p>
            <a:pPr algn="ctr"/>
            <a:r>
              <a:rPr lang="fr-FR" sz="4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Times New Roman" panose="02020603050405020304" pitchFamily="18" charset="0"/>
                <a:cs typeface="Times New Roman" panose="02020603050405020304" pitchFamily="18" charset="0"/>
              </a:rPr>
              <a:t>pour nos péchés.   </a:t>
            </a:r>
            <a:endParaRPr lang="nl-BE"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26414567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52426" y="2295525"/>
            <a:ext cx="11734800" cy="4247317"/>
          </a:xfrm>
          <a:prstGeom prst="rect">
            <a:avLst/>
          </a:prstGeom>
        </p:spPr>
        <p:txBody>
          <a:bodyPr wrap="square">
            <a:spAutoFit/>
          </a:bodyPr>
          <a:lstStyle/>
          <a:p>
            <a:r>
              <a:rPr lang="fr-BE" sz="4000" b="1"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Apocalypse 10:7</a:t>
            </a:r>
            <a:endParaRPr lang="fr-BE" sz="4000" b="1" i="1"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Aux jours de la voix du septième ange, quand il sonnerait de la trompette, </a:t>
            </a:r>
          </a:p>
          <a:p>
            <a:r>
              <a:rPr lang="fr-FR" sz="4400" b="1"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le mystère de Dieu s’accomplirait, </a:t>
            </a:r>
          </a:p>
          <a:p>
            <a:r>
              <a:rPr lang="fr-FR" sz="4400" b="1"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comme il l’a annoncé à ses serviteurs, </a:t>
            </a:r>
          </a:p>
          <a:p>
            <a:r>
              <a:rPr lang="fr-FR" sz="4400" b="1"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les prophètes. </a:t>
            </a:r>
            <a:endParaRPr lang="nl-BE" sz="44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3" name="Afbeelding 2"/>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9878013" y="180975"/>
            <a:ext cx="2088504" cy="2781300"/>
          </a:xfrm>
          <a:prstGeom prst="rect">
            <a:avLst/>
          </a:prstGeom>
        </p:spPr>
      </p:pic>
    </p:spTree>
    <p:extLst>
      <p:ext uri="{BB962C8B-B14F-4D97-AF65-F5344CB8AC3E}">
        <p14:creationId xmlns:p14="http://schemas.microsoft.com/office/powerpoint/2010/main" val="142456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97849" y="2972741"/>
            <a:ext cx="11500021" cy="3570208"/>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Apocalypse 17:15</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il me dit : Les eaux que tu as vues,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sur lesquelles la prostituée est assise,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ce sont des peuples, des foules,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des nations, et des langues.</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5" name="Picture 2" descr="http://mdrministries.com/wp-content/uploads/2016/04/b-300x2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4275" y="276225"/>
            <a:ext cx="4358846" cy="3269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8172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9549" y="1571625"/>
            <a:ext cx="11982451" cy="4924425"/>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38:4</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50" dirty="0" smtClean="0">
                <a:ln w="9525" cmpd="sng">
                  <a:solidFill>
                    <a:schemeClr val="accent1"/>
                  </a:solidFill>
                  <a:prstDash val="solid"/>
                </a:ln>
                <a:solidFill>
                  <a:srgbClr val="70AD47">
                    <a:tint val="1000"/>
                  </a:srgbClr>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Je t’entraînerai, et je mettrai une boucle </a:t>
            </a:r>
          </a:p>
          <a:p>
            <a:r>
              <a:rPr lang="fr-FR" sz="4400" b="1" spc="50" dirty="0" smtClean="0">
                <a:ln w="9525" cmpd="sng">
                  <a:solidFill>
                    <a:schemeClr val="accent1"/>
                  </a:solidFill>
                  <a:prstDash val="solid"/>
                </a:ln>
                <a:solidFill>
                  <a:srgbClr val="70AD47">
                    <a:tint val="1000"/>
                  </a:srgbClr>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à tes mâchoires ; Je te ferai sortir, </a:t>
            </a:r>
          </a:p>
          <a:p>
            <a:r>
              <a:rPr lang="fr-FR" sz="4400" b="1" spc="50" dirty="0" smtClean="0">
                <a:ln w="9525" cmpd="sng">
                  <a:solidFill>
                    <a:schemeClr val="accent1"/>
                  </a:solidFill>
                  <a:prstDash val="solid"/>
                </a:ln>
                <a:solidFill>
                  <a:srgbClr val="70AD47">
                    <a:tint val="1000"/>
                  </a:srgbClr>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toi et toute ton armée, Chevaux et cavaliers, Tous vêtus magnifiquement, </a:t>
            </a:r>
          </a:p>
          <a:p>
            <a:r>
              <a:rPr lang="fr-FR" sz="4400" b="1" spc="50" dirty="0" smtClean="0">
                <a:ln w="9525" cmpd="sng">
                  <a:solidFill>
                    <a:schemeClr val="accent1"/>
                  </a:solidFill>
                  <a:prstDash val="solid"/>
                </a:ln>
                <a:solidFill>
                  <a:srgbClr val="70AD47">
                    <a:tint val="1000"/>
                  </a:srgbClr>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Troupe nombreuse portant le grand </a:t>
            </a:r>
          </a:p>
          <a:p>
            <a:r>
              <a:rPr lang="fr-FR" sz="4400" b="1" spc="50" dirty="0" smtClean="0">
                <a:ln w="9525" cmpd="sng">
                  <a:solidFill>
                    <a:schemeClr val="accent1"/>
                  </a:solidFill>
                  <a:prstDash val="solid"/>
                </a:ln>
                <a:solidFill>
                  <a:srgbClr val="70AD47">
                    <a:tint val="1000"/>
                  </a:srgbClr>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et le petit bouclier, Tous maniant l’épée ;</a:t>
            </a:r>
            <a:endParaRPr lang="nl-BE" sz="4400" b="1" dirty="0">
              <a:ln w="6600">
                <a:solidFill>
                  <a:schemeClr val="accent2"/>
                </a:solidFill>
                <a:prstDash val="solid"/>
              </a:ln>
              <a:solidFill>
                <a:srgbClr val="FFFFFF"/>
              </a:solidFill>
              <a:effectLst>
                <a:glow rad="101600">
                  <a:schemeClr val="bg1">
                    <a:alpha val="60000"/>
                  </a:schemeClr>
                </a:glow>
              </a:effectLst>
            </a:endParaRPr>
          </a:p>
        </p:txBody>
      </p:sp>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1109" y="209550"/>
            <a:ext cx="1230254" cy="2162176"/>
          </a:xfrm>
          <a:prstGeom prst="rect">
            <a:avLst/>
          </a:prstGeom>
        </p:spPr>
      </p:pic>
    </p:spTree>
    <p:extLst>
      <p:ext uri="{BB962C8B-B14F-4D97-AF65-F5344CB8AC3E}">
        <p14:creationId xmlns:p14="http://schemas.microsoft.com/office/powerpoint/2010/main" val="3898790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76224" y="2857500"/>
            <a:ext cx="11982451" cy="3570208"/>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38:5</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50" dirty="0" smtClean="0">
                <a:ln w="9525" cmpd="sng">
                  <a:solidFill>
                    <a:schemeClr val="accent1"/>
                  </a:solidFill>
                  <a:prstDash val="solid"/>
                </a:ln>
                <a:solidFill>
                  <a:srgbClr val="70AD47">
                    <a:tint val="1000"/>
                  </a:srgbClr>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Et avec eux ceux de Perse </a:t>
            </a:r>
            <a:r>
              <a:rPr lang="fr-FR" sz="4400" b="1" i="1" spc="50" dirty="0" smtClean="0">
                <a:ln w="9525" cmpd="sng">
                  <a:solidFill>
                    <a:schemeClr val="accent1"/>
                  </a:solidFill>
                  <a:prstDash val="solid"/>
                </a:ln>
                <a:solidFill>
                  <a:srgbClr val="FFFF00"/>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 l’Iran)</a:t>
            </a:r>
            <a:r>
              <a:rPr lang="fr-FR" sz="4400" b="1" spc="50" dirty="0" smtClean="0">
                <a:ln w="9525" cmpd="sng">
                  <a:solidFill>
                    <a:schemeClr val="accent1"/>
                  </a:solidFill>
                  <a:prstDash val="solid"/>
                </a:ln>
                <a:solidFill>
                  <a:srgbClr val="70AD47">
                    <a:tint val="1000"/>
                  </a:srgbClr>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 d’Ethiopie </a:t>
            </a:r>
            <a:r>
              <a:rPr lang="fr-FR" sz="4400" b="1" i="1" spc="50" dirty="0" smtClean="0">
                <a:ln w="9525" cmpd="sng">
                  <a:solidFill>
                    <a:schemeClr val="accent1"/>
                  </a:solidFill>
                  <a:prstDash val="solid"/>
                </a:ln>
                <a:solidFill>
                  <a:srgbClr val="FFFF00"/>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(y compris le Soudan) </a:t>
            </a:r>
          </a:p>
          <a:p>
            <a:r>
              <a:rPr lang="fr-FR" sz="4400" b="1" spc="50" dirty="0" smtClean="0">
                <a:ln w="9525" cmpd="sng">
                  <a:solidFill>
                    <a:schemeClr val="accent1"/>
                  </a:solidFill>
                  <a:prstDash val="solid"/>
                </a:ln>
                <a:solidFill>
                  <a:srgbClr val="70AD47">
                    <a:tint val="1000"/>
                  </a:srgbClr>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et de Puth </a:t>
            </a:r>
            <a:r>
              <a:rPr lang="fr-FR" sz="4400" b="1" i="1" spc="50" dirty="0" smtClean="0">
                <a:ln w="9525" cmpd="sng">
                  <a:solidFill>
                    <a:schemeClr val="accent1"/>
                  </a:solidFill>
                  <a:prstDash val="solid"/>
                </a:ln>
                <a:solidFill>
                  <a:srgbClr val="FFFF00"/>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 la Lybie)</a:t>
            </a:r>
            <a:r>
              <a:rPr lang="fr-FR" sz="4400" b="1" spc="50" dirty="0" smtClean="0">
                <a:ln w="9525" cmpd="sng">
                  <a:solidFill>
                    <a:schemeClr val="accent1"/>
                  </a:solidFill>
                  <a:prstDash val="solid"/>
                </a:ln>
                <a:solidFill>
                  <a:srgbClr val="70AD47">
                    <a:tint val="1000"/>
                  </a:srgbClr>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 </a:t>
            </a:r>
          </a:p>
          <a:p>
            <a:r>
              <a:rPr lang="fr-FR" sz="4400" b="1" spc="50" dirty="0" smtClean="0">
                <a:ln w="9525" cmpd="sng">
                  <a:solidFill>
                    <a:schemeClr val="accent1"/>
                  </a:solidFill>
                  <a:prstDash val="solid"/>
                </a:ln>
                <a:solidFill>
                  <a:srgbClr val="70AD47">
                    <a:tint val="1000"/>
                  </a:srgbClr>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Tous portant le bouclier et le casque ;</a:t>
            </a:r>
            <a:endParaRPr lang="nl-BE" sz="4400" b="1" dirty="0">
              <a:ln w="6600">
                <a:solidFill>
                  <a:schemeClr val="accent2"/>
                </a:solidFill>
                <a:prstDash val="solid"/>
              </a:ln>
              <a:solidFill>
                <a:srgbClr val="FFFFFF"/>
              </a:solidFill>
              <a:effectLst>
                <a:glow rad="101600">
                  <a:schemeClr val="bg1">
                    <a:alpha val="60000"/>
                  </a:schemeClr>
                </a:glow>
              </a:effectLst>
            </a:endParaRPr>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1109" y="209550"/>
            <a:ext cx="1230254" cy="2162176"/>
          </a:xfrm>
          <a:prstGeom prst="rect">
            <a:avLst/>
          </a:prstGeom>
        </p:spPr>
      </p:pic>
    </p:spTree>
    <p:extLst>
      <p:ext uri="{BB962C8B-B14F-4D97-AF65-F5344CB8AC3E}">
        <p14:creationId xmlns:p14="http://schemas.microsoft.com/office/powerpoint/2010/main" val="8566302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76249" y="285750"/>
            <a:ext cx="11982451" cy="6278642"/>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38:6</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50" dirty="0" smtClean="0">
                <a:ln w="9525" cmpd="sng">
                  <a:solidFill>
                    <a:schemeClr val="accent1"/>
                  </a:solidFill>
                  <a:prstDash val="solid"/>
                </a:ln>
                <a:solidFill>
                  <a:srgbClr val="70AD47">
                    <a:tint val="1000"/>
                  </a:srgbClr>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Gomer </a:t>
            </a:r>
            <a:r>
              <a:rPr lang="fr-FR" sz="4400" b="1" i="1" spc="50" dirty="0" smtClean="0">
                <a:ln w="9525" cmpd="sng">
                  <a:solidFill>
                    <a:schemeClr val="accent1"/>
                  </a:solidFill>
                  <a:prstDash val="solid"/>
                </a:ln>
                <a:solidFill>
                  <a:srgbClr val="FFFF00"/>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(l’Allemagne et l’Europe de l’est ? Plus probablement la Cappadocie : la Turquie septentrionale) </a:t>
            </a:r>
          </a:p>
          <a:p>
            <a:r>
              <a:rPr lang="fr-FR" sz="4400" b="1" spc="50" dirty="0" smtClean="0">
                <a:ln w="9525" cmpd="sng">
                  <a:solidFill>
                    <a:schemeClr val="accent1"/>
                  </a:solidFill>
                  <a:prstDash val="solid"/>
                </a:ln>
                <a:solidFill>
                  <a:srgbClr val="70AD47">
                    <a:tint val="1000"/>
                  </a:srgbClr>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et toutes ses troupes, </a:t>
            </a:r>
          </a:p>
          <a:p>
            <a:r>
              <a:rPr lang="fr-FR" sz="4400" b="1" spc="50" dirty="0" smtClean="0">
                <a:ln w="9525" cmpd="sng">
                  <a:solidFill>
                    <a:schemeClr val="accent1"/>
                  </a:solidFill>
                  <a:prstDash val="solid"/>
                </a:ln>
                <a:solidFill>
                  <a:srgbClr val="70AD47">
                    <a:tint val="1000"/>
                  </a:srgbClr>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La maison de Togarma </a:t>
            </a:r>
            <a:r>
              <a:rPr lang="fr-FR" sz="4400" b="1" i="1" spc="50" dirty="0" smtClean="0">
                <a:ln w="9525" cmpd="sng">
                  <a:solidFill>
                    <a:schemeClr val="accent1"/>
                  </a:solidFill>
                  <a:prstDash val="solid"/>
                </a:ln>
                <a:solidFill>
                  <a:srgbClr val="FFFF00"/>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 la Turquie)</a:t>
            </a:r>
            <a:r>
              <a:rPr lang="fr-FR" sz="4400" b="1" spc="50" dirty="0" smtClean="0">
                <a:ln w="9525" cmpd="sng">
                  <a:solidFill>
                    <a:schemeClr val="accent1"/>
                  </a:solidFill>
                  <a:prstDash val="solid"/>
                </a:ln>
                <a:solidFill>
                  <a:srgbClr val="70AD47">
                    <a:tint val="1000"/>
                  </a:srgbClr>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 </a:t>
            </a:r>
          </a:p>
          <a:p>
            <a:r>
              <a:rPr lang="fr-FR" sz="4400" b="1" spc="50" dirty="0" smtClean="0">
                <a:ln w="9525" cmpd="sng">
                  <a:solidFill>
                    <a:schemeClr val="accent1"/>
                  </a:solidFill>
                  <a:prstDash val="solid"/>
                </a:ln>
                <a:solidFill>
                  <a:srgbClr val="70AD47">
                    <a:tint val="1000"/>
                  </a:srgbClr>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À l’extrémité du septentrion, </a:t>
            </a:r>
          </a:p>
          <a:p>
            <a:r>
              <a:rPr lang="fr-FR" sz="4400" b="1" spc="50" dirty="0" smtClean="0">
                <a:ln w="9525" cmpd="sng">
                  <a:solidFill>
                    <a:schemeClr val="accent1"/>
                  </a:solidFill>
                  <a:prstDash val="solid"/>
                </a:ln>
                <a:solidFill>
                  <a:srgbClr val="70AD47">
                    <a:tint val="1000"/>
                  </a:srgbClr>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Et toutes ses troupes, </a:t>
            </a:r>
          </a:p>
          <a:p>
            <a:r>
              <a:rPr lang="fr-FR" sz="4400" b="1" spc="50" dirty="0" smtClean="0">
                <a:ln w="9525" cmpd="sng">
                  <a:solidFill>
                    <a:schemeClr val="accent1"/>
                  </a:solidFill>
                  <a:prstDash val="solid"/>
                </a:ln>
                <a:solidFill>
                  <a:srgbClr val="70AD47">
                    <a:tint val="1000"/>
                  </a:srgbClr>
                </a:solidFill>
                <a:effectLst>
                  <a:glow rad="101600">
                    <a:schemeClr val="bg1">
                      <a:alpha val="60000"/>
                    </a:schemeClr>
                  </a:glow>
                </a:effectLst>
                <a:latin typeface="Arial" panose="020B0604020202020204" pitchFamily="34" charset="0"/>
                <a:ea typeface="Times New Roman" panose="02020603050405020304" pitchFamily="18" charset="0"/>
                <a:cs typeface="Times New Roman" panose="02020603050405020304" pitchFamily="18" charset="0"/>
              </a:rPr>
              <a:t>Peuples nombreux qui sont avec toi.</a:t>
            </a:r>
            <a:endParaRPr lang="nl-BE" sz="4400" b="1" dirty="0">
              <a:ln w="6600">
                <a:solidFill>
                  <a:schemeClr val="accent2"/>
                </a:solidFill>
                <a:prstDash val="solid"/>
              </a:ln>
              <a:solidFill>
                <a:srgbClr val="FFFFFF"/>
              </a:solidFill>
              <a:effectLst>
                <a:glow rad="101600">
                  <a:schemeClr val="bg1">
                    <a:alpha val="60000"/>
                  </a:schemeClr>
                </a:glow>
              </a:effectLst>
            </a:endParaRP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16277" y="142875"/>
            <a:ext cx="493185" cy="866775"/>
          </a:xfrm>
          <a:prstGeom prst="rect">
            <a:avLst/>
          </a:prstGeom>
        </p:spPr>
      </p:pic>
    </p:spTree>
    <p:extLst>
      <p:ext uri="{BB962C8B-B14F-4D97-AF65-F5344CB8AC3E}">
        <p14:creationId xmlns:p14="http://schemas.microsoft.com/office/powerpoint/2010/main" val="22080352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76249" y="285750"/>
            <a:ext cx="11982451" cy="2893100"/>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38:7</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BE" sz="4400" b="1" dirty="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Prépare-toi, tiens-toi prêt, </a:t>
            </a:r>
            <a:endPar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Toi</a:t>
            </a:r>
            <a:r>
              <a:rPr lang="fr-BE" sz="4400" b="1" dirty="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 et toute ta multitude assemblée </a:t>
            </a:r>
            <a:endPar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autour </a:t>
            </a:r>
            <a:r>
              <a:rPr lang="fr-BE" sz="4400" b="1" dirty="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de toi ! Sois leur chef !</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1109" y="209550"/>
            <a:ext cx="1230254" cy="2162176"/>
          </a:xfrm>
          <a:prstGeom prst="rect">
            <a:avLst/>
          </a:prstGeom>
        </p:spPr>
      </p:pic>
    </p:spTree>
    <p:extLst>
      <p:ext uri="{BB962C8B-B14F-4D97-AF65-F5344CB8AC3E}">
        <p14:creationId xmlns:p14="http://schemas.microsoft.com/office/powerpoint/2010/main" val="4943231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95299" y="-97750"/>
            <a:ext cx="11982451" cy="6955750"/>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38:8</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Après bien des jours, tu seras à leur tête ; Dans la suite des années, tu marcheras contre le pays Dont les habitants,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échappés à l’épée, Auront été rassemblés d’entre plusieurs peuples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Sur les montagnes d’Israël longtemps désertes ; Retirés du milieu des peuples,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Ils seront tous en sécurité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dans leurs demeures. </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00381" y="209550"/>
            <a:ext cx="270981" cy="476250"/>
          </a:xfrm>
          <a:prstGeom prst="rect">
            <a:avLst/>
          </a:prstGeom>
        </p:spPr>
      </p:pic>
    </p:spTree>
    <p:extLst>
      <p:ext uri="{BB962C8B-B14F-4D97-AF65-F5344CB8AC3E}">
        <p14:creationId xmlns:p14="http://schemas.microsoft.com/office/powerpoint/2010/main" val="32828935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504824" y="1007150"/>
            <a:ext cx="11982451" cy="4924425"/>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38:9</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Tu monteras, tu t’avanceras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comme une tempête,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Tu seras comme une nuée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qui va couvrir le pays,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Toi et toutes tes troupes,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et les nombreux peuples avec toi. </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1109" y="209550"/>
            <a:ext cx="1230254" cy="2162176"/>
          </a:xfrm>
          <a:prstGeom prst="rect">
            <a:avLst/>
          </a:prstGeom>
        </p:spPr>
      </p:pic>
    </p:spTree>
    <p:extLst>
      <p:ext uri="{BB962C8B-B14F-4D97-AF65-F5344CB8AC3E}">
        <p14:creationId xmlns:p14="http://schemas.microsoft.com/office/powerpoint/2010/main" val="16879981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00124" y="1645325"/>
            <a:ext cx="11982451" cy="3570208"/>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38:10</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Ainsi parle le Seigneur, l’Éternel :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En ce jour-là, des pensées s’élèveront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dans ton cœur,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Et tu formeras de mauvais desseins.</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1109" y="209550"/>
            <a:ext cx="1230254" cy="2162176"/>
          </a:xfrm>
          <a:prstGeom prst="rect">
            <a:avLst/>
          </a:prstGeom>
        </p:spPr>
      </p:pic>
    </p:spTree>
    <p:extLst>
      <p:ext uri="{BB962C8B-B14F-4D97-AF65-F5344CB8AC3E}">
        <p14:creationId xmlns:p14="http://schemas.microsoft.com/office/powerpoint/2010/main" val="41598003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23849" y="1645325"/>
            <a:ext cx="11982451" cy="4924425"/>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38:11</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Tu diras :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Je monterai contre un pays ouvert,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Je fondrai sur des hommes tranquilles,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En sécurité dans leurs demeures,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Tous dans des habitations sans murailles, Et n’ayant ni verrous ni portes ;</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1109" y="209550"/>
            <a:ext cx="1230254" cy="2162176"/>
          </a:xfrm>
          <a:prstGeom prst="rect">
            <a:avLst/>
          </a:prstGeom>
        </p:spPr>
      </p:pic>
    </p:spTree>
    <p:extLst>
      <p:ext uri="{BB962C8B-B14F-4D97-AF65-F5344CB8AC3E}">
        <p14:creationId xmlns:p14="http://schemas.microsoft.com/office/powerpoint/2010/main" val="22055611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95299" y="1683425"/>
            <a:ext cx="11982451" cy="4924425"/>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38:12</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J’irai faire du butin et me livrer au pillage, Porter la main sur des ruines maintenant habitées, Sur un peuple recueilli du milieu des nations, Ayant des troupeaux et des propriétés, Et occupant les lieux élevés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du pays.</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1109" y="209550"/>
            <a:ext cx="1230254" cy="2162176"/>
          </a:xfrm>
          <a:prstGeom prst="rect">
            <a:avLst/>
          </a:prstGeom>
        </p:spPr>
      </p:pic>
    </p:spTree>
    <p:extLst>
      <p:ext uri="{BB962C8B-B14F-4D97-AF65-F5344CB8AC3E}">
        <p14:creationId xmlns:p14="http://schemas.microsoft.com/office/powerpoint/2010/main" val="16195960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95274" y="-97750"/>
            <a:ext cx="11982451" cy="6955750"/>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38:13</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Séba </a:t>
            </a:r>
            <a:r>
              <a:rPr lang="fr-FR" sz="4400" b="1" i="1" dirty="0" smtClean="0">
                <a:solidFill>
                  <a:srgbClr val="FFFF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 Éthiopie)</a:t>
            </a:r>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  et Dedan </a:t>
            </a:r>
          </a:p>
          <a:p>
            <a:r>
              <a:rPr lang="fr-FR" sz="4400" b="1" i="1" dirty="0" smtClean="0">
                <a:solidFill>
                  <a:srgbClr val="FFFF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 probablement l’Arabie saoudite)</a:t>
            </a:r>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les marchands de Tarsis </a:t>
            </a:r>
            <a:r>
              <a:rPr lang="fr-FR" sz="4400" b="1" i="1" dirty="0" smtClean="0">
                <a:solidFill>
                  <a:srgbClr val="FFFF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 l’Espagne ?)</a:t>
            </a:r>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Et tous leurs lionceaux, te diront : Viens-tu pour faire du butin ? Est-ce pour piller que tu as rassemblé ta multitude,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Pour emporter de l’argent et de l’or,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Pour prendre des troupeaux et des biens, Pour faire un grand butin ?</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689" y="209550"/>
            <a:ext cx="998674" cy="1755174"/>
          </a:xfrm>
          <a:prstGeom prst="rect">
            <a:avLst/>
          </a:prstGeom>
        </p:spPr>
      </p:pic>
    </p:spTree>
    <p:extLst>
      <p:ext uri="{BB962C8B-B14F-4D97-AF65-F5344CB8AC3E}">
        <p14:creationId xmlns:p14="http://schemas.microsoft.com/office/powerpoint/2010/main" val="2529288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97849" y="2972741"/>
            <a:ext cx="11500021" cy="3570208"/>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Apocalypse 17:16</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dix cornes que tu as vues et la bête haïront la prostituée, la dépouilleront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la mettront à nu, mangeront ses chairs, et la consumeront par le feu.</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5" name="Picture 2" descr="http://mdrministries.com/wp-content/uploads/2016/04/b-300x2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4275" y="276225"/>
            <a:ext cx="4358846" cy="3269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59834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66724" y="388025"/>
            <a:ext cx="11982451" cy="4247317"/>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38:14</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BE" sz="4400" b="1" dirty="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C’est pourquoi prophétise, </a:t>
            </a:r>
            <a:endPar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fils </a:t>
            </a:r>
            <a:r>
              <a:rPr lang="fr-BE" sz="4400" b="1" dirty="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de l’homme, et dis à Gog </a:t>
            </a:r>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Ainsi </a:t>
            </a:r>
            <a:r>
              <a:rPr lang="fr-BE" sz="4400" b="1" dirty="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parle le Seigneur, l’Éternel : </a:t>
            </a:r>
            <a:endPar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Oui</a:t>
            </a:r>
            <a:r>
              <a:rPr lang="fr-BE" sz="4400" b="1" dirty="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 le jour où mon peuple d’Israël </a:t>
            </a:r>
            <a:endPar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fr-BE"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vivra </a:t>
            </a:r>
            <a:r>
              <a:rPr lang="fr-BE" sz="4400" b="1" dirty="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en sécurité, Tu le sauras.</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1109" y="209550"/>
            <a:ext cx="1230254" cy="2162176"/>
          </a:xfrm>
          <a:prstGeom prst="rect">
            <a:avLst/>
          </a:prstGeom>
        </p:spPr>
      </p:pic>
    </p:spTree>
    <p:extLst>
      <p:ext uri="{BB962C8B-B14F-4D97-AF65-F5344CB8AC3E}">
        <p14:creationId xmlns:p14="http://schemas.microsoft.com/office/powerpoint/2010/main" val="27760046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66724" y="388025"/>
            <a:ext cx="11982451" cy="4924425"/>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38:15</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Alors tu partiras de ton pays,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des extrémités du septentrion,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Toi et de nombreux peuples avec toi,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Tous montés sur des chevaux,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Une grande multitude,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une armée puissante. </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1109" y="209550"/>
            <a:ext cx="1230254" cy="2162176"/>
          </a:xfrm>
          <a:prstGeom prst="rect">
            <a:avLst/>
          </a:prstGeom>
        </p:spPr>
      </p:pic>
    </p:spTree>
    <p:extLst>
      <p:ext uri="{BB962C8B-B14F-4D97-AF65-F5344CB8AC3E}">
        <p14:creationId xmlns:p14="http://schemas.microsoft.com/office/powerpoint/2010/main" val="24664776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9549" y="1673900"/>
            <a:ext cx="11982451" cy="4924425"/>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38:16</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Tu t’avanceras contre mon peuple d’Israël, Comme une nuée qui va couvrir le pays. Dans la suite des jours, je te ferai marcher contre mon pays, Afin que les nations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me connaissent, Quand je serai sanctifié par toi sous leurs yeux, ô Gog !</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1109" y="209550"/>
            <a:ext cx="1230254" cy="2162176"/>
          </a:xfrm>
          <a:prstGeom prst="rect">
            <a:avLst/>
          </a:prstGeom>
        </p:spPr>
      </p:pic>
    </p:spTree>
    <p:extLst>
      <p:ext uri="{BB962C8B-B14F-4D97-AF65-F5344CB8AC3E}">
        <p14:creationId xmlns:p14="http://schemas.microsoft.com/office/powerpoint/2010/main" val="341483929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9549" y="1673900"/>
            <a:ext cx="11982451" cy="4924425"/>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38:17</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Ainsi parle le Seigneur, l’Éternel :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Est-ce toi de qui j’ai parlé jadis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Par mes serviteurs les prophètes d’Israël, Qui ont prophétisé alors,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pendant des années,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Que je t’amènerais contre eux ?</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1109" y="209550"/>
            <a:ext cx="1230254" cy="2162176"/>
          </a:xfrm>
          <a:prstGeom prst="rect">
            <a:avLst/>
          </a:prstGeom>
        </p:spPr>
      </p:pic>
    </p:spTree>
    <p:extLst>
      <p:ext uri="{BB962C8B-B14F-4D97-AF65-F5344CB8AC3E}">
        <p14:creationId xmlns:p14="http://schemas.microsoft.com/office/powerpoint/2010/main" val="8753507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9549" y="1673900"/>
            <a:ext cx="11982451" cy="3570208"/>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38:18</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En ce jour-là, le jour où Gog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marchera contre la terre d’Israël,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Dit le Seigneur, l’Éternel,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La fureur me montera dans les narines.</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1109" y="209550"/>
            <a:ext cx="1230254" cy="2162176"/>
          </a:xfrm>
          <a:prstGeom prst="rect">
            <a:avLst/>
          </a:prstGeom>
        </p:spPr>
      </p:pic>
    </p:spTree>
    <p:extLst>
      <p:ext uri="{BB962C8B-B14F-4D97-AF65-F5344CB8AC3E}">
        <p14:creationId xmlns:p14="http://schemas.microsoft.com/office/powerpoint/2010/main" val="40847875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9549" y="1673900"/>
            <a:ext cx="11982451" cy="3570208"/>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38:19</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Je le déclare, dans ma jalousie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et dans le feu de ma colère,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En ce jour-là, il y aura un grand tumulte Dans le pays d’Israël.</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1109" y="209550"/>
            <a:ext cx="1230254" cy="2162176"/>
          </a:xfrm>
          <a:prstGeom prst="rect">
            <a:avLst/>
          </a:prstGeom>
        </p:spPr>
      </p:pic>
    </p:spTree>
    <p:extLst>
      <p:ext uri="{BB962C8B-B14F-4D97-AF65-F5344CB8AC3E}">
        <p14:creationId xmlns:p14="http://schemas.microsoft.com/office/powerpoint/2010/main" val="28363892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9549" y="209550"/>
            <a:ext cx="11982451" cy="6278642"/>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38:20</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Les poissons de la mer et les oiseaux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du ciel trembleront devant moi,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Et les bêtes des champs et tous les reptiles qui rampent sur la terre, Et tous les hommes qui sont à la surface de la terre ;  Les montagnes seront renversées,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Les parois des rochers s’écrouleront,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Et toutes les murailles tomberont par terre. </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1109" y="209550"/>
            <a:ext cx="1230254" cy="2162176"/>
          </a:xfrm>
          <a:prstGeom prst="rect">
            <a:avLst/>
          </a:prstGeom>
        </p:spPr>
      </p:pic>
    </p:spTree>
    <p:extLst>
      <p:ext uri="{BB962C8B-B14F-4D97-AF65-F5344CB8AC3E}">
        <p14:creationId xmlns:p14="http://schemas.microsoft.com/office/powerpoint/2010/main" val="409793230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9549" y="209550"/>
            <a:ext cx="11982451" cy="4247317"/>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38:21</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J’appellerai l’épée contre lui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sur toutes mes montagnes,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Dit le Seigneur, l’Éternel ;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L’épée de chacun se tournera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contre son frère.</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1109" y="209550"/>
            <a:ext cx="1230254" cy="2162176"/>
          </a:xfrm>
          <a:prstGeom prst="rect">
            <a:avLst/>
          </a:prstGeom>
        </p:spPr>
      </p:pic>
    </p:spTree>
    <p:extLst>
      <p:ext uri="{BB962C8B-B14F-4D97-AF65-F5344CB8AC3E}">
        <p14:creationId xmlns:p14="http://schemas.microsoft.com/office/powerpoint/2010/main" val="31974826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9549" y="209550"/>
            <a:ext cx="11982451" cy="6278642"/>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38:22</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J’exercerai mes jugements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contre lui par la peste et par le sang,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Par une pluie violente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et par des pierres de grêle ;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Je ferai pleuvoir le feu et le soufre sur lui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et sur ses troupes,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Et sur les peuples nombreux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qui seront avec lui.</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1109" y="209550"/>
            <a:ext cx="1230254" cy="2162176"/>
          </a:xfrm>
          <a:prstGeom prst="rect">
            <a:avLst/>
          </a:prstGeom>
        </p:spPr>
      </p:pic>
    </p:spTree>
    <p:extLst>
      <p:ext uri="{BB962C8B-B14F-4D97-AF65-F5344CB8AC3E}">
        <p14:creationId xmlns:p14="http://schemas.microsoft.com/office/powerpoint/2010/main" val="26292725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9549" y="1819275"/>
            <a:ext cx="11982451" cy="3570208"/>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38:23</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Je manifesterai ma grandeur et ma sainteté, Je me ferai connaître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aux yeux de la multitude des nations,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Et elles sauront que je suis l’Éternel. </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1109" y="209550"/>
            <a:ext cx="1230254" cy="2162176"/>
          </a:xfrm>
          <a:prstGeom prst="rect">
            <a:avLst/>
          </a:prstGeom>
        </p:spPr>
      </p:pic>
    </p:spTree>
    <p:extLst>
      <p:ext uri="{BB962C8B-B14F-4D97-AF65-F5344CB8AC3E}">
        <p14:creationId xmlns:p14="http://schemas.microsoft.com/office/powerpoint/2010/main" val="1177896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35949" y="2277416"/>
            <a:ext cx="11500021" cy="4247317"/>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Apocalypse 17:1</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 des sept anges qui tenaient les sept coupes vint, et il m’adressa la parole,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en disant : Viens, je te montrerai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jugement de la grande prostituée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est assise sur les grandes eaux.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5" name="Picture 2" descr="http://mdrministries.com/wp-content/uploads/2016/04/b-300x2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1" y="276225"/>
            <a:ext cx="3415870" cy="2561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967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23849" y="0"/>
            <a:ext cx="11982451" cy="6940361"/>
          </a:xfrm>
          <a:prstGeom prst="rect">
            <a:avLst/>
          </a:prstGeom>
        </p:spPr>
        <p:txBody>
          <a:bodyPr wrap="square">
            <a:spAutoFit/>
          </a:bodyPr>
          <a:lstStyle/>
          <a:p>
            <a:r>
              <a:rPr lang="fr-BE" sz="36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39:1</a:t>
            </a:r>
            <a:endParaRPr lang="fr-BE" sz="36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9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0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Et toi, fils de l’homme, </a:t>
            </a:r>
          </a:p>
          <a:p>
            <a:r>
              <a:rPr lang="fr-FR" sz="40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prophétise contre Gog ! Tu diras : </a:t>
            </a:r>
          </a:p>
          <a:p>
            <a:r>
              <a:rPr lang="fr-FR" sz="40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Ainsi parle le Seigneur, l’Éternel : Voici, j’en veux à toi, Gog, Prince de Rosch </a:t>
            </a:r>
            <a:r>
              <a:rPr lang="fr-FR" sz="4000" b="1" i="1" dirty="0" smtClean="0">
                <a:solidFill>
                  <a:srgbClr val="FFFF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 la Russie ? Plus probable : la Phrygie : Turquie centrale/occidentale)</a:t>
            </a:r>
            <a:r>
              <a:rPr lang="fr-FR" sz="40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 de Méschec </a:t>
            </a:r>
            <a:r>
              <a:rPr lang="fr-FR" sz="4000" b="1" i="1" dirty="0" smtClean="0">
                <a:solidFill>
                  <a:srgbClr val="FFFF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 Moscou, et/ou sa région ? Plus probable : la Phrygie : Turquie centrale/occidentale) </a:t>
            </a:r>
            <a:r>
              <a:rPr lang="fr-FR" sz="40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et de Tubal </a:t>
            </a:r>
            <a:r>
              <a:rPr lang="fr-FR" sz="4000" b="1" i="1" dirty="0" smtClean="0">
                <a:solidFill>
                  <a:srgbClr val="FFFF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 la ville de Tobolsk en Sibérie occidentale, Russie ? Plus probable : la Turquie orientale)</a:t>
            </a:r>
            <a:r>
              <a:rPr lang="fr-FR" sz="40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 ! </a:t>
            </a:r>
            <a:endParaRPr lang="nl-BE" sz="40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591430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9549" y="885825"/>
            <a:ext cx="11982451" cy="3570208"/>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39:2</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Je t’entraînerai, je te conduirai,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Je te ferai monter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des extrémités du septentrion,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Et je t’amènerai sur les montagnes d’Israël.</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28535637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9549" y="885825"/>
            <a:ext cx="11982451" cy="2893100"/>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39:3</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J’abattrai ton arc de ta main gauche,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Et je ferai tomber tes flèches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de ta main droite.</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33304623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14324" y="1042987"/>
            <a:ext cx="11982451" cy="5601533"/>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39:4</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Tu tomberas sur les montagnes d’Israël,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Toi et toutes tes troupes,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Et les peuples qui seront avec toi ;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Aux oiseaux de proie,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à tout ce qui a des ailes,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Et aux bêtes des champs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je te donnerai pour pâture. </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31573976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14324" y="1042987"/>
            <a:ext cx="11982451" cy="2215991"/>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39:5</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Tu tomberas sur la face de la terre,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Car j’ai parlé, dit le Seigneur, l’Éternel.</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273800931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14324" y="1042987"/>
            <a:ext cx="11982451" cy="4247317"/>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39:6</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J’enverrai le feu dans Magog </a:t>
            </a:r>
          </a:p>
          <a:p>
            <a:r>
              <a:rPr lang="fr-FR" sz="4400" b="1" i="1" dirty="0" smtClean="0">
                <a:solidFill>
                  <a:srgbClr val="FFFF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 Ukraine et des régions voisins ?)</a:t>
            </a:r>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Et parmi ceux qui habitent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en sécurité les îles ;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Et ils sauront que je suis l’Éternel. </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8865026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14324" y="1042987"/>
            <a:ext cx="11982451" cy="4924425"/>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39:7</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Je ferai connaître mon saint nom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au milieu de mon peuple d’Israël,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Et je ne laisserai plus profaner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mon saint nom ;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Et les nations sauront que je suis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l’Éternel, Le Saint en Israël. </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8110741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14324" y="1042987"/>
            <a:ext cx="11982451" cy="2893100"/>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39:8</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Voici, ces choses viennent,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elles arrivent, Dit le Seigneur, l’Éternel ; C’est le jour dont j’ai parlé.</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298791114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14324" y="1042987"/>
            <a:ext cx="11982451" cy="5601533"/>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39:9</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Alors les habitants des villes d’Israël sortiront, Ils brûleront et livreront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aux flammes les armes,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Les petits et les grands boucliers,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Les arcs et les flèches,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Les piques et les lances ;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Ils en feront du feu pendant sept ans.</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8537830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04799" y="300037"/>
            <a:ext cx="11982451" cy="6278642"/>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Ezékiel 39:10</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Ils ne prendront point de bois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dans les champs,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Et ils n’en couperont point dans les forêts, Car c’est avec les armes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qu’ils feront du feu. Ils dépouilleront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ceux qui les ont dépouillés,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Ils pilleront ceux qui les ont pillés, </a:t>
            </a:r>
          </a:p>
          <a:p>
            <a:r>
              <a:rPr lang="fr-FR" sz="4400" b="1"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Dit le Seigneur, l’Éternel. </a:t>
            </a:r>
            <a:endParaRPr lang="nl-BE" sz="4400" b="1" dirty="0">
              <a:ln w="6600">
                <a:solidFill>
                  <a:schemeClr val="accent2"/>
                </a:solidFill>
                <a:prstDash val="solid"/>
              </a:ln>
              <a:solidFill>
                <a:srgbClr val="FFFFFF"/>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2771968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97849" y="2972741"/>
            <a:ext cx="11500021" cy="3570208"/>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Apocalypse 17:15</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il me dit : Les eaux que tu as vues,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sur lesquelles la prostituée est assise,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ce sont des peuples, des foules,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des nations, et des langues.</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5" name="Picture 2" descr="http://mdrministries.com/wp-content/uploads/2016/04/b-300x2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4275" y="276225"/>
            <a:ext cx="4358846" cy="3269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66516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9549" y="442912"/>
            <a:ext cx="11982451" cy="6278642"/>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39:11</a:t>
            </a:r>
            <a:endParaRPr lang="fr-BE" sz="4000" b="1" i="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En ce jour-là, Je donnerai à Gog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un lieu qui lui servira de sépulcre en Israël, La vallée des voyageurs,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à l’orient de la mer ;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Ce sépulcre fermera le passage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aux voyageurs. C’est là qu’on enterrera Gog et toute sa multitude, Et on appellera cette vallée la vallée de la multitude de Gog.</a:t>
            </a:r>
            <a:endParaRPr lang="nl-BE" sz="4400" b="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59798815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9549" y="442912"/>
            <a:ext cx="11982451" cy="2893100"/>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39:12</a:t>
            </a:r>
            <a:endParaRPr lang="fr-BE" sz="4000" b="1" i="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La maison d’Israël les enterrera,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Afin de purifier le pays ;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Et cela durera sept mois.</a:t>
            </a:r>
            <a:endParaRPr lang="nl-BE" sz="4400" b="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369958482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9549" y="442912"/>
            <a:ext cx="11982451"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39:13</a:t>
            </a:r>
            <a:endParaRPr lang="fr-BE" sz="4000" b="1" i="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Tout le peuple du pays les enterrera,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Et il en aura du renom,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Le jour où je serai glorifié,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Dit le Seigneur, l’Éternel.</a:t>
            </a:r>
            <a:endParaRPr lang="nl-BE" sz="4400" b="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256564184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9549" y="442912"/>
            <a:ext cx="11982451" cy="6278642"/>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39:14</a:t>
            </a:r>
            <a:endParaRPr lang="fr-BE" sz="4000" b="1" i="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Ils choisiront des hommes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qui seront sans cesse à parcourir le pays, Et qui enterreront,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avec l’aide des voyageurs,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Les corps restés à la surface de la terre ;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Ils purifieront le pays,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Et ils seront à la recherche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pendant sept mois entiers.</a:t>
            </a:r>
            <a:endParaRPr lang="nl-BE" sz="4400" b="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209518195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90524" y="1585912"/>
            <a:ext cx="11982451"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39:15</a:t>
            </a:r>
            <a:endParaRPr lang="fr-BE" sz="4000" b="1" i="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Ils parcourront le pays ;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Et quand l’un d’eux verra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les ossements d’un homme,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Il mettra près de là un signe,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Jusqu’à ce que les fossoyeurs l’enterrent Dans la vallée de la multitude de Gog.</a:t>
            </a:r>
            <a:endParaRPr lang="nl-BE" sz="4400" b="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37109586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90524" y="1585912"/>
            <a:ext cx="11982451" cy="2215991"/>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39:16</a:t>
            </a:r>
            <a:endParaRPr lang="fr-BE" sz="4000" b="1" i="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Il y aura aussi une ville appelée Hamona. C’est ainsi qu’on purifiera le pays.</a:t>
            </a:r>
            <a:endParaRPr lang="nl-BE" sz="4400" b="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186440829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14299" y="-97750"/>
            <a:ext cx="11982451" cy="6955750"/>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39:17</a:t>
            </a:r>
            <a:endParaRPr lang="fr-BE" sz="4000" b="1" i="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Et toi, fils de l’homme,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ainsi parle le Seigneur, l’Éternel :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Dis aux oiseaux, à tout ce qui a des ailes,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Et à toutes les bêtes des champs:  Réunissez-vous, venez, rassemblez-vous de toutes parts, Pour le sacrifice où j’immole pour vous des victimes, Grand sacrifice sur les montagnes d’Israël ! Vous mangerez de la chair, et vous boirez du sang.</a:t>
            </a:r>
            <a:endParaRPr lang="nl-BE" sz="4400" b="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41923925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57199" y="464225"/>
            <a:ext cx="11982451"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39:18</a:t>
            </a:r>
            <a:endParaRPr lang="fr-BE" sz="4000" b="1" i="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Vous mangerez la chair des héros,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Et vous boirez le sang des princes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de la terre, Béliers, agneaux, boucs, Taureaux engraissés sur le Basan. </a:t>
            </a:r>
            <a:endParaRPr lang="nl-BE" sz="4400" b="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39832957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57199" y="464225"/>
            <a:ext cx="11982451"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39:19</a:t>
            </a:r>
            <a:endParaRPr lang="fr-BE" sz="4000" b="1" i="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Vous mangerez de la graisse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jusqu’à vous en rassasier,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Et vous boirez du sang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jusqu’à vous enivrer,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À ce festin de victimes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que j’immolerai pour vous. </a:t>
            </a:r>
            <a:endParaRPr lang="nl-BE" sz="4400" b="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20008679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57199" y="464225"/>
            <a:ext cx="11982451"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39:20</a:t>
            </a:r>
            <a:endParaRPr lang="fr-BE" sz="4000" b="1" i="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Vous vous rassasierez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à ma table de la chair des chevaux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et des cavaliers,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De la chair des héros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et de tous les hommes de guerre,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Dit le Seigneur, l’Éternel. </a:t>
            </a:r>
            <a:endParaRPr lang="nl-BE" sz="4400" b="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3551272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97849" y="2972741"/>
            <a:ext cx="11500021" cy="3570208"/>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Daniel 2:40</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y aura un quatrième royaume,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fort comme du fer ; de même que le fer brise et rompt tout, il brisera et rompra tout, comme le fer qui avec tout en pièces.</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058276" y="261937"/>
            <a:ext cx="2919412" cy="4061226"/>
          </a:xfrm>
          <a:prstGeom prst="rect">
            <a:avLst/>
          </a:prstGeom>
        </p:spPr>
      </p:pic>
    </p:spTree>
    <p:extLst>
      <p:ext uri="{BB962C8B-B14F-4D97-AF65-F5344CB8AC3E}">
        <p14:creationId xmlns:p14="http://schemas.microsoft.com/office/powerpoint/2010/main" val="246831604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57199" y="464225"/>
            <a:ext cx="11982451" cy="4924425"/>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39:21</a:t>
            </a:r>
            <a:endParaRPr lang="fr-BE" sz="4000" b="1" i="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Je manifesterai ma gloire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parmi les nations ;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Et toutes les nations verront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les jugements que j’exercerai,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Et les châtiments dont ma main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les frappera.</a:t>
            </a:r>
            <a:endParaRPr lang="nl-BE" sz="4400" b="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254297378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57199" y="464225"/>
            <a:ext cx="11982451" cy="2893100"/>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39:22</a:t>
            </a:r>
            <a:endParaRPr lang="fr-BE" sz="4000" b="1" i="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La maison d’Israël saura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que je suis l’Éternel, son Dieu,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Dès ce jour et à l’avenir.</a:t>
            </a:r>
            <a:endParaRPr lang="nl-BE" sz="4400" b="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289911923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9549" y="-97750"/>
            <a:ext cx="11982451" cy="6955750"/>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39:23</a:t>
            </a:r>
            <a:endParaRPr lang="fr-BE" sz="4000" b="1" i="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Et les nations sauront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que c’est à cause de ses iniquités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Que la maison d’Israël a été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conduite en captivité,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À cause de ses infidélités envers moi ; Aussi je leur ai caché ma face,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Et je les ai livrés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entre les mains de leurs ennemis,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Afin qu’ils périssent tous par l’épée.</a:t>
            </a:r>
            <a:endParaRPr lang="nl-BE" sz="4400" b="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3451499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66724" y="445175"/>
            <a:ext cx="11982451"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39:24</a:t>
            </a:r>
            <a:endParaRPr lang="fr-BE" sz="4000" b="1" i="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Je les ai traités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selon leurs souillures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et leurs transgressions,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Et je leur ai caché ma face.</a:t>
            </a:r>
            <a:endParaRPr lang="nl-BE" sz="4400" b="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113701888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533399" y="1559600"/>
            <a:ext cx="11982451"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39:25</a:t>
            </a:r>
            <a:endParaRPr lang="fr-BE" sz="4000" b="1" i="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C’est pourquoi ainsi parle le Seigneur, l’Éternel : Maintenant je ramènerai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les captifs de Jacob,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J’aurai pitié de toute la maison d’Israël,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Et je serai jaloux de mon saint nom.</a:t>
            </a:r>
            <a:endParaRPr lang="nl-BE" sz="4400" b="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388094756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9549" y="1502450"/>
            <a:ext cx="11982451"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39:26</a:t>
            </a:r>
            <a:endParaRPr lang="fr-BE" sz="4000" b="1" i="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Alors ils oublieront leur opprobre,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Et toutes les infidélités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qu’ils ont commises envers moi,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Lorsqu’ils habitaient en sécurité leur pays, Et qu’il n’y avait personne pour les troubler.</a:t>
            </a:r>
            <a:endParaRPr lang="nl-BE" sz="4400" b="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157603164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9549" y="1502450"/>
            <a:ext cx="11982451"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39:27</a:t>
            </a:r>
            <a:endParaRPr lang="fr-BE" sz="4000" b="1" i="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Quand je les ramènerai d’entre les peuples, Quand je les rassemblerai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du pays de leurs ennemis,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Je serai sanctifié par eux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aux yeux de beaucoup de nations.</a:t>
            </a:r>
            <a:endParaRPr lang="nl-BE" sz="4400" b="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353574773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9549" y="1502450"/>
            <a:ext cx="11982451" cy="4247317"/>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39:28</a:t>
            </a:r>
            <a:endParaRPr lang="fr-BE" sz="4000" b="1" i="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Et ils sauront que je suis l’Éternel,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leur Dieu, Qui les avait emmenés captifs parmi les nations,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Et qui les rassemble dans leur pays ;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Je ne laisserai chez elles aucun d’eux,</a:t>
            </a:r>
            <a:endParaRPr lang="nl-BE" sz="4400" b="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4100492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847724" y="1721525"/>
            <a:ext cx="11982451" cy="3570208"/>
          </a:xfrm>
          <a:prstGeom prst="rect">
            <a:avLst/>
          </a:prstGeom>
        </p:spPr>
        <p:txBody>
          <a:bodyPr wrap="square">
            <a:spAutoFit/>
          </a:bodyPr>
          <a:lstStyle/>
          <a:p>
            <a:r>
              <a:rPr lang="fr-BE" sz="40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39:29</a:t>
            </a:r>
            <a:endParaRPr lang="fr-BE" sz="4000" b="1" i="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Et je ne leur cacherai plus ma face,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Car je répandrai mon esprit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sur la maison d’Israël, </a:t>
            </a:r>
          </a:p>
          <a:p>
            <a:r>
              <a:rPr lang="fr-FR" sz="4400" b="1" dirty="0" smtClean="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Dit le Seigneur, l’Éternel.</a:t>
            </a:r>
            <a:endParaRPr lang="nl-BE" sz="4400" b="1" dirty="0">
              <a:ln w="10160">
                <a:solidFill>
                  <a:schemeClr val="accent5"/>
                </a:solidFill>
                <a:prstDash val="solid"/>
              </a:ln>
              <a:solidFill>
                <a:srgbClr val="FFFFFF"/>
              </a:solidFill>
              <a:effectLst>
                <a:glow rad="228600">
                  <a:schemeClr val="accent3">
                    <a:satMod val="175000"/>
                    <a:alpha val="40000"/>
                  </a:scheme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3" name="Afbeelding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022929" y="209550"/>
            <a:ext cx="948433" cy="1666875"/>
          </a:xfrm>
          <a:prstGeom prst="rect">
            <a:avLst/>
          </a:prstGeom>
        </p:spPr>
      </p:pic>
    </p:spTree>
    <p:extLst>
      <p:ext uri="{BB962C8B-B14F-4D97-AF65-F5344CB8AC3E}">
        <p14:creationId xmlns:p14="http://schemas.microsoft.com/office/powerpoint/2010/main" val="32173978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3766305"/>
            <a:ext cx="12087225" cy="2893100"/>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18:1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Après cela, je vis descendre du ciel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autre ange, qui avait une grande autorité ; et la terre fut éclairée de sa gloire.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7326" y="219075"/>
            <a:ext cx="2767012" cy="4161586"/>
          </a:xfrm>
          <a:prstGeom prst="rect">
            <a:avLst/>
          </a:prstGeom>
        </p:spPr>
      </p:pic>
    </p:spTree>
    <p:extLst>
      <p:ext uri="{BB962C8B-B14F-4D97-AF65-F5344CB8AC3E}">
        <p14:creationId xmlns:p14="http://schemas.microsoft.com/office/powerpoint/2010/main" val="3449026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45474" y="2292550"/>
            <a:ext cx="11500021" cy="4247317"/>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Daniel 2:43</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Tu as vu le fer mêlé avec l’argile,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parce qu’ils se mêleront par des alliances humaines ; mais ils ne seront point unis l’un à l’autre, de même que le fer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ne s’allie point avec l’argile.</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88620" y="261937"/>
            <a:ext cx="1989067" cy="2767013"/>
          </a:xfrm>
          <a:prstGeom prst="rect">
            <a:avLst/>
          </a:prstGeom>
        </p:spPr>
      </p:pic>
    </p:spTree>
    <p:extLst>
      <p:ext uri="{BB962C8B-B14F-4D97-AF65-F5344CB8AC3E}">
        <p14:creationId xmlns:p14="http://schemas.microsoft.com/office/powerpoint/2010/main" val="144302359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76225" y="1695027"/>
            <a:ext cx="12087225" cy="4924425"/>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18:2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cria d’une voix forte, disant :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est tombée, elle est tombée,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Babylone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 grande !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est devenue une habitation de démons, un repaire de tout esprit impur,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repaire de tout oiseau impur et odieux,</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151" y="180975"/>
            <a:ext cx="2767012" cy="4161586"/>
          </a:xfrm>
          <a:prstGeom prst="rect">
            <a:avLst/>
          </a:prstGeom>
        </p:spPr>
      </p:pic>
    </p:spTree>
    <p:extLst>
      <p:ext uri="{BB962C8B-B14F-4D97-AF65-F5344CB8AC3E}">
        <p14:creationId xmlns:p14="http://schemas.microsoft.com/office/powerpoint/2010/main" val="174873283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76225" y="1695027"/>
            <a:ext cx="12087225" cy="4924425"/>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18:3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parce que toutes les nations ont bu du vin de la fureur de son impudicité,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 les rois de la terre se sont livrés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avec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à l’impudicité,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 les marchands de la terre se sont enrichis par la puissance de son luxe.</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5213" y="180975"/>
            <a:ext cx="1462949" cy="2200275"/>
          </a:xfrm>
          <a:prstGeom prst="rect">
            <a:avLst/>
          </a:prstGeom>
        </p:spPr>
      </p:pic>
    </p:spTree>
    <p:extLst>
      <p:ext uri="{BB962C8B-B14F-4D97-AF65-F5344CB8AC3E}">
        <p14:creationId xmlns:p14="http://schemas.microsoft.com/office/powerpoint/2010/main" val="286516922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66700" y="281171"/>
            <a:ext cx="12087225" cy="6278642"/>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12:1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 grand signe parut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dans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ciel :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femme enveloppée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du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soleil,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lune sous ses pieds,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une couronne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douze étoiles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sur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sa tête.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rotWithShape="1">
          <a:blip r:embed="rId3">
            <a:extLst>
              <a:ext uri="{28A0092B-C50C-407E-A947-70E740481C1C}">
                <a14:useLocalDpi xmlns:a14="http://schemas.microsoft.com/office/drawing/2010/main" val="0"/>
              </a:ext>
            </a:extLst>
          </a:blip>
          <a:srcRect t="7550"/>
          <a:stretch/>
        </p:blipFill>
        <p:spPr>
          <a:xfrm>
            <a:off x="7715250" y="180974"/>
            <a:ext cx="4210050" cy="6359790"/>
          </a:xfrm>
          <a:prstGeom prst="rect">
            <a:avLst/>
          </a:prstGeom>
        </p:spPr>
      </p:pic>
    </p:spTree>
    <p:extLst>
      <p:ext uri="{BB962C8B-B14F-4D97-AF65-F5344CB8AC3E}">
        <p14:creationId xmlns:p14="http://schemas.microsoft.com/office/powerpoint/2010/main" val="342991072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514350" y="595496"/>
            <a:ext cx="12087225" cy="3570208"/>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Esaïe 54:5</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Ton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créateur est ton époux :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L’Eternel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des armées est son nom ;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ton rédempteur est le Saint d’Israël :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se nomme Dieu de toute la terre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50944668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hthoek 3"/>
          <p:cNvSpPr/>
          <p:nvPr/>
        </p:nvSpPr>
        <p:spPr>
          <a:xfrm>
            <a:off x="-771525" y="909821"/>
            <a:ext cx="12087225" cy="4924425"/>
          </a:xfrm>
          <a:prstGeom prst="rect">
            <a:avLst/>
          </a:prstGeom>
        </p:spPr>
        <p:txBody>
          <a:bodyPr wrap="square">
            <a:spAutoFit/>
          </a:bodyPr>
          <a:lstStyle/>
          <a:p>
            <a:pPr algn="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2 Corinthiens 11:2</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Je suis jaloux de vous </a:t>
            </a:r>
          </a:p>
          <a:p>
            <a:pPr algn="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d’une jalousie de Dieu, </a:t>
            </a:r>
          </a:p>
          <a:p>
            <a:pPr algn="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parce que je vous ai fiancés </a:t>
            </a:r>
          </a:p>
          <a:p>
            <a:pPr algn="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à un seul époux, </a:t>
            </a:r>
          </a:p>
          <a:p>
            <a:pPr algn="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pour vous présenter à Christ </a:t>
            </a:r>
          </a:p>
          <a:p>
            <a:pPr algn="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comme une vierge pure.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3545105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3" name="Rechthoek 2"/>
          <p:cNvSpPr/>
          <p:nvPr/>
        </p:nvSpPr>
        <p:spPr>
          <a:xfrm>
            <a:off x="323850" y="2880479"/>
            <a:ext cx="11620500" cy="3570208"/>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algn="ctr"/>
            <a:r>
              <a:rPr lang="fr-BE" sz="40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Apocalypse 21:2</a:t>
            </a:r>
            <a:endParaRPr lang="fr-BE" sz="40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lvl="0" algn="ctr"/>
            <a:endParaRPr lang="fr-BE" sz="10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lvl="0" algn="ctr"/>
            <a:r>
              <a:rPr lang="fr-FR" sz="44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Je vis descendre du ciel, d’auprès de Dieu, la ville sainte, la nouvelle Jérusalem, préparée comme une épouse </a:t>
            </a:r>
          </a:p>
          <a:p>
            <a:pPr lvl="0" algn="ctr"/>
            <a:r>
              <a:rPr lang="fr-FR" sz="44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qui s’est parée pour son époux.</a:t>
            </a:r>
            <a:r>
              <a:rPr lang="fr-FR" sz="4400" b="1" dirty="0">
                <a:ln/>
                <a:solidFill>
                  <a:schemeClr val="accent3"/>
                </a:solidFill>
                <a:latin typeface="Arial" panose="020B0604020202020204" pitchFamily="34" charset="0"/>
                <a:ea typeface="Times New Roman" panose="02020603050405020304" pitchFamily="18" charset="0"/>
                <a:cs typeface="Times New Roman" panose="02020603050405020304" pitchFamily="18" charset="0"/>
              </a:rPr>
              <a:t>  </a:t>
            </a:r>
            <a:endParaRPr lang="nl-BE" sz="4400" b="1" dirty="0">
              <a:ln/>
              <a:solidFill>
                <a:schemeClr val="accent3"/>
              </a:solidFill>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237" y="338137"/>
            <a:ext cx="3133725" cy="2390775"/>
          </a:xfrm>
          <a:prstGeom prst="rect">
            <a:avLst/>
          </a:prstGeom>
        </p:spPr>
      </p:pic>
    </p:spTree>
    <p:extLst>
      <p:ext uri="{BB962C8B-B14F-4D97-AF65-F5344CB8AC3E}">
        <p14:creationId xmlns:p14="http://schemas.microsoft.com/office/powerpoint/2010/main" val="807916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3" name="Rechthoek 2"/>
          <p:cNvSpPr/>
          <p:nvPr/>
        </p:nvSpPr>
        <p:spPr>
          <a:xfrm>
            <a:off x="323849" y="2442329"/>
            <a:ext cx="11620500" cy="4247317"/>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algn="ctr"/>
            <a:r>
              <a:rPr lang="fr-BE" sz="40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Apocalypse </a:t>
            </a:r>
            <a:r>
              <a:rPr lang="fr-BE"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21:9</a:t>
            </a:r>
            <a:endParaRPr lang="fr-BE" sz="40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lvl="0" algn="ctr"/>
            <a:endParaRPr lang="fr-BE" sz="10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lvl="0"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Puis un des sept anges qui tenaient les sept coupes remplies des sept derniers fléaux vint, et il m’adressa la parole, </a:t>
            </a:r>
          </a:p>
          <a:p>
            <a:pPr lvl="0" algn="ctr"/>
            <a:r>
              <a:rPr lang="fr-FR"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en disant: Viens, je te montrerai l’épouse, la femme de l’agneau. </a:t>
            </a:r>
            <a:endParaRPr lang="nl-BE" sz="4400" b="1" dirty="0">
              <a:ln/>
              <a:solidFill>
                <a:schemeClr val="accent3"/>
              </a:solidFill>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0605" y="309563"/>
            <a:ext cx="2566987" cy="1958400"/>
          </a:xfrm>
          <a:prstGeom prst="rect">
            <a:avLst/>
          </a:prstGeom>
        </p:spPr>
      </p:pic>
    </p:spTree>
    <p:extLst>
      <p:ext uri="{BB962C8B-B14F-4D97-AF65-F5344CB8AC3E}">
        <p14:creationId xmlns:p14="http://schemas.microsoft.com/office/powerpoint/2010/main" val="93051121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295275" y="1700396"/>
            <a:ext cx="12087225" cy="3570208"/>
          </a:xfrm>
          <a:prstGeom prst="rect">
            <a:avLst/>
          </a:prstGeom>
        </p:spPr>
        <p:txBody>
          <a:bodyPr wrap="square">
            <a:spAutoFit/>
          </a:bodyPr>
          <a:lstStyle/>
          <a:p>
            <a:pPr algn="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Esaïe 2:12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y a un jour pour l’Éternel des armées Contre tout homme orgueilleux et hautain, Contre quiconque s’élève, </a:t>
            </a:r>
          </a:p>
          <a:p>
            <a:pPr algn="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afin qu’il soit abaissé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90700912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Rechthoek 3"/>
          <p:cNvSpPr/>
          <p:nvPr/>
        </p:nvSpPr>
        <p:spPr>
          <a:xfrm>
            <a:off x="-295275" y="1700396"/>
            <a:ext cx="12087225" cy="4247317"/>
          </a:xfrm>
          <a:prstGeom prst="rect">
            <a:avLst/>
          </a:prstGeom>
        </p:spPr>
        <p:txBody>
          <a:bodyPr wrap="square">
            <a:spAutoFit/>
          </a:bodyPr>
          <a:lstStyle/>
          <a:p>
            <a:pPr algn="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Esaïe 2:19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On entrera dans les cavernes des rochers </a:t>
            </a:r>
          </a:p>
          <a:p>
            <a:pPr algn="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dans les profondeurs de la poussière, Pour éviter la terreur de l’Éternel </a:t>
            </a:r>
          </a:p>
          <a:p>
            <a:pPr algn="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l’éclat de sa majesté, </a:t>
            </a:r>
          </a:p>
          <a:p>
            <a:pPr algn="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Quand il se lèvera pour effrayer la terre.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7411424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Rechthoek 3"/>
          <p:cNvSpPr/>
          <p:nvPr/>
        </p:nvSpPr>
        <p:spPr>
          <a:xfrm>
            <a:off x="-295275" y="1700396"/>
            <a:ext cx="12087225" cy="4247317"/>
          </a:xfrm>
          <a:prstGeom prst="rect">
            <a:avLst/>
          </a:prstGeom>
        </p:spPr>
        <p:txBody>
          <a:bodyPr wrap="square">
            <a:spAutoFit/>
          </a:bodyPr>
          <a:lstStyle/>
          <a:p>
            <a:pPr algn="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Esaïe 2:21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ils entreront dans les fentes des rochers Et dans les creux des pierres, </a:t>
            </a:r>
          </a:p>
          <a:p>
            <a:pPr algn="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Pour éviter la terreur de l’Éternel </a:t>
            </a:r>
          </a:p>
          <a:p>
            <a:pPr algn="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l’éclat de sa majesté,</a:t>
            </a:r>
          </a:p>
          <a:p>
            <a:pPr algn="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Quand il se lèvera pour effrayer la terre.</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923978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45474" y="1645443"/>
            <a:ext cx="11500021" cy="4924425"/>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Daniel 2:44</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Dans le temps de ces rois, le Dieu des cieux suscitera un royaume qui ne sera jamais détruit, et qui ne passera point sous la domination d’un autre peuple ;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brisera et anéantira tous ces royaumes-là, et lui-même subsistera éternellement.</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529536" y="261938"/>
            <a:ext cx="1448150" cy="2014538"/>
          </a:xfrm>
          <a:prstGeom prst="rect">
            <a:avLst/>
          </a:prstGeom>
        </p:spPr>
      </p:pic>
    </p:spTree>
    <p:extLst>
      <p:ext uri="{BB962C8B-B14F-4D97-AF65-F5344CB8AC3E}">
        <p14:creationId xmlns:p14="http://schemas.microsoft.com/office/powerpoint/2010/main" val="83340168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hthoek 3"/>
          <p:cNvSpPr/>
          <p:nvPr/>
        </p:nvSpPr>
        <p:spPr>
          <a:xfrm>
            <a:off x="400050" y="366896"/>
            <a:ext cx="12087225" cy="4247317"/>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Esaïe 13:9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Voici, le jour de l’Éternel arrive,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Jour cruel, jour de colère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d’ardente fureur,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réduira la terre en solitude,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en exterminera les pécheurs.</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18917571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514350" y="2776721"/>
            <a:ext cx="12087225" cy="3570208"/>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Esaïe 13:10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Car les étoiles des cieux et leurs astres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Ne feront plus briller leur lumière,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soleil s’obscurcira dès son lever,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la lune ne fera plus luire sa clarté.</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50644975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514350" y="2776721"/>
            <a:ext cx="12087225" cy="3570208"/>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Joël 3:14</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C’est une multitude, une multitude,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Dans la vallée du jugement ;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Car le jour de l’Éternel est proche,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Dans la vallée du jugement.</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89687383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hthoek 3"/>
          <p:cNvSpPr/>
          <p:nvPr/>
        </p:nvSpPr>
        <p:spPr>
          <a:xfrm>
            <a:off x="1" y="3986396"/>
            <a:ext cx="12192000" cy="2215991"/>
          </a:xfrm>
          <a:prstGeom prst="rect">
            <a:avLst/>
          </a:prstGeom>
        </p:spPr>
        <p:txBody>
          <a:bodyPr wrap="square">
            <a:spAutoFit/>
          </a:bodyPr>
          <a:lstStyle/>
          <a:p>
            <a:pPr algn="ct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Amos 5:18</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Qu’attendez-vous du jour de l’Éternel ? </a:t>
            </a:r>
          </a:p>
          <a:p>
            <a:pPr algn="ct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sera ténèbres et non lumière.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07142110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209549" y="1652771"/>
            <a:ext cx="12192000" cy="4924425"/>
          </a:xfrm>
          <a:prstGeom prst="rect">
            <a:avLst/>
          </a:prstGeom>
        </p:spPr>
        <p:txBody>
          <a:bodyPr wrap="square">
            <a:spAutoFit/>
          </a:bodyPr>
          <a:lstStyle/>
          <a:p>
            <a:pPr algn="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2 Pierre 3:10</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jour du Seigneur viendra </a:t>
            </a:r>
          </a:p>
          <a:p>
            <a:pPr algn="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comme un voleur ; en ce jour, les cieux passeront avec fracas, les éléments embrasés se dissoudront, </a:t>
            </a:r>
          </a:p>
          <a:p>
            <a:pPr algn="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la terre avec les œuvres qu’elle renferme sera consumée.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70415543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666750" y="4047702"/>
            <a:ext cx="12087225" cy="2215991"/>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18:2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est tombée, elle est tombée, </a:t>
            </a: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Babylone la grande ! </a:t>
            </a:r>
          </a:p>
        </p:txBody>
      </p:sp>
      <p:pic>
        <p:nvPicPr>
          <p:cNvPr id="33794" name="Picture 2" descr="https://i.ytimg.com/vi/hWswVcfraWc/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075" y="0"/>
            <a:ext cx="6280150" cy="471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25194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33375" y="3600451"/>
            <a:ext cx="12087225" cy="2893100"/>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Esaïe 21:9</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est tombée, elle est tombée, Babylone, Et toutes les images de ses dieux sont brisées par terre ! </a:t>
            </a:r>
          </a:p>
        </p:txBody>
      </p:sp>
      <p:pic>
        <p:nvPicPr>
          <p:cNvPr id="33794" name="Picture 2" descr="https://i.ytimg.com/vi/hWswVcfraWc/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b="11728"/>
          <a:stretch/>
        </p:blipFill>
        <p:spPr bwMode="auto">
          <a:xfrm>
            <a:off x="5734050" y="0"/>
            <a:ext cx="6099175" cy="4037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96807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33375" y="3600451"/>
            <a:ext cx="12087225" cy="2893100"/>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Jérémie 50:2</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Babylone est prise ! Bel est confondu, Merodac est brisé ! Ses idoles sont confondues, ses idoles sont brisées !</a:t>
            </a:r>
          </a:p>
        </p:txBody>
      </p:sp>
      <p:pic>
        <p:nvPicPr>
          <p:cNvPr id="33794" name="Picture 2" descr="https://i.ytimg.com/vi/hWswVcfraWc/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b="11728"/>
          <a:stretch/>
        </p:blipFill>
        <p:spPr bwMode="auto">
          <a:xfrm>
            <a:off x="5734050" y="0"/>
            <a:ext cx="6099175" cy="4037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93039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09575" y="2209801"/>
            <a:ext cx="12087225" cy="4247317"/>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Jérémie 50:3</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Car une nation monte contre elle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du septentrion,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réduira son pays en désert,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n’y aura plus d’habitants ;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Hommes et bêtes fuient, s’en vont. </a:t>
            </a:r>
            <a:endParaRPr lang="fr-FR" sz="4400" b="1" spc="-15" dirty="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3794" name="Picture 2" descr="https://i.ytimg.com/vi/hWswVcfraWc/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b="11728"/>
          <a:stretch/>
        </p:blipFill>
        <p:spPr bwMode="auto">
          <a:xfrm>
            <a:off x="7943850" y="0"/>
            <a:ext cx="3889375" cy="2574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0412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579358"/>
            <a:ext cx="12277725" cy="6278642"/>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Jérémie 50:9</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Car voici, je vais susciter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faire monter contre Babylone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Une multitude de grandes nations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du pays du septentrion ;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Elles se rangeront en bataille contre elle,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s’en empareront ;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Leurs flèches sont comme un habile guerrier, Qui ne revient pas à vide.</a:t>
            </a:r>
            <a:endParaRPr lang="fr-FR" sz="4400" b="1" spc="-15" dirty="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3794" name="Picture 2" descr="https://i.ytimg.com/vi/hWswVcfraWc/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b="11728"/>
          <a:stretch/>
        </p:blipFill>
        <p:spPr bwMode="auto">
          <a:xfrm>
            <a:off x="8898237" y="1"/>
            <a:ext cx="2934988"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705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45474" y="1645443"/>
            <a:ext cx="11500021" cy="4924425"/>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Daniel 7:19</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Je désirai savoir la vérité sur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quatrième animal, qui était différent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tous les autres, extrêmement terrible, qui avait des dents de fer et des ongles d’airain, qui mangeait, brisait,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foulait aux pieds ce qui restait ;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250" y="176212"/>
            <a:ext cx="3562350" cy="2824163"/>
          </a:xfrm>
          <a:prstGeom prst="rect">
            <a:avLst/>
          </a:prstGeom>
        </p:spPr>
      </p:pic>
    </p:spTree>
    <p:extLst>
      <p:ext uri="{BB962C8B-B14F-4D97-AF65-F5344CB8AC3E}">
        <p14:creationId xmlns:p14="http://schemas.microsoft.com/office/powerpoint/2010/main" val="357676659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28625" y="331708"/>
            <a:ext cx="12277725" cy="6278642"/>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Jérémie 50:29</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Appelez contre Babylone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archers, vous tous qui maniez l’arc ! Campez autour d’elle,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 personne n’échappe,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Rendez-lui selon ses œuvres,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Faites-lui entièrement comme elle a fait !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Car elle s’est élevée avec fierté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contre l’Éternel, Contre le Saint d’Israël.</a:t>
            </a:r>
            <a:endParaRPr lang="fr-FR" sz="4400" b="1" spc="-15" dirty="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3794" name="Picture 2" descr="https://i.ytimg.com/vi/hWswVcfraWc/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b="11728"/>
          <a:stretch/>
        </p:blipFill>
        <p:spPr bwMode="auto">
          <a:xfrm>
            <a:off x="9301079" y="1"/>
            <a:ext cx="2532145" cy="167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25878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47675" y="2208133"/>
            <a:ext cx="12277725" cy="4247317"/>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Jérémie 50:42</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Ils portent l’arc et le javelot ;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Ils sont cruels, sans miséricorde ;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Leur voix mugit comme la mer ;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Ils sont montés sur des chevaux,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Prêts à combattre comme un seul homme </a:t>
            </a:r>
            <a:endParaRPr lang="fr-FR" sz="4400" b="1" spc="-15" dirty="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3794" name="Picture 2" descr="https://i.ytimg.com/vi/hWswVcfraWc/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b="11728"/>
          <a:stretch/>
        </p:blipFill>
        <p:spPr bwMode="auto">
          <a:xfrm>
            <a:off x="7545841" y="1"/>
            <a:ext cx="4287383" cy="2838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6733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514350" y="4865608"/>
            <a:ext cx="12277725" cy="1538883"/>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Jérémie 51:8</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Soudain Babylone tombe, elle est brisée ! </a:t>
            </a:r>
            <a:endParaRPr lang="fr-FR" sz="4400" b="1" spc="-15" dirty="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3794" name="Picture 2" descr="https://i.ytimg.com/vi/hWswVcfraWc/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b="11728"/>
          <a:stretch/>
        </p:blipFill>
        <p:spPr bwMode="auto">
          <a:xfrm>
            <a:off x="4236787" y="1"/>
            <a:ext cx="7596438" cy="5029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69394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04800" y="3582650"/>
            <a:ext cx="12277725" cy="2893100"/>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Jérémie 51:64</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Ainsi Babylone sera submergée,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ne se relèvera pas des malheurs </a:t>
            </a:r>
          </a:p>
          <a:p>
            <a:r>
              <a:rPr lang="fr-FR" sz="4400" b="1" spc="-15" dirty="0" smtClean="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 j’amènerai sur elle  </a:t>
            </a:r>
            <a:endParaRPr lang="fr-FR" sz="4400" b="1" spc="-15" dirty="0">
              <a:solidFill>
                <a:srgbClr val="FF99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3794" name="Picture 2" descr="https://i.ytimg.com/vi/hWswVcfraWc/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b="11728"/>
          <a:stretch/>
        </p:blipFill>
        <p:spPr bwMode="auto">
          <a:xfrm>
            <a:off x="5600699" y="2"/>
            <a:ext cx="6232525" cy="412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85833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857250" y="628227"/>
            <a:ext cx="12087225" cy="5601533"/>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18:4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j’entendis du ciel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autre voix </a:t>
            </a: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disait :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Sortez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du milieu d’elle, </a:t>
            </a: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mon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peuple,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afin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 vous ne participiez point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à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ses péchés,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 vous n’ayez point de part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à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ses fléaux.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1601" y="228600"/>
            <a:ext cx="2957512" cy="2425032"/>
          </a:xfrm>
          <a:prstGeom prst="rect">
            <a:avLst/>
          </a:prstGeom>
        </p:spPr>
      </p:pic>
    </p:spTree>
    <p:extLst>
      <p:ext uri="{BB962C8B-B14F-4D97-AF65-F5344CB8AC3E}">
        <p14:creationId xmlns:p14="http://schemas.microsoft.com/office/powerpoint/2010/main" val="378120430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495300" y="409152"/>
            <a:ext cx="12087225" cy="2215991"/>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Esaïe 48:20</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Sortez de Babylone,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fuyez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du milieu des Chaldéens !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11892347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495300" y="409152"/>
            <a:ext cx="12087225" cy="2893100"/>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Esaïe 52:11</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Partez, partez, sortez de là !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Ne touchez rien d’impur !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Sortez du milieu d’elle !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79079741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495300" y="409152"/>
            <a:ext cx="12087225" cy="2215991"/>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Jérémie 50:8</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srgbClr val="FFC0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Fuyez de Babylone, </a:t>
            </a:r>
          </a:p>
          <a:p>
            <a:r>
              <a:rPr lang="fr-FR" sz="4400" b="1" spc="-15" dirty="0" smtClean="0">
                <a:solidFill>
                  <a:srgbClr val="FFC0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sortez du pays des Chaldéens</a:t>
            </a:r>
            <a:endParaRPr lang="nl-BE" sz="4400" b="1" dirty="0">
              <a:solidFill>
                <a:srgbClr val="FFC000"/>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36699476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422030" y="381837"/>
            <a:ext cx="11901226" cy="5601533"/>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Jérémie 51:6</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srgbClr val="FFC0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Fuyez de Babylone, </a:t>
            </a:r>
          </a:p>
          <a:p>
            <a:r>
              <a:rPr lang="fr-FR" sz="4400" b="1" spc="-15" dirty="0" smtClean="0">
                <a:solidFill>
                  <a:srgbClr val="FFC0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que chacun sauve sa vie, </a:t>
            </a:r>
          </a:p>
          <a:p>
            <a:r>
              <a:rPr lang="fr-FR" sz="4400" b="1" spc="-15" dirty="0" smtClean="0">
                <a:solidFill>
                  <a:srgbClr val="FFC0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peur que vous ne périssiez </a:t>
            </a:r>
          </a:p>
          <a:p>
            <a:r>
              <a:rPr lang="fr-FR" sz="4400" b="1" spc="-15" dirty="0" smtClean="0">
                <a:solidFill>
                  <a:srgbClr val="FFC0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dans sa ruine ! </a:t>
            </a:r>
          </a:p>
          <a:p>
            <a:r>
              <a:rPr lang="fr-FR" sz="4400" b="1" spc="-15" dirty="0" smtClean="0">
                <a:solidFill>
                  <a:srgbClr val="FFC0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Car c’est un temps de vengeance </a:t>
            </a:r>
          </a:p>
          <a:p>
            <a:r>
              <a:rPr lang="fr-FR" sz="4400" b="1" spc="-15" dirty="0" smtClean="0">
                <a:solidFill>
                  <a:srgbClr val="FFC0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pour l’Éternel ; </a:t>
            </a:r>
          </a:p>
          <a:p>
            <a:r>
              <a:rPr lang="fr-FR" sz="4400" b="1" spc="-15" dirty="0" smtClean="0">
                <a:solidFill>
                  <a:srgbClr val="FFC0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va lui rendre selon ses œuvres. </a:t>
            </a:r>
            <a:endParaRPr lang="nl-BE" sz="4400" b="1" dirty="0">
              <a:solidFill>
                <a:srgbClr val="FFC000"/>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2739233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422030" y="381837"/>
            <a:ext cx="11901226" cy="3570208"/>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Jérémie 51:45</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srgbClr val="FFC0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Sortez du milieu d’elle, mon peuple, </a:t>
            </a:r>
          </a:p>
          <a:p>
            <a:r>
              <a:rPr lang="fr-FR" sz="4400" b="1" spc="-15" dirty="0" smtClean="0">
                <a:solidFill>
                  <a:srgbClr val="FFC0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que chacun sauve sa vie, </a:t>
            </a:r>
          </a:p>
          <a:p>
            <a:r>
              <a:rPr lang="fr-FR" sz="4400" b="1" spc="-15" dirty="0" smtClean="0">
                <a:solidFill>
                  <a:srgbClr val="FFC0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En échappant à la colère ardente </a:t>
            </a:r>
          </a:p>
          <a:p>
            <a:r>
              <a:rPr lang="fr-FR" sz="4400" b="1" spc="-15" dirty="0" smtClean="0">
                <a:solidFill>
                  <a:srgbClr val="FFC000"/>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l’Éternel !  </a:t>
            </a:r>
            <a:endParaRPr lang="nl-BE" sz="4400" b="1" dirty="0">
              <a:solidFill>
                <a:srgbClr val="FFC000"/>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845065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45474" y="921543"/>
            <a:ext cx="11500021" cy="5601533"/>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Daniel 7:20</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sur les dix cornes qu’il avait à la tête,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sur l’autre qui était sortie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devant laquelle trois étaient tombées, sur cette corne qui avait des yeux,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une bouche parlant avec arrogance,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une plus grande apparence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 les autres.</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7474" y="176213"/>
            <a:ext cx="1762125" cy="1396979"/>
          </a:xfrm>
          <a:prstGeom prst="rect">
            <a:avLst/>
          </a:prstGeom>
        </p:spPr>
      </p:pic>
    </p:spTree>
    <p:extLst>
      <p:ext uri="{BB962C8B-B14F-4D97-AF65-F5344CB8AC3E}">
        <p14:creationId xmlns:p14="http://schemas.microsoft.com/office/powerpoint/2010/main" val="428207811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hthoek 3"/>
          <p:cNvSpPr/>
          <p:nvPr/>
        </p:nvSpPr>
        <p:spPr>
          <a:xfrm>
            <a:off x="0" y="1055076"/>
            <a:ext cx="12192000" cy="4924425"/>
          </a:xfrm>
          <a:prstGeom prst="rect">
            <a:avLst/>
          </a:prstGeom>
        </p:spPr>
        <p:txBody>
          <a:bodyPr wrap="square">
            <a:spAutoFit/>
          </a:bodyPr>
          <a:lstStyle/>
          <a:p>
            <a:pPr algn="ctr"/>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2 Corinthiens 6:14</a:t>
            </a:r>
            <a:endParaRPr lang="fr-BE" sz="4000" b="1" i="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Ne vous mettez pas avec les infidèles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sous un joug étranger.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Car quel rapport y a-t-il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entre la justice et l’iniquité ?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ou qu’y a-t-il de commun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entre la lumière et les ténèbres ? </a:t>
            </a:r>
            <a:endParaRPr lang="nl-BE" sz="44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54001901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hthoek 3"/>
          <p:cNvSpPr/>
          <p:nvPr/>
        </p:nvSpPr>
        <p:spPr>
          <a:xfrm>
            <a:off x="0" y="70338"/>
            <a:ext cx="12192000" cy="2215991"/>
          </a:xfrm>
          <a:prstGeom prst="rect">
            <a:avLst/>
          </a:prstGeom>
        </p:spPr>
        <p:txBody>
          <a:bodyPr wrap="square">
            <a:spAutoFit/>
          </a:bodyPr>
          <a:lstStyle/>
          <a:p>
            <a:pPr algn="ctr"/>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2 Corinthiens 6:15</a:t>
            </a:r>
            <a:endParaRPr lang="fr-BE" sz="4000" b="1" i="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Quel accord y a-t-il entre Christ et Bélial ?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ou quelle part a le fidèle avec l’infidèle ? </a:t>
            </a:r>
            <a:endParaRPr lang="nl-BE" sz="44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33334139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hthoek 3"/>
          <p:cNvSpPr/>
          <p:nvPr/>
        </p:nvSpPr>
        <p:spPr>
          <a:xfrm>
            <a:off x="0" y="70338"/>
            <a:ext cx="12192000" cy="4924425"/>
          </a:xfrm>
          <a:prstGeom prst="rect">
            <a:avLst/>
          </a:prstGeom>
        </p:spPr>
        <p:txBody>
          <a:bodyPr wrap="square">
            <a:spAutoFit/>
          </a:bodyPr>
          <a:lstStyle/>
          <a:p>
            <a:pPr algn="ctr"/>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2 Corinthiens 6:16</a:t>
            </a:r>
            <a:endParaRPr lang="fr-BE" sz="4000" b="1" i="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Quel rapport y a-t-il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entre le temple de Dieu et les idoles ?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Car nous sommes le temple du Dieu vivant, comme Dieu l’a dit :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J’habiterai et je marcherai au milieu d’eux ; je serai leur Dieu, et ils seront mon peuple. </a:t>
            </a:r>
            <a:endParaRPr lang="nl-BE" sz="44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08014661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hthoek 3"/>
          <p:cNvSpPr/>
          <p:nvPr/>
        </p:nvSpPr>
        <p:spPr>
          <a:xfrm>
            <a:off x="0" y="70338"/>
            <a:ext cx="12192000" cy="3570208"/>
          </a:xfrm>
          <a:prstGeom prst="rect">
            <a:avLst/>
          </a:prstGeom>
        </p:spPr>
        <p:txBody>
          <a:bodyPr wrap="square">
            <a:spAutoFit/>
          </a:bodyPr>
          <a:lstStyle/>
          <a:p>
            <a:pPr algn="ctr"/>
            <a:r>
              <a:rPr lang="fr-BE" sz="40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2 Corinthiens 6:17</a:t>
            </a:r>
            <a:endParaRPr lang="fr-BE" sz="4000" b="1" i="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C’est pourquoi, Sortez du milieu d’eux,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Et séparez-vous, dit le Seigneur ;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Ne touchez pas à ce qui est impur, </a:t>
            </a:r>
          </a:p>
          <a:p>
            <a:pPr algn="ctr"/>
            <a:r>
              <a:rPr lang="fr-FR" sz="4400" b="1" dirty="0" smtClean="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ea typeface="Times New Roman" panose="02020603050405020304" pitchFamily="18" charset="0"/>
                <a:cs typeface="Times New Roman" panose="02020603050405020304" pitchFamily="18" charset="0"/>
              </a:rPr>
              <a:t>Et je vous accueillerai. </a:t>
            </a:r>
            <a:endParaRPr lang="nl-BE" sz="44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4872669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666750" y="4047702"/>
            <a:ext cx="12087225" cy="2215991"/>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18:2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est tombée, elle est tombée, </a:t>
            </a: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Babylone la grande ! </a:t>
            </a:r>
          </a:p>
        </p:txBody>
      </p:sp>
      <p:pic>
        <p:nvPicPr>
          <p:cNvPr id="33794" name="Picture 2" descr="https://i.ytimg.com/vi/hWswVcfraWc/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075" y="0"/>
            <a:ext cx="6280150" cy="471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62353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94961" y="3555333"/>
            <a:ext cx="12087225" cy="2893100"/>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18:2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est devenue une habitation de démons, un repaire de tout esprit impur,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repaire de tout oiseau impur et odieux</a:t>
            </a:r>
          </a:p>
        </p:txBody>
      </p:sp>
      <p:pic>
        <p:nvPicPr>
          <p:cNvPr id="33794" name="Picture 2" descr="https://i.ytimg.com/vi/hWswVcfraWc/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b="11530"/>
          <a:stretch/>
        </p:blipFill>
        <p:spPr bwMode="auto">
          <a:xfrm>
            <a:off x="5529120" y="0"/>
            <a:ext cx="6133283" cy="4069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32277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4" name="Rechthoek 3"/>
          <p:cNvSpPr/>
          <p:nvPr/>
        </p:nvSpPr>
        <p:spPr>
          <a:xfrm>
            <a:off x="204526" y="3042867"/>
            <a:ext cx="12087225" cy="3570208"/>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E</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saïe 13:21</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animaux du désert y prendront leur gîte, Les hiboux rempliront ses maisons,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autruches en feront leur demeure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boucs y sauteront. </a:t>
            </a:r>
          </a:p>
        </p:txBody>
      </p:sp>
    </p:spTree>
    <p:extLst>
      <p:ext uri="{BB962C8B-B14F-4D97-AF65-F5344CB8AC3E}">
        <p14:creationId xmlns:p14="http://schemas.microsoft.com/office/powerpoint/2010/main" val="252620589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4" name="Rechthoek 3"/>
          <p:cNvSpPr/>
          <p:nvPr/>
        </p:nvSpPr>
        <p:spPr>
          <a:xfrm>
            <a:off x="204526" y="3042867"/>
            <a:ext cx="12087225" cy="3570208"/>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E</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saïe 13:22</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chacals hurleront dans ses palais,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chiens sauvages dans ses maisons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plaisance. Son temps est près d’arriver, Et ses jours ne se prolongeront pas. </a:t>
            </a:r>
          </a:p>
        </p:txBody>
      </p:sp>
    </p:spTree>
    <p:extLst>
      <p:ext uri="{BB962C8B-B14F-4D97-AF65-F5344CB8AC3E}">
        <p14:creationId xmlns:p14="http://schemas.microsoft.com/office/powerpoint/2010/main" val="80141044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104775" y="641312"/>
            <a:ext cx="12087225" cy="5601533"/>
          </a:xfrm>
          <a:prstGeom prst="rect">
            <a:avLst/>
          </a:prstGeom>
        </p:spPr>
        <p:txBody>
          <a:bodyPr wrap="square">
            <a:spAutoFit/>
          </a:bodyPr>
          <a:lstStyle/>
          <a:p>
            <a:pPr algn="ctr"/>
            <a:r>
              <a:rPr lang="fr-BE" sz="4000" spc="-15" dirty="0" smtClean="0">
                <a:solidFill>
                  <a:prstClr val="white"/>
                </a:solidFill>
                <a:effectLst>
                  <a:glow rad="101600">
                    <a:srgbClr val="7030A0">
                      <a:alpha val="60000"/>
                    </a:srgbClr>
                  </a:glow>
                </a:effectLst>
                <a:latin typeface="Arial" panose="020B0604020202020204" pitchFamily="34" charset="0"/>
                <a:ea typeface="Times New Roman" panose="02020603050405020304" pitchFamily="18" charset="0"/>
                <a:cs typeface="Times New Roman" panose="02020603050405020304" pitchFamily="18" charset="0"/>
              </a:rPr>
              <a:t>Apocalypse 18:3</a:t>
            </a:r>
            <a:endParaRPr lang="fr-BE" sz="4000" i="1" spc="-15" dirty="0">
              <a:solidFill>
                <a:prstClr val="white"/>
              </a:solidFill>
              <a:effectLst>
                <a:glow rad="101600">
                  <a:srgbClr val="7030A0">
                    <a:alpha val="60000"/>
                  </a:srgb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i="1" spc="-15" dirty="0">
              <a:solidFill>
                <a:prstClr val="white"/>
              </a:solidFill>
              <a:effectLst>
                <a:glow rad="101600">
                  <a:srgbClr val="7030A0">
                    <a:alpha val="60000"/>
                  </a:srgb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parce que toutes les nations ont bu du vin de la fureur de son impudicité, </a:t>
            </a:r>
            <a:endParaRPr lang="fr-FR" sz="4400" b="1" spc="-15" dirty="0" smtClean="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smtClean="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 les rois de la terre se sont livrés </a:t>
            </a:r>
            <a:endParaRPr lang="fr-FR" sz="4400" b="1" spc="-15" dirty="0" smtClean="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smtClean="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avec </a:t>
            </a:r>
            <a:r>
              <a:rPr lang="fr-FR" sz="4400" b="1" spc="-15" dirty="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à l’impudicité, </a:t>
            </a:r>
            <a:endParaRPr lang="fr-FR" sz="4400" b="1" spc="-15" dirty="0" smtClean="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smtClean="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 les marchands de la terre </a:t>
            </a:r>
            <a:endParaRPr lang="fr-FR" sz="4400" b="1" spc="-15" dirty="0" smtClean="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smtClean="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se </a:t>
            </a:r>
            <a:r>
              <a:rPr lang="fr-FR" sz="4400" b="1" spc="-15" dirty="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sont enrichis par la puissance </a:t>
            </a:r>
            <a:endParaRPr lang="fr-FR" sz="4400" b="1" spc="-15" dirty="0" smtClean="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smtClean="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a:t>
            </a:r>
            <a:r>
              <a:rPr lang="fr-FR" sz="4400" b="1" spc="-15" dirty="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son luxe.</a:t>
            </a:r>
          </a:p>
        </p:txBody>
      </p:sp>
    </p:spTree>
    <p:extLst>
      <p:ext uri="{BB962C8B-B14F-4D97-AF65-F5344CB8AC3E}">
        <p14:creationId xmlns:p14="http://schemas.microsoft.com/office/powerpoint/2010/main" val="309619643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94961" y="2912239"/>
            <a:ext cx="12087225" cy="3570208"/>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14:8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est tombée, elle est tombée,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Babylone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 grande, qui a abreuvé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toutes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nations du vin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 fureur de son impudicité ! </a:t>
            </a:r>
          </a:p>
        </p:txBody>
      </p:sp>
      <p:pic>
        <p:nvPicPr>
          <p:cNvPr id="115714" name="Picture 2" descr="http://www.ordination.org/destruction_jerusalem_01.jpg"/>
          <p:cNvPicPr>
            <a:picLocks noChangeAspect="1" noChangeArrowheads="1"/>
          </p:cNvPicPr>
          <p:nvPr/>
        </p:nvPicPr>
        <p:blipFill rotWithShape="1">
          <a:blip r:embed="rId3">
            <a:extLst>
              <a:ext uri="{28A0092B-C50C-407E-A947-70E740481C1C}">
                <a14:useLocalDpi xmlns:a14="http://schemas.microsoft.com/office/drawing/2010/main" val="0"/>
              </a:ext>
            </a:extLst>
          </a:blip>
          <a:srcRect l="2939" t="8308" r="2063" b="9119"/>
          <a:stretch/>
        </p:blipFill>
        <p:spPr bwMode="auto">
          <a:xfrm>
            <a:off x="6571623" y="269522"/>
            <a:ext cx="5365820" cy="2642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738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88324" y="1724966"/>
            <a:ext cx="11500021" cy="5047536"/>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Apocalypse 17:1 </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BE"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Puis un des sept anges </a:t>
            </a:r>
          </a:p>
          <a:p>
            <a:r>
              <a:rPr lang="fr-BE"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tenaient les sept coupes vint, </a:t>
            </a:r>
          </a:p>
          <a:p>
            <a:r>
              <a:rPr lang="fr-BE"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il m’adressa la parole, en disant : </a:t>
            </a:r>
          </a:p>
          <a:p>
            <a:r>
              <a:rPr lang="fr-BE"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Viens, je te montrerai le jugement </a:t>
            </a:r>
          </a:p>
          <a:p>
            <a:r>
              <a:rPr lang="fr-BE"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la grande prostituée </a:t>
            </a:r>
          </a:p>
          <a:p>
            <a:r>
              <a:rPr lang="fr-BE"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est assise sur les grandes eaux.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145410" name="Picture 2" descr="https://jamestabor.com/wp-content/uploads/2015/12/Whore-Babyl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4233" y="167471"/>
            <a:ext cx="3781762" cy="2839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676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691979" y="4036218"/>
            <a:ext cx="11500021" cy="2215991"/>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Daniel 7:21</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Je vis cette corne faire la guerre aux saints, et l’emporter sur eux,</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425" y="280987"/>
            <a:ext cx="4738687" cy="4167761"/>
          </a:xfrm>
          <a:prstGeom prst="rect">
            <a:avLst/>
          </a:prstGeom>
        </p:spPr>
      </p:pic>
    </p:spTree>
    <p:extLst>
      <p:ext uri="{BB962C8B-B14F-4D97-AF65-F5344CB8AC3E}">
        <p14:creationId xmlns:p14="http://schemas.microsoft.com/office/powerpoint/2010/main" val="41379749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94961" y="2912239"/>
            <a:ext cx="12087225" cy="3570208"/>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17:2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C’est avec elle que les rois de la terre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se sont livrés à l’impudicité,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c’est du vin de son impudicité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 les habitants de la terre se sont enivrés.  </a:t>
            </a:r>
            <a:endPar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15714" name="Picture 2" descr="http://www.ordination.org/destruction_jerusalem_01.jpg"/>
          <p:cNvPicPr>
            <a:picLocks noChangeAspect="1" noChangeArrowheads="1"/>
          </p:cNvPicPr>
          <p:nvPr/>
        </p:nvPicPr>
        <p:blipFill rotWithShape="1">
          <a:blip r:embed="rId3">
            <a:extLst>
              <a:ext uri="{28A0092B-C50C-407E-A947-70E740481C1C}">
                <a14:useLocalDpi xmlns:a14="http://schemas.microsoft.com/office/drawing/2010/main" val="0"/>
              </a:ext>
            </a:extLst>
          </a:blip>
          <a:srcRect l="2939" t="8308" r="2063" b="9119"/>
          <a:stretch/>
        </p:blipFill>
        <p:spPr bwMode="auto">
          <a:xfrm>
            <a:off x="6571623" y="269522"/>
            <a:ext cx="5365820" cy="2642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08619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104775" y="641312"/>
            <a:ext cx="12087225" cy="5601533"/>
          </a:xfrm>
          <a:prstGeom prst="rect">
            <a:avLst/>
          </a:prstGeom>
        </p:spPr>
        <p:txBody>
          <a:bodyPr wrap="square">
            <a:spAutoFit/>
          </a:bodyPr>
          <a:lstStyle/>
          <a:p>
            <a:pPr algn="ctr"/>
            <a:r>
              <a:rPr lang="fr-BE" sz="4000" spc="-15" dirty="0" smtClean="0">
                <a:solidFill>
                  <a:prstClr val="white"/>
                </a:solidFill>
                <a:effectLst>
                  <a:glow rad="101600">
                    <a:srgbClr val="7030A0">
                      <a:alpha val="60000"/>
                    </a:srgbClr>
                  </a:glow>
                </a:effectLst>
                <a:latin typeface="Arial" panose="020B0604020202020204" pitchFamily="34" charset="0"/>
                <a:ea typeface="Times New Roman" panose="02020603050405020304" pitchFamily="18" charset="0"/>
                <a:cs typeface="Times New Roman" panose="02020603050405020304" pitchFamily="18" charset="0"/>
              </a:rPr>
              <a:t>Apocalypse 18:3</a:t>
            </a:r>
            <a:endParaRPr lang="fr-BE" sz="4000" i="1" spc="-15" dirty="0">
              <a:solidFill>
                <a:prstClr val="white"/>
              </a:solidFill>
              <a:effectLst>
                <a:glow rad="101600">
                  <a:srgbClr val="7030A0">
                    <a:alpha val="60000"/>
                  </a:srgb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i="1" spc="-15" dirty="0">
              <a:solidFill>
                <a:prstClr val="white"/>
              </a:solidFill>
              <a:effectLst>
                <a:glow rad="101600">
                  <a:srgbClr val="7030A0">
                    <a:alpha val="60000"/>
                  </a:srgb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parce que toutes les nations ont bu du vin de la fureur de son impudicité, </a:t>
            </a:r>
            <a:endParaRPr lang="fr-FR" sz="4400" b="1" spc="-15" dirty="0" smtClean="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smtClean="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 les rois de la terre se sont livrés </a:t>
            </a:r>
            <a:endParaRPr lang="fr-FR" sz="4400" b="1" spc="-15" dirty="0" smtClean="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smtClean="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avec </a:t>
            </a:r>
            <a:r>
              <a:rPr lang="fr-FR" sz="4400" b="1" spc="-15" dirty="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à l’impudicité, </a:t>
            </a:r>
            <a:endParaRPr lang="fr-FR" sz="4400" b="1" spc="-15" dirty="0" smtClean="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smtClean="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 les marchands de la terre </a:t>
            </a:r>
            <a:endParaRPr lang="fr-FR" sz="4400" b="1" spc="-15" dirty="0" smtClean="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smtClean="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se </a:t>
            </a:r>
            <a:r>
              <a:rPr lang="fr-FR" sz="4400" b="1" spc="-15" dirty="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sont enrichis par la puissance </a:t>
            </a:r>
            <a:endParaRPr lang="fr-FR" sz="4400" b="1" spc="-15" dirty="0" smtClean="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smtClean="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a:t>
            </a:r>
            <a:r>
              <a:rPr lang="fr-FR" sz="4400" b="1" spc="-15" dirty="0">
                <a:solidFill>
                  <a:prstClr val="white"/>
                </a:solidFill>
                <a:effectLst>
                  <a:glow rad="101600">
                    <a:srgbClr val="7030A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son luxe.</a:t>
            </a:r>
          </a:p>
        </p:txBody>
      </p:sp>
    </p:spTree>
    <p:extLst>
      <p:ext uri="{BB962C8B-B14F-4D97-AF65-F5344CB8AC3E}">
        <p14:creationId xmlns:p14="http://schemas.microsoft.com/office/powerpoint/2010/main" val="61829625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94961" y="2912239"/>
            <a:ext cx="12087225" cy="2215991"/>
          </a:xfrm>
          <a:prstGeom prst="rect">
            <a:avLst/>
          </a:prstGeom>
        </p:spPr>
        <p:txBody>
          <a:bodyPr wrap="square">
            <a:spAutoFit/>
          </a:bodyPr>
          <a:lstStyle/>
          <a:p>
            <a:r>
              <a:rPr lang="fr-BE" sz="4000"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Hébreux 13:5</a:t>
            </a:r>
            <a:endParaRPr lang="fr-BE" sz="4000" i="1" dirty="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dirty="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Ne vous livrez pas à l’amour de l’argent ; contentez-vous de ce que vous avez</a:t>
            </a:r>
            <a:endParaRPr lang="fr-FR" sz="4400" b="1" dirty="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6303" y="346668"/>
            <a:ext cx="5834952" cy="3044323"/>
          </a:xfrm>
          <a:prstGeom prst="rect">
            <a:avLst/>
          </a:prstGeom>
        </p:spPr>
      </p:pic>
    </p:spTree>
    <p:extLst>
      <p:ext uri="{BB962C8B-B14F-4D97-AF65-F5344CB8AC3E}">
        <p14:creationId xmlns:p14="http://schemas.microsoft.com/office/powerpoint/2010/main" val="109575655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54767" y="1083439"/>
            <a:ext cx="12087225" cy="4247317"/>
          </a:xfrm>
          <a:prstGeom prst="rect">
            <a:avLst/>
          </a:prstGeom>
        </p:spPr>
        <p:txBody>
          <a:bodyPr wrap="square">
            <a:spAutoFit/>
          </a:bodyPr>
          <a:lstStyle/>
          <a:p>
            <a:r>
              <a:rPr lang="fr-BE" sz="4000"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1 Timothée 6:10</a:t>
            </a:r>
            <a:endParaRPr lang="fr-BE" sz="4000" i="1" dirty="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dirty="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Car l’amour de l’argent est une racine de tous les maux ; et quelques-uns, en étant possédés, se sont égarés loin de la foi, </a:t>
            </a:r>
          </a:p>
          <a:p>
            <a:r>
              <a:rPr lang="fr-FR" sz="4400" b="1"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et se sont jetés eux-mêmes </a:t>
            </a:r>
          </a:p>
          <a:p>
            <a:r>
              <a:rPr lang="fr-FR" sz="4400" b="1"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dans bien des tourments. </a:t>
            </a:r>
            <a:endParaRPr lang="fr-FR" sz="4400" b="1" dirty="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1921" y="346668"/>
            <a:ext cx="2589334" cy="1350957"/>
          </a:xfrm>
          <a:prstGeom prst="rect">
            <a:avLst/>
          </a:prstGeom>
        </p:spPr>
      </p:pic>
    </p:spTree>
    <p:extLst>
      <p:ext uri="{BB962C8B-B14F-4D97-AF65-F5344CB8AC3E}">
        <p14:creationId xmlns:p14="http://schemas.microsoft.com/office/powerpoint/2010/main" val="241303542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84912" y="1697625"/>
            <a:ext cx="12087225" cy="3570208"/>
          </a:xfrm>
          <a:prstGeom prst="rect">
            <a:avLst/>
          </a:prstGeom>
        </p:spPr>
        <p:txBody>
          <a:bodyPr wrap="square">
            <a:spAutoFit/>
          </a:bodyPr>
          <a:lstStyle/>
          <a:p>
            <a:r>
              <a:rPr lang="fr-BE" sz="4000"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Matthieu 6:19</a:t>
            </a:r>
            <a:endParaRPr lang="fr-BE" sz="4000" i="1" dirty="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dirty="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Ne vous amassez pas des trésors </a:t>
            </a:r>
          </a:p>
          <a:p>
            <a:r>
              <a:rPr lang="fr-FR" sz="4400" b="1"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sur la terre, où la teigne </a:t>
            </a:r>
          </a:p>
          <a:p>
            <a:r>
              <a:rPr lang="fr-FR" sz="4400" b="1"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et la rouille détruisent, </a:t>
            </a:r>
          </a:p>
          <a:p>
            <a:r>
              <a:rPr lang="fr-FR" sz="4400" b="1"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et où les voleurs percent et dérobent ; </a:t>
            </a:r>
            <a:endParaRPr lang="fr-FR" sz="4400" b="1" dirty="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940" y="176148"/>
            <a:ext cx="3698463" cy="2088544"/>
          </a:xfrm>
          <a:prstGeom prst="rect">
            <a:avLst/>
          </a:prstGeom>
        </p:spPr>
      </p:pic>
    </p:spTree>
    <p:extLst>
      <p:ext uri="{BB962C8B-B14F-4D97-AF65-F5344CB8AC3E}">
        <p14:creationId xmlns:p14="http://schemas.microsoft.com/office/powerpoint/2010/main" val="325145137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84912" y="1697625"/>
            <a:ext cx="12087225" cy="3570208"/>
          </a:xfrm>
          <a:prstGeom prst="rect">
            <a:avLst/>
          </a:prstGeom>
        </p:spPr>
        <p:txBody>
          <a:bodyPr wrap="square">
            <a:spAutoFit/>
          </a:bodyPr>
          <a:lstStyle/>
          <a:p>
            <a:r>
              <a:rPr lang="fr-BE" sz="4000"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Matthieu 6:20</a:t>
            </a:r>
            <a:endParaRPr lang="fr-BE" sz="4000" i="1" dirty="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dirty="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mais amassez-vous des trésors </a:t>
            </a:r>
          </a:p>
          <a:p>
            <a:r>
              <a:rPr lang="fr-FR" sz="4400" b="1"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dans le ciel, où la teigne et la rouille </a:t>
            </a:r>
          </a:p>
          <a:p>
            <a:r>
              <a:rPr lang="fr-FR" sz="4400" b="1"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ne détruisent point, et où les voleurs </a:t>
            </a:r>
          </a:p>
          <a:p>
            <a:r>
              <a:rPr lang="fr-FR" sz="4400" b="1"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ne percent ni ne dérobent.  </a:t>
            </a:r>
            <a:endParaRPr lang="fr-FR" sz="4400" b="1" dirty="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940" y="176148"/>
            <a:ext cx="3698463" cy="2088544"/>
          </a:xfrm>
          <a:prstGeom prst="rect">
            <a:avLst/>
          </a:prstGeom>
        </p:spPr>
      </p:pic>
    </p:spTree>
    <p:extLst>
      <p:ext uri="{BB962C8B-B14F-4D97-AF65-F5344CB8AC3E}">
        <p14:creationId xmlns:p14="http://schemas.microsoft.com/office/powerpoint/2010/main" val="54327075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45685" y="3657054"/>
            <a:ext cx="12087225" cy="1538883"/>
          </a:xfrm>
          <a:prstGeom prst="rect">
            <a:avLst/>
          </a:prstGeom>
        </p:spPr>
        <p:txBody>
          <a:bodyPr wrap="square">
            <a:spAutoFit/>
          </a:bodyPr>
          <a:lstStyle/>
          <a:p>
            <a:r>
              <a:rPr lang="fr-BE" sz="4000"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Matthieu 6:24</a:t>
            </a:r>
            <a:endParaRPr lang="fr-BE" sz="4000" i="1" dirty="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dirty="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Vous ne pouvez servir Dieu et Mamon</a:t>
            </a:r>
            <a:endParaRPr lang="fr-FR" sz="4400" b="1" dirty="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1666" y="176147"/>
            <a:ext cx="7143738" cy="4034111"/>
          </a:xfrm>
          <a:prstGeom prst="rect">
            <a:avLst/>
          </a:prstGeom>
        </p:spPr>
      </p:pic>
    </p:spTree>
    <p:extLst>
      <p:ext uri="{BB962C8B-B14F-4D97-AF65-F5344CB8AC3E}">
        <p14:creationId xmlns:p14="http://schemas.microsoft.com/office/powerpoint/2010/main" val="317981155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94961" y="2912239"/>
            <a:ext cx="12087225" cy="3570208"/>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18:6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Payez-la comme elle a payé,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rendez-lui au double selon ses œuvres. Dans la coupe où elle a versé,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versez-lui au double.   </a:t>
            </a:r>
            <a:endPar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5490" y="251313"/>
            <a:ext cx="5378054" cy="3205320"/>
          </a:xfrm>
          <a:prstGeom prst="rect">
            <a:avLst/>
          </a:prstGeom>
        </p:spPr>
      </p:pic>
    </p:spTree>
    <p:extLst>
      <p:ext uri="{BB962C8B-B14F-4D97-AF65-F5344CB8AC3E}">
        <p14:creationId xmlns:p14="http://schemas.microsoft.com/office/powerpoint/2010/main" val="280136945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94477" y="2259096"/>
            <a:ext cx="12087225" cy="4247317"/>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18:7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Autant elle s’est glorifiée et plongée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dans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luxe, autant donnez-lui de tourment et de deuil. Parce qu’elle dit en son cœur : Je suis assise en reine, je ne suis point veuve, et je ne verrai point de deuil ! </a:t>
            </a:r>
          </a:p>
        </p:txBody>
      </p:sp>
      <p:pic>
        <p:nvPicPr>
          <p:cNvPr id="137218" name="Picture 2" descr="http://www.howarddavidjohnson.com/The%20Fall%20%20of%20Jerusal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1992" y="189209"/>
            <a:ext cx="2207796" cy="28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819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94477" y="2259096"/>
            <a:ext cx="12087225" cy="4247317"/>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18:8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À cause de cela, en un même jour,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ses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fléaux arriveront, la mort,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deuil et la famine, et elle sera consumée par le feu. Car il est puissant,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Seigneur Dieu qui l’a jugée. </a:t>
            </a:r>
          </a:p>
        </p:txBody>
      </p:sp>
      <p:pic>
        <p:nvPicPr>
          <p:cNvPr id="5" name="Picture 2" descr="http://www.howarddavidjohnson.com/The%20Fall%20%20of%20Jerusal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1992" y="189209"/>
            <a:ext cx="2207796" cy="28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085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577679" y="2731293"/>
            <a:ext cx="11500021" cy="3570208"/>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Daniel 7:22</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jusqu’au moment où l’ancien des jours vint donner droit aux saints du Très-Haut, et le temps arriva où les saints furent en possession du royaume.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4275" y="270509"/>
            <a:ext cx="4391025" cy="2941987"/>
          </a:xfrm>
          <a:prstGeom prst="rect">
            <a:avLst/>
          </a:prstGeom>
        </p:spPr>
      </p:pic>
    </p:spTree>
    <p:extLst>
      <p:ext uri="{BB962C8B-B14F-4D97-AF65-F5344CB8AC3E}">
        <p14:creationId xmlns:p14="http://schemas.microsoft.com/office/powerpoint/2010/main" val="210289360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315056" y="351147"/>
            <a:ext cx="12087225" cy="3570208"/>
          </a:xfrm>
          <a:prstGeom prst="rect">
            <a:avLst/>
          </a:prstGeom>
        </p:spPr>
        <p:txBody>
          <a:bodyPr wrap="square">
            <a:spAutoFit/>
          </a:bodyPr>
          <a:lstStyle/>
          <a:p>
            <a:r>
              <a:rPr lang="fr-BE" sz="4000"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Galates 6:7</a:t>
            </a:r>
            <a:endParaRPr lang="fr-BE" sz="4000" i="1" dirty="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dirty="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Ne vous y trompez pas : </a:t>
            </a:r>
          </a:p>
          <a:p>
            <a:r>
              <a:rPr lang="fr-FR" sz="4400" b="1"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on ne se moque pas de Dieu. </a:t>
            </a:r>
          </a:p>
          <a:p>
            <a:r>
              <a:rPr lang="fr-FR" sz="4400" b="1"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Ce qu’un homme aura semé, </a:t>
            </a:r>
          </a:p>
          <a:p>
            <a:r>
              <a:rPr lang="fr-FR" sz="4400" b="1" dirty="0" smtClean="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rPr>
              <a:t>il le moissonnera aussi. </a:t>
            </a:r>
            <a:endParaRPr lang="fr-FR" sz="4400" b="1" dirty="0">
              <a:ln w="0"/>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888301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94477" y="2259096"/>
            <a:ext cx="12087225" cy="4247317"/>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18:7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Autant elle s’est glorifiée et plongée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dans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luxe, autant donnez-lui de tourment et de deuil. Parce qu’elle dit en son cœur : Je suis assise en reine, je ne suis point veuve, et je ne verrai point de deuil ! </a:t>
            </a:r>
          </a:p>
        </p:txBody>
      </p:sp>
      <p:pic>
        <p:nvPicPr>
          <p:cNvPr id="5" name="Picture 2" descr="http://www.howarddavidjohnson.com/The%20Fall%20%20of%20Jerusal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1992" y="189209"/>
            <a:ext cx="2207796" cy="28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85107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317990" y="331051"/>
            <a:ext cx="12087225" cy="2215991"/>
          </a:xfrm>
          <a:prstGeom prst="rect">
            <a:avLst/>
          </a:prstGeom>
        </p:spPr>
        <p:txBody>
          <a:bodyPr wrap="square">
            <a:spAutoFit/>
          </a:bodyPr>
          <a:lstStyle/>
          <a:p>
            <a:pPr algn="r"/>
            <a:r>
              <a:rPr lang="fr-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Proverbes 16:18</a:t>
            </a:r>
            <a:endParaRPr lang="fr-BE" sz="40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r"/>
            <a:endParaRPr lang="fr-BE" sz="10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L’arrogance précède la ruine, </a:t>
            </a:r>
          </a:p>
          <a:p>
            <a:pPr algn="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Et l’orgueil précède la chute. </a:t>
            </a:r>
            <a:endParaRPr lang="fr-FR"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444367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94477" y="2259096"/>
            <a:ext cx="12087225" cy="4247317"/>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18:8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À cause de cela, en un même jour,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ses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fléaux arriveront, la mort,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deuil et la famine, et elle sera consumée par le feu. Car il est puissant,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Seigneur Dieu qui l’a jugée. </a:t>
            </a:r>
          </a:p>
        </p:txBody>
      </p:sp>
      <p:pic>
        <p:nvPicPr>
          <p:cNvPr id="5" name="Picture 2" descr="http://www.howarddavidjohnson.com/The%20Fall%20%20of%20Jerusal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1992" y="189209"/>
            <a:ext cx="2207796" cy="28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24215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94477" y="2259096"/>
            <a:ext cx="12087225" cy="4247317"/>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18:9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tous les rois de la terre, qui se sont livrés avec elle à l’impudicité et au luxe,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pleureront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se lamenteront à cause d’elle, quand ils verront la fumée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son embrasement. </a:t>
            </a:r>
          </a:p>
        </p:txBody>
      </p:sp>
      <p:pic>
        <p:nvPicPr>
          <p:cNvPr id="131074" name="Picture 2" descr="https://dwellingintheword.files.wordpress.com/2011/08/hole-destruction-of-jerusale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0084" y="301449"/>
            <a:ext cx="3556209" cy="2556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02969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94477" y="2259096"/>
            <a:ext cx="12087225" cy="4247317"/>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18:10</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Se tenant éloignés,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dans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 crainte de son tourment, ils diront : Malheur! Malheur !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grande ville, Babylone, la ville puissante ! En une seule heure est venu ton jugement ! </a:t>
            </a:r>
          </a:p>
        </p:txBody>
      </p:sp>
      <p:pic>
        <p:nvPicPr>
          <p:cNvPr id="131074" name="Picture 2" descr="https://dwellingintheword.files.wordpress.com/2011/08/hole-destruction-of-jerusale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0084" y="301449"/>
            <a:ext cx="3556209" cy="2556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39619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85395" y="2857902"/>
            <a:ext cx="12087225" cy="3570208"/>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18:11</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les marchands de la terre pleurent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sont dans le deuil à cause d’elle,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parce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 personne n’achète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plus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leur cargaison,</a:t>
            </a:r>
          </a:p>
        </p:txBody>
      </p:sp>
      <p:pic>
        <p:nvPicPr>
          <p:cNvPr id="131074" name="Picture 2" descr="https://dwellingintheword.files.wordpress.com/2011/08/hole-destruction-of-jerusale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360" y="301449"/>
            <a:ext cx="4329933" cy="3112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66166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04775" y="1782728"/>
            <a:ext cx="12087225" cy="4924425"/>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18:12</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cargaison d’or, d’argent, de pierres précieuses, de perles, de fin lin, de pourpre, de soie, d’écarlate, de toute espèce de bois de senteur, de toute espèce d’objets d’ivoire, de toute espèce d’objets en bois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très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précieux, en airain, en fer et en marbre,</a:t>
            </a:r>
          </a:p>
        </p:txBody>
      </p:sp>
      <p:pic>
        <p:nvPicPr>
          <p:cNvPr id="131074" name="Picture 2" descr="https://dwellingintheword.files.wordpress.com/2011/08/hole-destruction-of-jerusalem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3662" y="301449"/>
            <a:ext cx="2812631" cy="2021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08445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5259" y="2405725"/>
            <a:ext cx="12087225" cy="4247317"/>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18:13</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cinnamome, d’aromates, de parfums,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myrrhe, d’encens, de vin, d’huile,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fine farine, de blé, de bœufs, de brebis, de chevaux, de chars, de corps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d’âmes d’hommes.</a:t>
            </a:r>
          </a:p>
        </p:txBody>
      </p:sp>
      <p:pic>
        <p:nvPicPr>
          <p:cNvPr id="131074" name="Picture 2" descr="https://dwellingintheword.files.wordpress.com/2011/08/hole-destruction-of-jerusalem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9096" y="301449"/>
            <a:ext cx="2927198" cy="210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98521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5259" y="2405725"/>
            <a:ext cx="12087225" cy="4247317"/>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18:14</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fruits que désirait ton âme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sont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allés loin de toi ;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toutes les choses délicates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magnifiques sont perdues pour toi,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tu ne les retrouveras plus.</a:t>
            </a:r>
          </a:p>
        </p:txBody>
      </p:sp>
      <p:pic>
        <p:nvPicPr>
          <p:cNvPr id="131074" name="Picture 2" descr="https://dwellingintheword.files.wordpress.com/2011/08/hole-destruction-of-jerusalem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9096" y="301449"/>
            <a:ext cx="2927198" cy="210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923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606254" y="2283618"/>
            <a:ext cx="11500021" cy="4247317"/>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Daniel 7:23</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me parla ainsi : Le quatrième animal, c’est un quatrième royaume qui existera sur la terre, différent de tous les royaumes, et qui dévorera toute la terre,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 foulera et la brisera.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8229600" y="314324"/>
            <a:ext cx="3671887" cy="2582585"/>
          </a:xfrm>
          <a:prstGeom prst="rect">
            <a:avLst/>
          </a:prstGeom>
        </p:spPr>
      </p:pic>
    </p:spTree>
    <p:extLst>
      <p:ext uri="{BB962C8B-B14F-4D97-AF65-F5344CB8AC3E}">
        <p14:creationId xmlns:p14="http://schemas.microsoft.com/office/powerpoint/2010/main" val="325509523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5259" y="2405725"/>
            <a:ext cx="12087225" cy="4247317"/>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18:15</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marchands de ces choses,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se sont enrichis par elle,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tiendront éloignés,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dans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 crainte de son tourment ;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pleureront et seront dans le deuil,</a:t>
            </a:r>
          </a:p>
        </p:txBody>
      </p:sp>
      <p:pic>
        <p:nvPicPr>
          <p:cNvPr id="131074" name="Picture 2" descr="https://dwellingintheword.files.wordpress.com/2011/08/hole-destruction-of-jerusalem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9096" y="301449"/>
            <a:ext cx="2927198" cy="210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27125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45452" y="3038771"/>
            <a:ext cx="12087225" cy="3570208"/>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18:16</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diront : Malheur ! malheur !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grande ville, qui était vêtue de fin lin,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pourpre et d’écarlate, et parée d’or,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pierres précieuses et de perles ! </a:t>
            </a: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321" y="237234"/>
            <a:ext cx="4439908" cy="3329931"/>
          </a:xfrm>
          <a:prstGeom prst="rect">
            <a:avLst/>
          </a:prstGeom>
        </p:spPr>
      </p:pic>
    </p:spTree>
    <p:extLst>
      <p:ext uri="{BB962C8B-B14F-4D97-AF65-F5344CB8AC3E}">
        <p14:creationId xmlns:p14="http://schemas.microsoft.com/office/powerpoint/2010/main" val="292181023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55500" y="2375580"/>
            <a:ext cx="12087225" cy="4247317"/>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18:17</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En une seule heure tant de richesses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ont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été détruites ! Et tous les pilotes,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tous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ceux qui naviguent vers ce lieu,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marins, et tous ceux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exploitent la mer, se tenaient éloignés, </a:t>
            </a:r>
          </a:p>
        </p:txBody>
      </p:sp>
      <p:pic>
        <p:nvPicPr>
          <p:cNvPr id="146434" name="Picture 2" descr="http://www.prophecyindex.org/images/prophecy_covers/2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796" y="252831"/>
            <a:ext cx="4299264" cy="267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53977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55500" y="2375580"/>
            <a:ext cx="12087225" cy="3570208"/>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18:18</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ils s’écriaient,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en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voyant la fumée de son embrasement : Quelle ville était semblable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à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 grande ville ?</a:t>
            </a:r>
          </a:p>
        </p:txBody>
      </p:sp>
      <p:pic>
        <p:nvPicPr>
          <p:cNvPr id="146434" name="Picture 2" descr="http://www.prophecyindex.org/images/prophecy_covers/2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796" y="252831"/>
            <a:ext cx="4299264" cy="267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66006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45453" y="1085645"/>
            <a:ext cx="12087225" cy="5601533"/>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18:19</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ils jetaient de la poussière sur leurs têtes, ils pleuraient et ils étaient dans le deuil,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criaient et disaient : Malheur ! malheur ! La grande ville, où se sont enrichis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par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son opulence tous ceux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ont des navires sur la mer,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en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une seule heure elle a été détruite !</a:t>
            </a:r>
          </a:p>
        </p:txBody>
      </p:sp>
      <p:pic>
        <p:nvPicPr>
          <p:cNvPr id="146434" name="Picture 2" descr="http://www.prophecyindex.org/images/prophecy_covers/2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7334" y="252831"/>
            <a:ext cx="2318726" cy="1445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15238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422030" y="381837"/>
            <a:ext cx="11901226" cy="4247317"/>
          </a:xfrm>
          <a:prstGeom prst="rect">
            <a:avLst/>
          </a:prstGeom>
        </p:spPr>
        <p:txBody>
          <a:bodyPr wrap="square">
            <a:spAutoFit/>
          </a:bodyPr>
          <a:lstStyle/>
          <a:p>
            <a:r>
              <a:rPr lang="fr-BE" sz="4000" spc="-15"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Jérémie 51:60</a:t>
            </a:r>
            <a:endParaRPr lang="fr-BE" sz="4000" i="1" spc="-15"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srgbClr val="FF00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Jérémie écrivit dans un livre </a:t>
            </a:r>
          </a:p>
          <a:p>
            <a:r>
              <a:rPr lang="fr-FR" sz="4400" b="1" spc="-15" dirty="0" smtClean="0">
                <a:solidFill>
                  <a:srgbClr val="FF00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tous les malheurs qui devaient </a:t>
            </a:r>
          </a:p>
          <a:p>
            <a:r>
              <a:rPr lang="fr-FR" sz="4400" b="1" spc="-15" dirty="0" smtClean="0">
                <a:solidFill>
                  <a:srgbClr val="FF00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arriver à Babylone, </a:t>
            </a:r>
          </a:p>
          <a:p>
            <a:r>
              <a:rPr lang="fr-FR" sz="4400" b="1" spc="-15" dirty="0" smtClean="0">
                <a:solidFill>
                  <a:srgbClr val="FF00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toutes ces paroles qui sont écrites </a:t>
            </a:r>
          </a:p>
          <a:p>
            <a:r>
              <a:rPr lang="fr-FR" sz="4400" b="1" spc="-15" dirty="0" smtClean="0">
                <a:solidFill>
                  <a:srgbClr val="FF00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sur Babylone.</a:t>
            </a:r>
            <a:endParaRPr lang="nl-BE" sz="4400" b="1" dirty="0">
              <a:solidFill>
                <a:srgbClr val="FF0000"/>
              </a:solidFill>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20504808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422030" y="381837"/>
            <a:ext cx="11901226" cy="2893100"/>
          </a:xfrm>
          <a:prstGeom prst="rect">
            <a:avLst/>
          </a:prstGeom>
        </p:spPr>
        <p:txBody>
          <a:bodyPr wrap="square">
            <a:spAutoFit/>
          </a:bodyPr>
          <a:lstStyle/>
          <a:p>
            <a:r>
              <a:rPr lang="fr-BE" sz="4000" spc="-15"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Jérémie 51:61</a:t>
            </a:r>
            <a:endParaRPr lang="fr-BE" sz="4000" i="1" spc="-15"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srgbClr val="FF00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Jérémie dit à Seraja : </a:t>
            </a:r>
          </a:p>
          <a:p>
            <a:r>
              <a:rPr lang="fr-FR" sz="4400" b="1" spc="-15" dirty="0" smtClean="0">
                <a:solidFill>
                  <a:srgbClr val="FF00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Lorsque tu seras arrivé à Babylone, </a:t>
            </a:r>
          </a:p>
          <a:p>
            <a:r>
              <a:rPr lang="fr-FR" sz="4400" b="1" spc="-15" dirty="0" smtClean="0">
                <a:solidFill>
                  <a:srgbClr val="FF00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tu auras soin de lire toutes ces paroles, </a:t>
            </a:r>
            <a:endParaRPr lang="nl-BE" sz="4400" b="1" dirty="0">
              <a:solidFill>
                <a:srgbClr val="FF0000"/>
              </a:solidFill>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73110518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422030" y="381837"/>
            <a:ext cx="11901226" cy="4924425"/>
          </a:xfrm>
          <a:prstGeom prst="rect">
            <a:avLst/>
          </a:prstGeom>
        </p:spPr>
        <p:txBody>
          <a:bodyPr wrap="square">
            <a:spAutoFit/>
          </a:bodyPr>
          <a:lstStyle/>
          <a:p>
            <a:r>
              <a:rPr lang="fr-BE" sz="4000" spc="-15"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Jérémie 51:62</a:t>
            </a:r>
            <a:endParaRPr lang="fr-BE" sz="4000" i="1" spc="-15"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srgbClr val="FF00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tu diras : Éternel, c’est toi qui as déclaré que ce lieu serait détruit, </a:t>
            </a:r>
          </a:p>
          <a:p>
            <a:r>
              <a:rPr lang="fr-FR" sz="4400" b="1" spc="-15" dirty="0" smtClean="0">
                <a:solidFill>
                  <a:srgbClr val="FF00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qu’il ne serait plus habité </a:t>
            </a:r>
          </a:p>
          <a:p>
            <a:r>
              <a:rPr lang="fr-FR" sz="4400" b="1" spc="-15" dirty="0" smtClean="0">
                <a:solidFill>
                  <a:srgbClr val="FF00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ni par les hommes ni par les bêtes, </a:t>
            </a:r>
          </a:p>
          <a:p>
            <a:r>
              <a:rPr lang="fr-FR" sz="4400" b="1" spc="-15" dirty="0" smtClean="0">
                <a:solidFill>
                  <a:srgbClr val="FF00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mais qu’il deviendrait un désert </a:t>
            </a:r>
          </a:p>
          <a:p>
            <a:r>
              <a:rPr lang="fr-FR" sz="4400" b="1" spc="-15" dirty="0" smtClean="0">
                <a:solidFill>
                  <a:srgbClr val="FF00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pour toujours. </a:t>
            </a:r>
            <a:endParaRPr lang="nl-BE" sz="4400" b="1" dirty="0">
              <a:solidFill>
                <a:srgbClr val="FF0000"/>
              </a:solidFill>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1757429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422030" y="381837"/>
            <a:ext cx="11901226" cy="2893100"/>
          </a:xfrm>
          <a:prstGeom prst="rect">
            <a:avLst/>
          </a:prstGeom>
        </p:spPr>
        <p:txBody>
          <a:bodyPr wrap="square">
            <a:spAutoFit/>
          </a:bodyPr>
          <a:lstStyle/>
          <a:p>
            <a:r>
              <a:rPr lang="fr-BE" sz="4000" spc="-15"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Jérémie 51:63</a:t>
            </a:r>
            <a:endParaRPr lang="fr-BE" sz="4000" i="1" spc="-15"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srgbClr val="FF00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quand tu auras achevé la lecture </a:t>
            </a:r>
          </a:p>
          <a:p>
            <a:r>
              <a:rPr lang="fr-FR" sz="4400" b="1" spc="-15" dirty="0" smtClean="0">
                <a:solidFill>
                  <a:srgbClr val="FF00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ce livre, tu y attacheras une pierre, </a:t>
            </a:r>
          </a:p>
          <a:p>
            <a:r>
              <a:rPr lang="fr-FR" sz="4400" b="1" spc="-15" dirty="0" smtClean="0">
                <a:solidFill>
                  <a:srgbClr val="FF00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tu le jetteras dans l’Euphrate,</a:t>
            </a:r>
            <a:endParaRPr lang="nl-BE" sz="4400" b="1" dirty="0">
              <a:solidFill>
                <a:srgbClr val="FF0000"/>
              </a:solidFill>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48711714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90435" y="211015"/>
            <a:ext cx="11901226" cy="2893100"/>
          </a:xfrm>
          <a:prstGeom prst="rect">
            <a:avLst/>
          </a:prstGeom>
        </p:spPr>
        <p:txBody>
          <a:bodyPr wrap="square">
            <a:spAutoFit/>
          </a:bodyPr>
          <a:lstStyle/>
          <a:p>
            <a:r>
              <a:rPr lang="fr-BE" sz="4000" spc="-15"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Jérémie 51:64</a:t>
            </a:r>
            <a:endParaRPr lang="fr-BE" sz="4000" i="1" spc="-15"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srgbClr val="FF00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tu diras : Ainsi Babylone sera submergée, elle ne se relèvera pas des malheurs </a:t>
            </a:r>
          </a:p>
          <a:p>
            <a:r>
              <a:rPr lang="fr-FR" sz="4400" b="1" spc="-15" dirty="0" smtClean="0">
                <a:solidFill>
                  <a:srgbClr val="FF00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 j’amènerai sur elle</a:t>
            </a:r>
            <a:endParaRPr lang="nl-BE" sz="4400" b="1" dirty="0">
              <a:solidFill>
                <a:srgbClr val="FF0000"/>
              </a:solidFill>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566889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25254" y="2378868"/>
            <a:ext cx="11500021" cy="4247317"/>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Daniel 7:24</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dix cornes, ce sont dix rois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s’élèveront de ce royaume.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 autre s’élèvera après eux,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sera différent des premiers,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il abaissera trois rois.</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250" y="176212"/>
            <a:ext cx="3562350" cy="2824163"/>
          </a:xfrm>
          <a:prstGeom prst="rect">
            <a:avLst/>
          </a:prstGeom>
        </p:spPr>
      </p:pic>
    </p:spTree>
    <p:extLst>
      <p:ext uri="{BB962C8B-B14F-4D97-AF65-F5344CB8AC3E}">
        <p14:creationId xmlns:p14="http://schemas.microsoft.com/office/powerpoint/2010/main" val="229052757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245453" y="1085645"/>
            <a:ext cx="11702037" cy="3570208"/>
          </a:xfrm>
          <a:prstGeom prst="rect">
            <a:avLst/>
          </a:prstGeom>
        </p:spPr>
        <p:txBody>
          <a:bodyPr wrap="square">
            <a:spAutoFit/>
          </a:bodyPr>
          <a:lstStyle/>
          <a:p>
            <a:pPr algn="ctr"/>
            <a:r>
              <a:rPr lang="fr-BE" sz="4000" spc="-15" dirty="0">
                <a:solidFill>
                  <a:prstClr val="white"/>
                </a:solidFill>
                <a:effectLst>
                  <a:glow rad="228600">
                    <a:schemeClr val="accent1">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effectLst>
                  <a:glow rad="228600">
                    <a:schemeClr val="accent1">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rPr>
              <a:t>18:20</a:t>
            </a:r>
            <a:endParaRPr lang="fr-BE" sz="4000" i="1" spc="-15" dirty="0">
              <a:solidFill>
                <a:prstClr val="white"/>
              </a:solidFill>
              <a:effectLst>
                <a:glow rad="228600">
                  <a:schemeClr val="accent1">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Ciel, réjouis-toi sur elle ! </a:t>
            </a:r>
            <a:endPar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vous, les saints, les apôtres, </a:t>
            </a:r>
            <a:endPar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prophètes, réjouissez-vous aussi ! </a:t>
            </a:r>
            <a:endPar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Car </a:t>
            </a:r>
            <a:r>
              <a:rPr lang="fr-FR" sz="4400" b="1" spc="-15" dirty="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Dieu vous a fait justice en la jugeant.</a:t>
            </a:r>
          </a:p>
        </p:txBody>
      </p:sp>
    </p:spTree>
    <p:extLst>
      <p:ext uri="{BB962C8B-B14F-4D97-AF65-F5344CB8AC3E}">
        <p14:creationId xmlns:p14="http://schemas.microsoft.com/office/powerpoint/2010/main" val="400486508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245453" y="1085645"/>
            <a:ext cx="11702037" cy="4924425"/>
          </a:xfrm>
          <a:prstGeom prst="rect">
            <a:avLst/>
          </a:prstGeom>
        </p:spPr>
        <p:txBody>
          <a:bodyPr wrap="square">
            <a:spAutoFit/>
          </a:bodyPr>
          <a:lstStyle/>
          <a:p>
            <a:pPr algn="ctr"/>
            <a:r>
              <a:rPr lang="fr-BE" sz="4000" spc="-15" dirty="0">
                <a:solidFill>
                  <a:prstClr val="white"/>
                </a:solidFill>
                <a:effectLst>
                  <a:glow rad="228600">
                    <a:schemeClr val="accent1">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effectLst>
                  <a:glow rad="228600">
                    <a:schemeClr val="accent1">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rPr>
              <a:t>18:21</a:t>
            </a:r>
            <a:endParaRPr lang="fr-BE" sz="4000" i="1" spc="-15" dirty="0">
              <a:solidFill>
                <a:prstClr val="white"/>
              </a:solidFill>
              <a:effectLst>
                <a:glow rad="228600">
                  <a:schemeClr val="accent1">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Alors un ange puissant prit </a:t>
            </a: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une pierre semblable à une grande meule, et il la jeta dans la mer, en disant : </a:t>
            </a: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Ainsi sera précipitée avec violence Babylone, la grande ville, </a:t>
            </a: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elle ne sera plus trouvée.</a:t>
            </a:r>
            <a:endParaRPr lang="fr-FR" sz="4400" b="1" spc="-15" dirty="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30044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265550" y="352116"/>
            <a:ext cx="11702037" cy="6278642"/>
          </a:xfrm>
          <a:prstGeom prst="rect">
            <a:avLst/>
          </a:prstGeom>
        </p:spPr>
        <p:txBody>
          <a:bodyPr wrap="square">
            <a:spAutoFit/>
          </a:bodyPr>
          <a:lstStyle/>
          <a:p>
            <a:pPr algn="ctr"/>
            <a:r>
              <a:rPr lang="fr-BE" sz="4000" spc="-15" dirty="0">
                <a:solidFill>
                  <a:prstClr val="white"/>
                </a:solidFill>
                <a:effectLst>
                  <a:glow rad="228600">
                    <a:schemeClr val="accent1">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effectLst>
                  <a:glow rad="228600">
                    <a:schemeClr val="accent1">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rPr>
              <a:t>18:21</a:t>
            </a:r>
            <a:endParaRPr lang="fr-BE" sz="4000" i="1" spc="-15" dirty="0">
              <a:solidFill>
                <a:prstClr val="white"/>
              </a:solidFill>
              <a:effectLst>
                <a:glow rad="228600">
                  <a:schemeClr val="accent1">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l’on n’entendra plus chez toi </a:t>
            </a: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sons des joueurs de harpe, </a:t>
            </a: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des musiciens, des joueurs de flûte </a:t>
            </a: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des joueurs de trompette, </a:t>
            </a: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on ne trouvera plus chez toi aucun artisan d’un métier quelconque, </a:t>
            </a: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on n’entendra plus chez toi </a:t>
            </a: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bruit de la meule,</a:t>
            </a:r>
            <a:endParaRPr lang="fr-FR" sz="4400" b="1" spc="-15" dirty="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785725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265550" y="352116"/>
            <a:ext cx="11702037" cy="5601533"/>
          </a:xfrm>
          <a:prstGeom prst="rect">
            <a:avLst/>
          </a:prstGeom>
        </p:spPr>
        <p:txBody>
          <a:bodyPr wrap="square">
            <a:spAutoFit/>
          </a:bodyPr>
          <a:lstStyle/>
          <a:p>
            <a:pPr algn="ctr"/>
            <a:r>
              <a:rPr lang="fr-BE" sz="4000" spc="-15" dirty="0">
                <a:solidFill>
                  <a:prstClr val="white"/>
                </a:solidFill>
                <a:effectLst>
                  <a:glow rad="228600">
                    <a:schemeClr val="accent1">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effectLst>
                  <a:glow rad="228600">
                    <a:schemeClr val="accent1">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rPr>
              <a:t>18:21</a:t>
            </a:r>
            <a:endParaRPr lang="fr-BE" sz="4000" i="1" spc="-15" dirty="0">
              <a:solidFill>
                <a:prstClr val="white"/>
              </a:solidFill>
              <a:effectLst>
                <a:glow rad="228600">
                  <a:schemeClr val="accent1">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 lumière de la lampe ne brillera plus </a:t>
            </a: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chez toi, et la voix de l’époux et de l’épouse ne sera plus entendue chez toi, </a:t>
            </a: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parce que tes marchands </a:t>
            </a: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étaient les grands de la terre, </a:t>
            </a: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parce que toutes les nations </a:t>
            </a: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ont été séduites par tes enchantements,</a:t>
            </a:r>
            <a:endParaRPr lang="fr-FR" sz="4400" b="1" spc="-15" dirty="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189404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265550" y="352116"/>
            <a:ext cx="11702037" cy="3570208"/>
          </a:xfrm>
          <a:prstGeom prst="rect">
            <a:avLst/>
          </a:prstGeom>
        </p:spPr>
        <p:txBody>
          <a:bodyPr wrap="square">
            <a:spAutoFit/>
          </a:bodyPr>
          <a:lstStyle/>
          <a:p>
            <a:pPr algn="ctr"/>
            <a:r>
              <a:rPr lang="fr-BE" sz="4000" spc="-15" dirty="0">
                <a:solidFill>
                  <a:prstClr val="white"/>
                </a:solidFill>
                <a:effectLst>
                  <a:glow rad="228600">
                    <a:schemeClr val="accent1">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effectLst>
                  <a:glow rad="228600">
                    <a:schemeClr val="accent1">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rPr>
              <a:t>18:21</a:t>
            </a:r>
            <a:endParaRPr lang="fr-BE" sz="4000" i="1" spc="-15" dirty="0">
              <a:solidFill>
                <a:prstClr val="white"/>
              </a:solidFill>
              <a:effectLst>
                <a:glow rad="228600">
                  <a:schemeClr val="accent1">
                    <a:satMod val="175000"/>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parce qu’on a trouvé chez elle </a:t>
            </a: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sang des prophètes et des saints </a:t>
            </a: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de tous ceux qui ont été égorgés </a:t>
            </a:r>
          </a:p>
          <a:p>
            <a:pPr algn="ctr"/>
            <a:r>
              <a:rPr lang="fr-FR" sz="4400" b="1" spc="-15" dirty="0" smtClean="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sur la terre.</a:t>
            </a:r>
            <a:endParaRPr lang="fr-FR" sz="4400" b="1" spc="-15" dirty="0">
              <a:solidFill>
                <a:prstClr val="white"/>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5541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30029" y="1664493"/>
            <a:ext cx="11500021" cy="4924425"/>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Daniel 7:25</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prononcera des paroles contre le Très-Haut, il opprimera les saints du Très Haut, et il espérera changer les temps et la loi ; et les saints seront livrés entre ses mains pendant un temps, des temps, et la moitié d’un temps.</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1225" y="280987"/>
            <a:ext cx="2147887" cy="1889105"/>
          </a:xfrm>
          <a:prstGeom prst="rect">
            <a:avLst/>
          </a:prstGeom>
        </p:spPr>
      </p:pic>
    </p:spTree>
    <p:extLst>
      <p:ext uri="{BB962C8B-B14F-4D97-AF65-F5344CB8AC3E}">
        <p14:creationId xmlns:p14="http://schemas.microsoft.com/office/powerpoint/2010/main" val="4036730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58604" y="3502818"/>
            <a:ext cx="11500021" cy="2893100"/>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Daniel 7:26</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Puis viendra le jugement,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on lui ôtera sa domination,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sera détruite et anéantie pour jamais.</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3025" y="206882"/>
            <a:ext cx="6781800" cy="3838499"/>
          </a:xfrm>
          <a:prstGeom prst="rect">
            <a:avLst/>
          </a:prstGeom>
        </p:spPr>
      </p:pic>
    </p:spTree>
    <p:extLst>
      <p:ext uri="{BB962C8B-B14F-4D97-AF65-F5344CB8AC3E}">
        <p14:creationId xmlns:p14="http://schemas.microsoft.com/office/powerpoint/2010/main" val="2305447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10979" y="1693068"/>
            <a:ext cx="11500021" cy="4924425"/>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Daniel 7:27</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règne, la domination, et la grandeur de tous les royaumes qui sont sous les cieux, seront donnés au peuple des saints du Très-Haut. Son règne est un règne éternel, et tous les dominateurs le serviront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lui obéiront.</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9191625" y="247650"/>
            <a:ext cx="2728912" cy="2051433"/>
          </a:xfrm>
          <a:prstGeom prst="rect">
            <a:avLst/>
          </a:prstGeom>
        </p:spPr>
      </p:pic>
    </p:spTree>
    <p:extLst>
      <p:ext uri="{BB962C8B-B14F-4D97-AF65-F5344CB8AC3E}">
        <p14:creationId xmlns:p14="http://schemas.microsoft.com/office/powerpoint/2010/main" val="2482432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68129" y="292893"/>
            <a:ext cx="11500021" cy="4247317"/>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Jérémie 3:6</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L’Éternel me dit, au temps du roi Josias : As-tu vu ce qu’a fait l’infidèle Israël ? Elle est allée sur toute montagne élevée et sous tout arbre vert, et là elle s’est prostituée.</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720956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71450" y="0"/>
            <a:ext cx="11734800" cy="5601533"/>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Jérémie 3:8</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Quoique j’eusse répudié l’infidèle Israël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à cause de tous ses adultères,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que je lui eusse donné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sa lettre de divorce,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j’ai vu que la perfide Juda, sa sœur,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n’a point eu de crainte, et qu’elle est allée se prostituer pareillement.</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874907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33375" y="304800"/>
            <a:ext cx="11734800" cy="3570208"/>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Jérémie 3:9</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Par sa criante impudicité Israël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 souillé le pays,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a commis un adultère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avec la pierre et le bois.</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320420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8215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97849" y="2972741"/>
            <a:ext cx="11500021" cy="3570208"/>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Apocalypse 17:16</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dix cornes que tu as vues et la bête haïront la prostituée, la dépouilleront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la mettront à nu, mangeront ses chairs, et la consumeront par le feu.</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5" name="Picture 2" descr="http://mdrministries.com/wp-content/uploads/2016/04/b-300x2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4275" y="276225"/>
            <a:ext cx="4358846" cy="3269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894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26424" y="2353616"/>
            <a:ext cx="11500021" cy="4247317"/>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Apocalypse 17:17</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Car Dieu a mis dans leurs cœurs d’exécuter son dessein et d’exécuter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 même dessein, et de donner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leur royauté à la bête, jusqu’à ce que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paroles de Dieu soient accomplies.</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5" name="Picture 2" descr="http://mdrministries.com/wp-content/uploads/2016/04/b-300x2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9" y="276225"/>
            <a:ext cx="3511121" cy="2633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945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64524" y="2953691"/>
            <a:ext cx="11500021" cy="3570208"/>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Apocalypse 18:19</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Malheur ! malheur ! La grande ville,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où se sont enrichis par son opulence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tous ceux qui ont des navires sur la mer, en une seule heure elle a été détruite !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401050" y="268402"/>
            <a:ext cx="3463495" cy="3295183"/>
          </a:xfrm>
          <a:prstGeom prst="rect">
            <a:avLst/>
          </a:prstGeom>
        </p:spPr>
      </p:pic>
    </p:spTree>
    <p:extLst>
      <p:ext uri="{BB962C8B-B14F-4D97-AF65-F5344CB8AC3E}">
        <p14:creationId xmlns:p14="http://schemas.microsoft.com/office/powerpoint/2010/main" val="2881610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64524" y="2953691"/>
            <a:ext cx="11500021" cy="3570208"/>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Apocalypse 17:2</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C’est avec elle que les rois de la terre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se sont livrés à l’impudicité,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c’est du vin de son impudicité que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habitants de la terre se sont enivrés.</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410450" y="219074"/>
            <a:ext cx="4454095" cy="3340571"/>
          </a:xfrm>
          <a:prstGeom prst="rect">
            <a:avLst/>
          </a:prstGeom>
        </p:spPr>
      </p:pic>
    </p:spTree>
    <p:extLst>
      <p:ext uri="{BB962C8B-B14F-4D97-AF65-F5344CB8AC3E}">
        <p14:creationId xmlns:p14="http://schemas.microsoft.com/office/powerpoint/2010/main" val="3219317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64524" y="2953691"/>
            <a:ext cx="11500021" cy="3570208"/>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Esaïe 13:19</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Babylone, l’ornement des royaumes,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 fière parure des Chaldéens,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Sera comme Sodome et Gomorrhe,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 Dieu détruisit.</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4098" name="Picture 2" descr="http://static.flickr.com/57/205537545_f8b9f9d2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9044" y="236537"/>
            <a:ext cx="4568955" cy="333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114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37978" y="2191691"/>
            <a:ext cx="11500021" cy="4247317"/>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Esaïe 13:20</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ne sera plus jamais habitée,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ne sera plus jamais peuplée ;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L’Arabe n’y dressera point sa tente,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les bergers n’y parqueront point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leurs troupeaux.</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9698" name="Picture 2" descr="http://image.slidesharecdn.com/theparousia-mysterybabylon-100710102406-phpapp01/95/the-parousia-mystery-babylon-41-728.jpg?cb=1278757537"/>
          <p:cNvPicPr>
            <a:picLocks noChangeAspect="1" noChangeArrowheads="1"/>
          </p:cNvPicPr>
          <p:nvPr/>
        </p:nvPicPr>
        <p:blipFill rotWithShape="1">
          <a:blip r:embed="rId2">
            <a:extLst>
              <a:ext uri="{28A0092B-C50C-407E-A947-70E740481C1C}">
                <a14:useLocalDpi xmlns:a14="http://schemas.microsoft.com/office/drawing/2010/main" val="0"/>
              </a:ext>
            </a:extLst>
          </a:blip>
          <a:srcRect l="2839" t="20238" r="4029" b="49542"/>
          <a:stretch/>
        </p:blipFill>
        <p:spPr bwMode="auto">
          <a:xfrm>
            <a:off x="4149726" y="361950"/>
            <a:ext cx="7870824" cy="1915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20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37978" y="2191691"/>
            <a:ext cx="11500021" cy="3570208"/>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Esaïe 13:21</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animaux du désert y prendront leur gîte, Les hiboux rempliront ses maisons, Les autruches en feront leur demeure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les boucs y sauteront.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9698" name="Picture 2" descr="http://image.slidesharecdn.com/theparousia-mysterybabylon-100710102406-phpapp01/95/the-parousia-mystery-babylon-41-728.jpg?cb=1278757537"/>
          <p:cNvPicPr>
            <a:picLocks noChangeAspect="1" noChangeArrowheads="1"/>
          </p:cNvPicPr>
          <p:nvPr/>
        </p:nvPicPr>
        <p:blipFill rotWithShape="1">
          <a:blip r:embed="rId2">
            <a:extLst>
              <a:ext uri="{28A0092B-C50C-407E-A947-70E740481C1C}">
                <a14:useLocalDpi xmlns:a14="http://schemas.microsoft.com/office/drawing/2010/main" val="0"/>
              </a:ext>
            </a:extLst>
          </a:blip>
          <a:srcRect l="2839" t="20238" r="4029" b="49542"/>
          <a:stretch/>
        </p:blipFill>
        <p:spPr bwMode="auto">
          <a:xfrm>
            <a:off x="4149726" y="361950"/>
            <a:ext cx="7870824" cy="1915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094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37978" y="2191691"/>
            <a:ext cx="11500021" cy="3570208"/>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Esaïe 13:22</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chacals hurleront dans ses palais,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les chiens sauvages dans ses maisons de plaisance. Son temps est près d’arriver, Et ses jours ne se prolongeront pas.</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9698" name="Picture 2" descr="http://image.slidesharecdn.com/theparousia-mysterybabylon-100710102406-phpapp01/95/the-parousia-mystery-babylon-41-728.jpg?cb=1278757537"/>
          <p:cNvPicPr>
            <a:picLocks noChangeAspect="1" noChangeArrowheads="1"/>
          </p:cNvPicPr>
          <p:nvPr/>
        </p:nvPicPr>
        <p:blipFill rotWithShape="1">
          <a:blip r:embed="rId2">
            <a:extLst>
              <a:ext uri="{28A0092B-C50C-407E-A947-70E740481C1C}">
                <a14:useLocalDpi xmlns:a14="http://schemas.microsoft.com/office/drawing/2010/main" val="0"/>
              </a:ext>
            </a:extLst>
          </a:blip>
          <a:srcRect l="2839" t="20238" r="4029" b="49542"/>
          <a:stretch/>
        </p:blipFill>
        <p:spPr bwMode="auto">
          <a:xfrm>
            <a:off x="4149726" y="361950"/>
            <a:ext cx="7870824" cy="1915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3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88324" y="1724966"/>
            <a:ext cx="11500021" cy="5047536"/>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Apocalypse 17:4 </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Cette femme était vêtue de pourpre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d’écarlate, et parée d’or,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pierres précieuses et de perles.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tenait dans sa main une coupe d’or, remplie d’abominations et des impuretés de sa prostitution.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6" name="Picture 2" descr="https://jamestabor.com/wp-content/uploads/2015/12/Whore-Babyl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8019" y="167471"/>
            <a:ext cx="2827976" cy="2123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342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78799" y="2915591"/>
            <a:ext cx="11500021" cy="3570208"/>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Apocalypse 17:5 </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Sur son front était écrit un nom,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 mystère : Babylone la grande,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 mère des impudiques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des abominations de la terre.</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6" name="Picture 2" descr="https://jamestabor.com/wp-content/uploads/2015/12/Whore-Babyl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6022" y="167471"/>
            <a:ext cx="4489973" cy="3371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148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2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78799" y="2915591"/>
            <a:ext cx="11500021" cy="3570208"/>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Apocalypse 17:6 </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je vis cette femme ivre du sang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des saints et du sang des témoins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Jésus. Et, en la voyant,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je fus saisi d’un grand étonnement.</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6" name="Picture 2" descr="https://jamestabor.com/wp-content/uploads/2015/12/Whore-Babyl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829" y="167470"/>
            <a:ext cx="4530166" cy="3401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74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37978" y="2191691"/>
            <a:ext cx="11500021" cy="4247317"/>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Jérémie 51:7</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Babylone était dans la main de l’Éternel une coupe d’or, Qui enivrait toute la terre ; Les nations ont bu de son vin :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C’est pourquoi les nations ont été comme en délire.</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0722" name="Picture 2" descr="https://slapphappe.files.wordpress.com/2009/03/castle-of-puivert.png?w=300&amp;h=1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7150" y="265112"/>
            <a:ext cx="4260849" cy="2471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568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78799" y="2915591"/>
            <a:ext cx="11500021" cy="3570208"/>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Apocalypse 17:5 </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Sur son front était écrit un nom,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 mystère : Babylone la grande,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 mère des impudiques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des abominations de la terre.</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6" name="Picture 2" descr="https://jamestabor.com/wp-content/uploads/2015/12/Whore-Babyl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6070" y="167470"/>
            <a:ext cx="4479925" cy="3364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834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hthoek 3"/>
          <p:cNvSpPr/>
          <p:nvPr/>
        </p:nvSpPr>
        <p:spPr>
          <a:xfrm>
            <a:off x="333203" y="1496366"/>
            <a:ext cx="11500021" cy="4247317"/>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Jérémie 3:6</a:t>
            </a:r>
            <a:endParaRPr lang="fr-BE" sz="4000" b="1" i="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L’Éternel me dit, au temps du roi Josias : As-tu vu ce qu’a fait l’infidèle Israël ? </a:t>
            </a:r>
          </a:p>
          <a:p>
            <a:pPr algn="ct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Elle est allée sur toute montagne élevée </a:t>
            </a:r>
          </a:p>
          <a:p>
            <a:pPr algn="ct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et sous tout arbre vert, </a:t>
            </a:r>
          </a:p>
          <a:p>
            <a:pPr algn="ct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et là elle s’est prostituée. </a:t>
            </a:r>
            <a:endParaRPr lang="nl-BE"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097107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hthoek 3"/>
          <p:cNvSpPr/>
          <p:nvPr/>
        </p:nvSpPr>
        <p:spPr>
          <a:xfrm>
            <a:off x="323678" y="677216"/>
            <a:ext cx="11500021" cy="5601533"/>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Jérémie 3:8</a:t>
            </a:r>
            <a:endParaRPr lang="fr-BE" sz="4000" b="1" i="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Quoique j’eusse répudié l’infidèle Israël </a:t>
            </a:r>
          </a:p>
          <a:p>
            <a:pPr algn="ct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à cause de tous ses adultères, et que je lui eusse donné sa lettre de divorce, </a:t>
            </a:r>
          </a:p>
          <a:p>
            <a:pPr algn="ct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j’ai vu que la perfide Juda, sa sœur, </a:t>
            </a:r>
          </a:p>
          <a:p>
            <a:pPr algn="ct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n’a point eu de crainte, </a:t>
            </a:r>
          </a:p>
          <a:p>
            <a:pPr algn="ct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et qu’elle est allée se prostituer pareillement. </a:t>
            </a:r>
            <a:endParaRPr lang="nl-BE"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5602859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hthoek 3"/>
          <p:cNvSpPr/>
          <p:nvPr/>
        </p:nvSpPr>
        <p:spPr>
          <a:xfrm>
            <a:off x="361778" y="1696391"/>
            <a:ext cx="11500021" cy="3570208"/>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Jérémie 3:9</a:t>
            </a:r>
            <a:endParaRPr lang="fr-BE" sz="4000" b="1" i="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Par sa criante impudicité </a:t>
            </a:r>
          </a:p>
          <a:p>
            <a:pPr algn="ct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Israël a souillé le pays, </a:t>
            </a:r>
          </a:p>
          <a:p>
            <a:pPr algn="ct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elle a commis un adultère </a:t>
            </a:r>
          </a:p>
          <a:p>
            <a:pPr algn="ctr"/>
            <a:r>
              <a:rPr lang="fr-FR"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avec la pierre et le bois.</a:t>
            </a:r>
            <a:endParaRPr lang="nl-BE"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5495926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390353" y="2105966"/>
            <a:ext cx="11500021" cy="2893100"/>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16:24</a:t>
            </a:r>
            <a:endParaRPr lang="fr-BE" sz="4000" b="1" i="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Tu t’es bâti des maisons de prostitution, tu t’es fait des hauts lieux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dans toutes les places ;</a:t>
            </a:r>
            <a:endParaRPr lang="nl-BE" sz="44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724759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352253" y="1182041"/>
            <a:ext cx="11500021" cy="4247317"/>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16:25</a:t>
            </a:r>
            <a:endParaRPr lang="fr-BE" sz="4000" b="1" i="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À l’entrée de chaque chemin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tu as construit tes hauts lieux,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tu as déshonoré ta beauté,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tu t’es livrée à tous les passants,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tu as multiplié tes prostitutions.</a:t>
            </a:r>
            <a:endParaRPr lang="nl-BE" sz="44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0172071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352253" y="1182041"/>
            <a:ext cx="11500021" cy="3570208"/>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16:26</a:t>
            </a:r>
            <a:endParaRPr lang="fr-BE" sz="4000" b="1" i="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Tu t’es prostituée aux Égyptiens,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tes voisins au corps vigoureux,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et tu as multiplié tes prostitutions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pour m’irriter. </a:t>
            </a:r>
            <a:endParaRPr lang="nl-BE" sz="44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899372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352253" y="1182041"/>
            <a:ext cx="11500021" cy="3570208"/>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16:28</a:t>
            </a:r>
            <a:endParaRPr lang="fr-BE" sz="4000" b="1" i="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Tu t’es prostituée aux Assyriens,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parce que tu n’étais pas rassasiée ;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tu t’es prostituée à eux,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et tu n’as pas encore été rassasiée. </a:t>
            </a:r>
            <a:endParaRPr lang="nl-BE" sz="44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002660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c/c3/Dagon1.jpg/220px-Dag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0" y="6491"/>
            <a:ext cx="7143750" cy="6851509"/>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1343025" y="504825"/>
            <a:ext cx="3705225" cy="769441"/>
          </a:xfrm>
          <a:prstGeom prst="rect">
            <a:avLst/>
          </a:prstGeom>
          <a:noFill/>
        </p:spPr>
        <p:txBody>
          <a:bodyPr wrap="square" rtlCol="0">
            <a:spAutoFit/>
          </a:bodyPr>
          <a:lstStyle/>
          <a:p>
            <a:pPr algn="ctr"/>
            <a:r>
              <a:rPr lang="nl-NL" sz="4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Dagon</a:t>
            </a:r>
            <a:endParaRPr lang="nl-BE"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07656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352253" y="1182041"/>
            <a:ext cx="11500021" cy="4247317"/>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16:29</a:t>
            </a:r>
            <a:endParaRPr lang="fr-BE" sz="4000" b="1" i="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Tu as multiplié tes prostitutions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avec le pays de Canaan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et jusqu’en Chaldée,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et avec cela tu n’as pas encore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été rassasiée. </a:t>
            </a:r>
            <a:endParaRPr lang="nl-BE" sz="44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0509238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352253" y="1182041"/>
            <a:ext cx="11500021" cy="3570208"/>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16:30</a:t>
            </a:r>
            <a:endParaRPr lang="fr-BE" sz="4000" b="1" i="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Quelle faiblesse de cœur tu as eue,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dit le Seigneur, l’Éternel,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en faisant toutes ces choses, qui sont l’œuvre d’une maîtresse prostituée !  </a:t>
            </a:r>
            <a:endParaRPr lang="nl-BE" sz="44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521877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380828" y="410516"/>
            <a:ext cx="11500021" cy="4924425"/>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16:31</a:t>
            </a:r>
            <a:endParaRPr lang="fr-BE" sz="4000" b="1" i="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Lorsque tu bâtissais tes maisons de prostitution à l’entrée de chaque chemin, lorsque tu faisais tes hauts lieux dans toutes les places, tu n’as pas même été comme la prostituée qui réclame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un salaire ;  </a:t>
            </a:r>
            <a:endParaRPr lang="nl-BE" sz="44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8165393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380828" y="410516"/>
            <a:ext cx="11500021" cy="2893100"/>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16:32</a:t>
            </a:r>
            <a:endParaRPr lang="fr-BE" sz="4000" b="1" i="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tu as été la femme adultère,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qui reçoit des étrangers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au lieu de son mari.  </a:t>
            </a:r>
            <a:endParaRPr lang="nl-BE" sz="44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1396816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410516"/>
            <a:ext cx="12192000" cy="4924425"/>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Ezékiel 16:33</a:t>
            </a:r>
            <a:endParaRPr lang="fr-BE" sz="4000" b="1" i="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À toutes les prostituées on paie un salaire ; mais toi, tu as fait des dons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à tous tes amants,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tu les as gagnés par des présents,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afin de les attirer à toi de toutes parts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dans tes prostitutions.   </a:t>
            </a:r>
            <a:endParaRPr lang="nl-BE" sz="44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244797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78799" y="2915591"/>
            <a:ext cx="11500021" cy="3570208"/>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17:6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je vis cette femme ivre du sang </a:t>
            </a: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des saints et du sang des témoins </a:t>
            </a: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Jésus. Et, en la voyant, </a:t>
            </a: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je fus saisi d’un grand étonnement.</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6" name="Picture 2" descr="https://jamestabor.com/wp-content/uploads/2015/12/Whore-Babyl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360" y="167470"/>
            <a:ext cx="4419635" cy="3318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2575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19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380828" y="410516"/>
            <a:ext cx="11500021" cy="2893100"/>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Job 21:14</a:t>
            </a:r>
            <a:endParaRPr lang="fr-BE" sz="4000" b="1" i="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Ils disaient pourtant à Dieu :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Retire-toi de nous ;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Nous ne voulons pas connaître tes voies.  </a:t>
            </a:r>
            <a:endParaRPr lang="nl-BE" sz="44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231273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380828" y="410516"/>
            <a:ext cx="11500021" cy="3570208"/>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Job 21:15</a:t>
            </a:r>
            <a:endParaRPr lang="fr-BE" sz="4000" b="1" i="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b="1" i="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Qu’est-ce que le Tout-Puissant,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pour que nous le servions ?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Que gagnerons-nous à lui adresser </a:t>
            </a:r>
          </a:p>
          <a:p>
            <a:pPr algn="ctr"/>
            <a:r>
              <a:rPr lang="fr-FR" sz="4400" b="1"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nos prières ?  </a:t>
            </a:r>
            <a:endParaRPr lang="nl-BE" sz="4400" b="1"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1260937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78799" y="2915591"/>
            <a:ext cx="11500021" cy="3570208"/>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17:3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a:t>
            </a: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me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transporta en esprit dans un désert. Et je vis une femme assise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sur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une bête écarlate, pleine de noms de blasphème, ayant sept têtes et dix cornes.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7826" y="257819"/>
            <a:ext cx="2257612" cy="3094982"/>
          </a:xfrm>
          <a:prstGeom prst="rect">
            <a:avLst/>
          </a:prstGeom>
        </p:spPr>
      </p:pic>
    </p:spTree>
    <p:extLst>
      <p:ext uri="{BB962C8B-B14F-4D97-AF65-F5344CB8AC3E}">
        <p14:creationId xmlns:p14="http://schemas.microsoft.com/office/powerpoint/2010/main" val="3130884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kotipetripaavola.com/pontifexmaxim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249" y="238124"/>
            <a:ext cx="6359525" cy="635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9025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78799" y="2915591"/>
            <a:ext cx="11500021" cy="3570208"/>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17:6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je vis cette femme ivre du sang </a:t>
            </a: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des saints et du sang des témoins </a:t>
            </a: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Jésus. Et, en la voyant, </a:t>
            </a: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je fus saisi d’un grand étonnement.</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7826" y="257819"/>
            <a:ext cx="2257612" cy="3094982"/>
          </a:xfrm>
          <a:prstGeom prst="rect">
            <a:avLst/>
          </a:prstGeom>
        </p:spPr>
      </p:pic>
    </p:spTree>
    <p:extLst>
      <p:ext uri="{BB962C8B-B14F-4D97-AF65-F5344CB8AC3E}">
        <p14:creationId xmlns:p14="http://schemas.microsoft.com/office/powerpoint/2010/main" val="39445483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78799" y="2915591"/>
            <a:ext cx="11500021" cy="3570208"/>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17:7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l’ange me dit : Pourquoi t’étonnes-tu ? Je te dirai le mystère de la femme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la bête qui la porte,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 les sept têtes et les dix cornes.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7826" y="257819"/>
            <a:ext cx="2257612" cy="3094982"/>
          </a:xfrm>
          <a:prstGeom prst="rect">
            <a:avLst/>
          </a:prstGeom>
        </p:spPr>
      </p:pic>
    </p:spTree>
    <p:extLst>
      <p:ext uri="{BB962C8B-B14F-4D97-AF65-F5344CB8AC3E}">
        <p14:creationId xmlns:p14="http://schemas.microsoft.com/office/powerpoint/2010/main" val="11079106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78799" y="2915591"/>
            <a:ext cx="11500021" cy="3570208"/>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Daniel 7:28</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Moi, Daniel, je fus extrêmement troublé par mes pensées, je changeai de couleur, et je conservai ces paroles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dans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mon cœur.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9982779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83574" y="2134541"/>
            <a:ext cx="11500021" cy="4247317"/>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Daniel 10:8</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vis cette grande vision ;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forces me manquèrent,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mon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visage changea de couleur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fut décomposé,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je perdis toute vigueur.</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0476112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74024" y="2096441"/>
            <a:ext cx="11808426" cy="3570208"/>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Daniel 10:9</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J’entendis le son de ses paroles ;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comme j’entendais le son de ses paroles, je tombai frappé d’étourdissement,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face contre terre.</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8086645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95417" y="3515666"/>
            <a:ext cx="11500021" cy="2893100"/>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17:7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Je te dirai le mystère de la femme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la bête qui la porte,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 les sept têtes et les dix cornes.</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7826" y="257819"/>
            <a:ext cx="2257612" cy="3094982"/>
          </a:xfrm>
          <a:prstGeom prst="rect">
            <a:avLst/>
          </a:prstGeom>
        </p:spPr>
      </p:pic>
    </p:spTree>
    <p:extLst>
      <p:ext uri="{BB962C8B-B14F-4D97-AF65-F5344CB8AC3E}">
        <p14:creationId xmlns:p14="http://schemas.microsoft.com/office/powerpoint/2010/main" val="41217584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23967" y="213480"/>
            <a:ext cx="11844208" cy="6278642"/>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17:8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 bête que tu as vue était,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n’est plus. Elle doit monter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l’abîme, et aller à la perdition.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habitants de la terre, ceux dont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nom n’a pas été écrit dès la fondation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du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monde dans le livre de vie, s’étonneront en voyant la bête, parce qu’elle était,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qu’elle n’est plus, et qu’elle reparaîtra. -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6050" y="257819"/>
            <a:ext cx="1589388" cy="2178907"/>
          </a:xfrm>
          <a:prstGeom prst="rect">
            <a:avLst/>
          </a:prstGeom>
        </p:spPr>
      </p:pic>
    </p:spTree>
    <p:extLst>
      <p:ext uri="{BB962C8B-B14F-4D97-AF65-F5344CB8AC3E}">
        <p14:creationId xmlns:p14="http://schemas.microsoft.com/office/powerpoint/2010/main" val="6569215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519242" y="2766180"/>
            <a:ext cx="11844208" cy="3570208"/>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17:9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C’est ici l’intelligence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 de la sagesse. </a:t>
            </a: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sept têtes sont sept montagnes,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sur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lesquelles la femme est assise.</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9175" y="257819"/>
            <a:ext cx="3256263" cy="4464042"/>
          </a:xfrm>
          <a:prstGeom prst="rect">
            <a:avLst/>
          </a:prstGeom>
        </p:spPr>
      </p:pic>
    </p:spTree>
    <p:extLst>
      <p:ext uri="{BB962C8B-B14F-4D97-AF65-F5344CB8AC3E}">
        <p14:creationId xmlns:p14="http://schemas.microsoft.com/office/powerpoint/2010/main" val="22330913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90667" y="2166105"/>
            <a:ext cx="11844208" cy="4247317"/>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17:10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Ce sont aussi sept rois :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cinq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sont tombés, un existe,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l’autre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n’est pas encore venu,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quand il sera venu,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doit rester peu de temps.</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9175" y="257819"/>
            <a:ext cx="3256263" cy="4464042"/>
          </a:xfrm>
          <a:prstGeom prst="rect">
            <a:avLst/>
          </a:prstGeom>
        </p:spPr>
      </p:pic>
    </p:spTree>
    <p:extLst>
      <p:ext uri="{BB962C8B-B14F-4D97-AF65-F5344CB8AC3E}">
        <p14:creationId xmlns:p14="http://schemas.microsoft.com/office/powerpoint/2010/main" val="17137540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90667" y="2166105"/>
            <a:ext cx="11844208" cy="4247317"/>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17:11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la bête qui était,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n’est plus,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est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elle-même un huitième roi,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est du nombre des sept,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va à la perdition.</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3876" y="257819"/>
            <a:ext cx="2931562" cy="4018906"/>
          </a:xfrm>
          <a:prstGeom prst="rect">
            <a:avLst/>
          </a:prstGeom>
        </p:spPr>
      </p:pic>
    </p:spTree>
    <p:extLst>
      <p:ext uri="{BB962C8B-B14F-4D97-AF65-F5344CB8AC3E}">
        <p14:creationId xmlns:p14="http://schemas.microsoft.com/office/powerpoint/2010/main" val="1903900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93099" y="4096691"/>
            <a:ext cx="11500021" cy="2215991"/>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1 Pierre 5:13</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L’Église des élus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est à Babylone vous salue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376" y="328612"/>
            <a:ext cx="7717744" cy="4310063"/>
          </a:xfrm>
          <a:prstGeom prst="rect">
            <a:avLst/>
          </a:prstGeom>
        </p:spPr>
      </p:pic>
    </p:spTree>
    <p:extLst>
      <p:ext uri="{BB962C8B-B14F-4D97-AF65-F5344CB8AC3E}">
        <p14:creationId xmlns:p14="http://schemas.microsoft.com/office/powerpoint/2010/main" val="38448781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347792" y="2861430"/>
            <a:ext cx="11844208" cy="3570208"/>
          </a:xfrm>
          <a:prstGeom prst="rect">
            <a:avLst/>
          </a:prstGeom>
        </p:spPr>
        <p:txBody>
          <a:bodyPr wrap="square">
            <a:spAutoFit/>
          </a:bodyPr>
          <a:lstStyle/>
          <a:p>
            <a:r>
              <a:rPr lang="fr-BE" sz="4000" spc="-15" dirty="0" smtClean="0">
                <a:solidFill>
                  <a:prstClr val="white"/>
                </a:solidFill>
                <a:effectLst>
                  <a:glow rad="101600">
                    <a:srgbClr val="C00000">
                      <a:alpha val="60000"/>
                    </a:srgbClr>
                  </a:glow>
                </a:effectLst>
                <a:latin typeface="Arial" panose="020B0604020202020204" pitchFamily="34" charset="0"/>
                <a:ea typeface="Times New Roman" panose="02020603050405020304" pitchFamily="18" charset="0"/>
                <a:cs typeface="Times New Roman" panose="02020603050405020304" pitchFamily="18" charset="0"/>
              </a:rPr>
              <a:t>Daniel 12:4</a:t>
            </a:r>
            <a:endParaRPr lang="fr-BE" sz="4000" i="1" spc="-15" dirty="0">
              <a:solidFill>
                <a:prstClr val="white"/>
              </a:solidFill>
              <a:effectLst>
                <a:glow rad="101600">
                  <a:srgbClr val="C00000">
                    <a:alpha val="60000"/>
                  </a:srgb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effectLst>
                <a:glow rad="101600">
                  <a:srgbClr val="C00000">
                    <a:alpha val="60000"/>
                  </a:srgb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srgbClr val="C0000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Toi, Daniel, tiens secrètes ces paroles, </a:t>
            </a:r>
            <a:endParaRPr lang="fr-FR" sz="4400" b="1" spc="-15" dirty="0" smtClean="0">
              <a:solidFill>
                <a:prstClr val="white"/>
              </a:solidFill>
              <a:effectLst>
                <a:glow rad="101600">
                  <a:srgbClr val="C0000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srgbClr val="C0000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srgbClr val="C0000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scelle le livre jusqu’au temps de la fin. Plusieurs alors le liront, </a:t>
            </a:r>
            <a:endParaRPr lang="fr-FR" sz="4400" b="1" spc="-15" dirty="0" smtClean="0">
              <a:solidFill>
                <a:prstClr val="white"/>
              </a:solidFill>
              <a:effectLst>
                <a:glow rad="101600">
                  <a:srgbClr val="C0000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srgbClr val="C0000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srgbClr val="C0000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 connaissance augmentera.</a:t>
            </a:r>
            <a:endParaRPr lang="nl-BE" sz="4400" b="1" dirty="0">
              <a:solidFill>
                <a:prstClr val="white"/>
              </a:solidFill>
              <a:effectLst>
                <a:glow rad="101600">
                  <a:srgbClr val="C00000">
                    <a:alpha val="60000"/>
                  </a:srgb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1988962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347792" y="4204455"/>
            <a:ext cx="11844208" cy="2215991"/>
          </a:xfrm>
          <a:prstGeom prst="rect">
            <a:avLst/>
          </a:prstGeom>
        </p:spPr>
        <p:txBody>
          <a:bodyPr wrap="square">
            <a:spAutoFit/>
          </a:bodyPr>
          <a:lstStyle/>
          <a:p>
            <a:r>
              <a:rPr lang="fr-BE" sz="4000" spc="-15" dirty="0" smtClean="0">
                <a:solidFill>
                  <a:prstClr val="white"/>
                </a:solidFill>
                <a:effectLst>
                  <a:glow rad="101600">
                    <a:srgbClr val="C00000">
                      <a:alpha val="60000"/>
                    </a:srgbClr>
                  </a:glow>
                </a:effectLst>
                <a:latin typeface="Arial" panose="020B0604020202020204" pitchFamily="34" charset="0"/>
                <a:ea typeface="Times New Roman" panose="02020603050405020304" pitchFamily="18" charset="0"/>
                <a:cs typeface="Times New Roman" panose="02020603050405020304" pitchFamily="18" charset="0"/>
              </a:rPr>
              <a:t>Daniel 12:9</a:t>
            </a:r>
            <a:endParaRPr lang="fr-BE" sz="4000" i="1" spc="-15" dirty="0">
              <a:solidFill>
                <a:prstClr val="white"/>
              </a:solidFill>
              <a:effectLst>
                <a:glow rad="101600">
                  <a:srgbClr val="C00000">
                    <a:alpha val="60000"/>
                  </a:srgb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effectLst>
                <a:glow rad="101600">
                  <a:srgbClr val="C00000">
                    <a:alpha val="60000"/>
                  </a:srgb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srgbClr val="C0000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car ces paroles seront tenues secrètes </a:t>
            </a:r>
          </a:p>
          <a:p>
            <a:r>
              <a:rPr lang="fr-FR" sz="4400" b="1" spc="-15" dirty="0" smtClean="0">
                <a:solidFill>
                  <a:prstClr val="white"/>
                </a:solidFill>
                <a:effectLst>
                  <a:glow rad="101600">
                    <a:srgbClr val="C00000">
                      <a:alpha val="60000"/>
                    </a:srgb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scellées jusqu’au temps de la fin.</a:t>
            </a:r>
            <a:endParaRPr lang="nl-BE" sz="4400" b="1" dirty="0">
              <a:solidFill>
                <a:prstClr val="white"/>
              </a:solidFill>
              <a:effectLst>
                <a:glow rad="101600">
                  <a:srgbClr val="C00000">
                    <a:alpha val="60000"/>
                  </a:srgb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9929647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47792" y="3690105"/>
            <a:ext cx="11844208" cy="2893100"/>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5:8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t>
            </a: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es quatre êtres vivants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les vingt-quatre vieillards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se prosternèrent devant l’agneau</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4126" y="328612"/>
            <a:ext cx="5529262" cy="3910941"/>
          </a:xfrm>
          <a:prstGeom prst="rect">
            <a:avLst/>
          </a:prstGeom>
        </p:spPr>
      </p:pic>
    </p:spTree>
    <p:extLst>
      <p:ext uri="{BB962C8B-B14F-4D97-AF65-F5344CB8AC3E}">
        <p14:creationId xmlns:p14="http://schemas.microsoft.com/office/powerpoint/2010/main" val="2259860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47792" y="1600200"/>
            <a:ext cx="11844208" cy="4924425"/>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5:9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ils chantaient un cantique nouveau,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en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disant : Tu es digne de prendre le livre, et d’en ouvrir les sceaux ; car tu as été immolé, et tu as racheté pour Dieu par ton sang des hommes de toute tribu, de toute langue, de tout peuple, et de toute nation</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3524" y="328613"/>
            <a:ext cx="2709863" cy="1916732"/>
          </a:xfrm>
          <a:prstGeom prst="rect">
            <a:avLst/>
          </a:prstGeom>
        </p:spPr>
      </p:pic>
    </p:spTree>
    <p:extLst>
      <p:ext uri="{BB962C8B-B14F-4D97-AF65-F5344CB8AC3E}">
        <p14:creationId xmlns:p14="http://schemas.microsoft.com/office/powerpoint/2010/main" val="32348664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0" y="2981325"/>
            <a:ext cx="12192000" cy="3570208"/>
          </a:xfrm>
          <a:prstGeom prst="rect">
            <a:avLst/>
          </a:prstGeom>
        </p:spPr>
        <p:txBody>
          <a:bodyPr wrap="square">
            <a:spAutoFit/>
          </a:bodyPr>
          <a:lstStyle/>
          <a:p>
            <a:pPr algn="ctr"/>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13:18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gn="ctr"/>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C’est ici la sagesse. Que celui qui a de l’intelligence calcule le nombre de la bête. Car c’est un nombre d’homme,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son nombre est six cent soixante-six.</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3284871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62092" y="2842380"/>
            <a:ext cx="11844208" cy="3570208"/>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17:9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C’est ici l’intelligence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a de la sagesse. </a:t>
            </a: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sept têtes sont sept montagnes,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sur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lesquelles la femme est assise.</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3876" y="257819"/>
            <a:ext cx="2931562" cy="4018906"/>
          </a:xfrm>
          <a:prstGeom prst="rect">
            <a:avLst/>
          </a:prstGeom>
        </p:spPr>
      </p:pic>
    </p:spTree>
    <p:extLst>
      <p:ext uri="{BB962C8B-B14F-4D97-AF65-F5344CB8AC3E}">
        <p14:creationId xmlns:p14="http://schemas.microsoft.com/office/powerpoint/2010/main" val="5388657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47792" y="2153066"/>
            <a:ext cx="11844208" cy="4247317"/>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17:10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Ce sont aussi sept rois :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cinq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sont tombés, un existe,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l’autre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n’est pas encore venu,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quand il sera venu,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doit rester peu de temps.</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3876" y="257819"/>
            <a:ext cx="2931562" cy="4018906"/>
          </a:xfrm>
          <a:prstGeom prst="rect">
            <a:avLst/>
          </a:prstGeom>
        </p:spPr>
      </p:pic>
    </p:spTree>
    <p:extLst>
      <p:ext uri="{BB962C8B-B14F-4D97-AF65-F5344CB8AC3E}">
        <p14:creationId xmlns:p14="http://schemas.microsoft.com/office/powerpoint/2010/main" val="42832934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47792" y="2153066"/>
            <a:ext cx="11844208" cy="4247317"/>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17:11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la bête qui était,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n’est plus,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est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elle-même un huitième roi,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est du nombre des sept,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va à la perdition.</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3876" y="257819"/>
            <a:ext cx="2931562" cy="4018906"/>
          </a:xfrm>
          <a:prstGeom prst="rect">
            <a:avLst/>
          </a:prstGeom>
        </p:spPr>
      </p:pic>
    </p:spTree>
    <p:extLst>
      <p:ext uri="{BB962C8B-B14F-4D97-AF65-F5344CB8AC3E}">
        <p14:creationId xmlns:p14="http://schemas.microsoft.com/office/powerpoint/2010/main" val="8614187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519242" y="4019966"/>
            <a:ext cx="11844208" cy="2215991"/>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17:11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sept têtes sont sept montagnes,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sur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lesquelles la femme est assise.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3876" y="257819"/>
            <a:ext cx="2931562" cy="4018906"/>
          </a:xfrm>
          <a:prstGeom prst="rect">
            <a:avLst/>
          </a:prstGeom>
        </p:spPr>
      </p:pic>
    </p:spTree>
    <p:extLst>
      <p:ext uri="{BB962C8B-B14F-4D97-AF65-F5344CB8AC3E}">
        <p14:creationId xmlns:p14="http://schemas.microsoft.com/office/powerpoint/2010/main" val="17546482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76224" y="2934116"/>
            <a:ext cx="11801475" cy="3570208"/>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17:12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dix cornes que tu as vues sont dix rois, qui n’ont pas encore reçu de royaume,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mais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reçoivent autorité comme rois pendant une heure avec la bête.</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9538" y="266700"/>
            <a:ext cx="2080524" cy="3109912"/>
          </a:xfrm>
          <a:prstGeom prst="rect">
            <a:avLst/>
          </a:prstGeom>
        </p:spPr>
      </p:pic>
    </p:spTree>
    <p:extLst>
      <p:ext uri="{BB962C8B-B14F-4D97-AF65-F5344CB8AC3E}">
        <p14:creationId xmlns:p14="http://schemas.microsoft.com/office/powerpoint/2010/main" val="1093313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12149" y="4877741"/>
            <a:ext cx="11500021" cy="1538883"/>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Esaïe 21:9 &amp; Apocalypse 18:2</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Elle est tombée, elle est tombée, Babylone</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257555"/>
            <a:ext cx="4596970" cy="4373575"/>
          </a:xfrm>
          <a:prstGeom prst="rect">
            <a:avLst/>
          </a:prstGeom>
        </p:spPr>
      </p:pic>
    </p:spTree>
    <p:extLst>
      <p:ext uri="{BB962C8B-B14F-4D97-AF65-F5344CB8AC3E}">
        <p14:creationId xmlns:p14="http://schemas.microsoft.com/office/powerpoint/2010/main" val="7761420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90525" y="3553241"/>
            <a:ext cx="11801475" cy="2893100"/>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17:13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Ils ont un même dessein,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ils donnent leur puissance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leur autorité à la bête.</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1100" y="266699"/>
            <a:ext cx="3128962" cy="4677089"/>
          </a:xfrm>
          <a:prstGeom prst="rect">
            <a:avLst/>
          </a:prstGeom>
        </p:spPr>
      </p:pic>
    </p:spTree>
    <p:extLst>
      <p:ext uri="{BB962C8B-B14F-4D97-AF65-F5344CB8AC3E}">
        <p14:creationId xmlns:p14="http://schemas.microsoft.com/office/powerpoint/2010/main" val="5779323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66725" y="1572041"/>
            <a:ext cx="11801475" cy="4924425"/>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17:14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Ils combattront contre l’agneau,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l’agneau les vaincra,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parce qu’il est le Seigneur des seigneurs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le Roi des rois, et les appelés, les élus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les fidèles qui sont avec lui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vaincront aussi.</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4550" y="266699"/>
            <a:ext cx="2195511" cy="3281791"/>
          </a:xfrm>
          <a:prstGeom prst="rect">
            <a:avLst/>
          </a:prstGeom>
        </p:spPr>
      </p:pic>
    </p:spTree>
    <p:extLst>
      <p:ext uri="{BB962C8B-B14F-4D97-AF65-F5344CB8AC3E}">
        <p14:creationId xmlns:p14="http://schemas.microsoft.com/office/powerpoint/2010/main" val="35874556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76225" y="3048416"/>
            <a:ext cx="11801475" cy="3570208"/>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17:15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il me dit : Les eaux que tu as vues,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sur lesquelles la prostituée est assise,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ce sont des peuples, des foules,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des nations, et des langues.</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4550" y="266699"/>
            <a:ext cx="2195511" cy="3281791"/>
          </a:xfrm>
          <a:prstGeom prst="rect">
            <a:avLst/>
          </a:prstGeom>
        </p:spPr>
      </p:pic>
    </p:spTree>
    <p:extLst>
      <p:ext uri="{BB962C8B-B14F-4D97-AF65-F5344CB8AC3E}">
        <p14:creationId xmlns:p14="http://schemas.microsoft.com/office/powerpoint/2010/main" val="2271123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04800" y="2257841"/>
            <a:ext cx="11801475" cy="4247317"/>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17:16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dix cornes que tu as vues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la bête haïront la prostituée,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 dépouilleront et la mettront à nu, mangeront ses chairs,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la consumeront par le feu.</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4550" y="266699"/>
            <a:ext cx="2195511" cy="3281791"/>
          </a:xfrm>
          <a:prstGeom prst="rect">
            <a:avLst/>
          </a:prstGeom>
        </p:spPr>
      </p:pic>
    </p:spTree>
    <p:extLst>
      <p:ext uri="{BB962C8B-B14F-4D97-AF65-F5344CB8AC3E}">
        <p14:creationId xmlns:p14="http://schemas.microsoft.com/office/powerpoint/2010/main" val="38429300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04800" y="2257841"/>
            <a:ext cx="11801475" cy="4247317"/>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17:17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Car Dieu a mis dans leurs cœurs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d’exécuter son dessein et d’exécuter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 même dessein, et de donner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leur royauté à la bête, jusqu’à ce que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paroles de Dieu soient accomplies.</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4550" y="266699"/>
            <a:ext cx="2195511" cy="3281791"/>
          </a:xfrm>
          <a:prstGeom prst="rect">
            <a:avLst/>
          </a:prstGeom>
        </p:spPr>
      </p:pic>
    </p:spTree>
    <p:extLst>
      <p:ext uri="{BB962C8B-B14F-4D97-AF65-F5344CB8AC3E}">
        <p14:creationId xmlns:p14="http://schemas.microsoft.com/office/powerpoint/2010/main" val="10339810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71617" y="3553241"/>
            <a:ext cx="11844208" cy="2893100"/>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a:t>
            </a:r>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17:18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la femme que tu as vue,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c’est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 grande ville qui a la royauté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sur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rois de la terre.</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3876" y="257819"/>
            <a:ext cx="2931562" cy="4018906"/>
          </a:xfrm>
          <a:prstGeom prst="rect">
            <a:avLst/>
          </a:prstGeom>
        </p:spPr>
      </p:pic>
    </p:spTree>
    <p:extLst>
      <p:ext uri="{BB962C8B-B14F-4D97-AF65-F5344CB8AC3E}">
        <p14:creationId xmlns:p14="http://schemas.microsoft.com/office/powerpoint/2010/main" val="6734851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71617" y="3553241"/>
            <a:ext cx="11844208" cy="2893100"/>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Luc 8:31</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Ils priaient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instamment Jésus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ne pas leur ordonner d’aller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dans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l’abîme.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6300" y="338137"/>
            <a:ext cx="3333750" cy="3705225"/>
          </a:xfrm>
          <a:prstGeom prst="rect">
            <a:avLst/>
          </a:prstGeom>
        </p:spPr>
      </p:pic>
    </p:spTree>
    <p:extLst>
      <p:ext uri="{BB962C8B-B14F-4D97-AF65-F5344CB8AC3E}">
        <p14:creationId xmlns:p14="http://schemas.microsoft.com/office/powerpoint/2010/main" val="18257658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71617" y="3553241"/>
            <a:ext cx="11844208" cy="2893100"/>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Luc 8:32</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démons supplièrent Jésus de leur permettre d’entrer dans ces pourceaux.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leur permit.</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6300" y="338137"/>
            <a:ext cx="3333750" cy="3705225"/>
          </a:xfrm>
          <a:prstGeom prst="rect">
            <a:avLst/>
          </a:prstGeom>
        </p:spPr>
      </p:pic>
    </p:spTree>
    <p:extLst>
      <p:ext uri="{BB962C8B-B14F-4D97-AF65-F5344CB8AC3E}">
        <p14:creationId xmlns:p14="http://schemas.microsoft.com/office/powerpoint/2010/main" val="22517477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47792" y="2305466"/>
            <a:ext cx="11844208" cy="4247317"/>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Luc 8:33</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démons sortirent de cet homme, entrèrent dans les pourceaux,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 troupeau se précipita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pentes escarpées dans le lac, </a:t>
            </a:r>
            <a:endPar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se noya. </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731467" y="214312"/>
            <a:ext cx="2146208" cy="2652713"/>
          </a:xfrm>
          <a:prstGeom prst="rect">
            <a:avLst/>
          </a:prstGeom>
        </p:spPr>
      </p:pic>
    </p:spTree>
    <p:extLst>
      <p:ext uri="{BB962C8B-B14F-4D97-AF65-F5344CB8AC3E}">
        <p14:creationId xmlns:p14="http://schemas.microsoft.com/office/powerpoint/2010/main" val="8089830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hthoek 4"/>
          <p:cNvSpPr/>
          <p:nvPr/>
        </p:nvSpPr>
        <p:spPr>
          <a:xfrm>
            <a:off x="2057400" y="391210"/>
            <a:ext cx="8277225" cy="3570208"/>
          </a:xfrm>
          <a:prstGeom prst="rect">
            <a:avLst/>
          </a:prstGeom>
        </p:spPr>
        <p:txBody>
          <a:bodyPr wrap="square">
            <a:spAutoFit/>
          </a:bodyPr>
          <a:lstStyle/>
          <a:p>
            <a:pPr algn="ctr"/>
            <a:r>
              <a:rPr lang="fr-BE" sz="40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Philippiens 1:23</a:t>
            </a:r>
          </a:p>
          <a:p>
            <a:pPr algn="ctr"/>
            <a:endParaRPr lang="fr-BE" sz="1000" b="1" i="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fr-BE"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J’ai le désir de m’en aller </a:t>
            </a:r>
          </a:p>
          <a:p>
            <a:pPr algn="ctr"/>
            <a:r>
              <a:rPr lang="fr-BE"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et d’être avec Christ, </a:t>
            </a:r>
          </a:p>
          <a:p>
            <a:pPr algn="ctr"/>
            <a:r>
              <a:rPr lang="fr-BE"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ce qui de beaucoup </a:t>
            </a:r>
          </a:p>
          <a:p>
            <a:pPr algn="ctr"/>
            <a:r>
              <a:rPr lang="fr-BE" sz="4400" b="1" dirty="0" smtClean="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Times New Roman" panose="02020603050405020304" pitchFamily="18" charset="0"/>
              </a:rPr>
              <a:t>est le meilleur</a:t>
            </a:r>
            <a:endParaRPr lang="nl-BE" sz="4400" b="1" dirty="0">
              <a:ln w="10160">
                <a:solidFill>
                  <a:schemeClr val="accent5"/>
                </a:solidFill>
                <a:prstDash val="solid"/>
              </a:ln>
              <a:solidFill>
                <a:srgbClr val="FFFFFF"/>
              </a:solidFill>
              <a:effectLst>
                <a:glow rad="228600">
                  <a:schemeClr val="accent5">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255841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8323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47792" y="2934116"/>
            <a:ext cx="11844208" cy="3570208"/>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2 Rois 9:33</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dit : Jetez-la  en bas! Ils la jetèrent, </a:t>
            </a: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il rejaillit de son sang sur la muraille </a:t>
            </a: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sur les chevaux. </a:t>
            </a: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Jéhu la foula aux pieds</a:t>
            </a: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8725" y="221360"/>
            <a:ext cx="3102102" cy="3284015"/>
          </a:xfrm>
          <a:prstGeom prst="rect">
            <a:avLst/>
          </a:prstGeom>
        </p:spPr>
      </p:pic>
    </p:spTree>
    <p:extLst>
      <p:ext uri="{BB962C8B-B14F-4D97-AF65-F5344CB8AC3E}">
        <p14:creationId xmlns:p14="http://schemas.microsoft.com/office/powerpoint/2010/main" val="16081467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47792" y="3505375"/>
            <a:ext cx="11844208" cy="2893100"/>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2 Rois 9:35</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Ils allèrent pour </a:t>
            </a: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l’enterrer ;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mais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ils ne trouvèrent d’elle que le crâne, les pieds et les paumes des mains.</a:t>
            </a: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4375" y="221360"/>
            <a:ext cx="3616452" cy="3828527"/>
          </a:xfrm>
          <a:prstGeom prst="rect">
            <a:avLst/>
          </a:prstGeom>
        </p:spPr>
      </p:pic>
    </p:spTree>
    <p:extLst>
      <p:ext uri="{BB962C8B-B14F-4D97-AF65-F5344CB8AC3E}">
        <p14:creationId xmlns:p14="http://schemas.microsoft.com/office/powerpoint/2010/main" val="7911564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47792" y="2305225"/>
            <a:ext cx="11844208" cy="4247317"/>
          </a:xfrm>
          <a:prstGeom prst="rect">
            <a:avLst/>
          </a:prstGeom>
        </p:spPr>
        <p:txBody>
          <a:bodyPr wrap="square">
            <a:spAutoFit/>
          </a:bodyPr>
          <a:lstStyle/>
          <a:p>
            <a:r>
              <a:rPr lang="fr-BE" sz="4000" spc="-15"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2 Rois 9:36</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Ils retournèrent l’annoncer à Jéhu, qui dit : C’est ce qu’avait déclaré l’Eternel par son serviteur Elie, le Thischbite, en </a:t>
            </a:r>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disant : </a:t>
            </a:r>
          </a:p>
          <a:p>
            <a:r>
              <a:rPr lang="fr-FR" sz="4400" b="1" spc="-15"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a:t>
            </a:r>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chiens mangeront la chair de Jézabel dans le champ de Jizreël </a:t>
            </a: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799" y="221361"/>
            <a:ext cx="2502027" cy="2648750"/>
          </a:xfrm>
          <a:prstGeom prst="rect">
            <a:avLst/>
          </a:prstGeom>
        </p:spPr>
      </p:pic>
    </p:spTree>
    <p:extLst>
      <p:ext uri="{BB962C8B-B14F-4D97-AF65-F5344CB8AC3E}">
        <p14:creationId xmlns:p14="http://schemas.microsoft.com/office/powerpoint/2010/main" val="7121227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04800" y="2257841"/>
            <a:ext cx="11801475" cy="4247317"/>
          </a:xfrm>
          <a:prstGeom prst="rect">
            <a:avLst/>
          </a:prstGeom>
        </p:spPr>
        <p:txBody>
          <a:bodyPr wrap="square">
            <a:spAutoFit/>
          </a:bodyPr>
          <a:lstStyle/>
          <a:p>
            <a:r>
              <a:rPr lang="fr-BE" sz="4000"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Apocalypse 17:17 </a:t>
            </a:r>
            <a:endParaRPr lang="fr-BE" sz="4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prstClr val="white"/>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Car Dieu a mis dans leurs cœurs </a:t>
            </a: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d’exécuter son dessein et d’exécuter </a:t>
            </a: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 même dessein, et de donner </a:t>
            </a: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leur royauté à la bête, jusqu’à ce que </a:t>
            </a:r>
          </a:p>
          <a:p>
            <a:r>
              <a:rPr lang="fr-FR" sz="4400" b="1" spc="-15"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les paroles de Dieu soient accomplies.</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4550" y="266699"/>
            <a:ext cx="2195511" cy="3281791"/>
          </a:xfrm>
          <a:prstGeom prst="rect">
            <a:avLst/>
          </a:prstGeom>
        </p:spPr>
      </p:pic>
    </p:spTree>
    <p:extLst>
      <p:ext uri="{BB962C8B-B14F-4D97-AF65-F5344CB8AC3E}">
        <p14:creationId xmlns:p14="http://schemas.microsoft.com/office/powerpoint/2010/main" val="34363737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33375" y="304800"/>
            <a:ext cx="11734800" cy="1538883"/>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Malachie 3:6</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Je suis l’Éternel, je ne change pas</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7206080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33375" y="304800"/>
            <a:ext cx="11734800" cy="2215991"/>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Romains 11:29</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Dieu ne se repent pas de ses dons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de son appel.</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0204982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33375" y="304800"/>
            <a:ext cx="11734800" cy="4247317"/>
          </a:xfrm>
          <a:prstGeom prst="rect">
            <a:avLst/>
          </a:prstGeom>
        </p:spPr>
        <p:txBody>
          <a:bodyPr wrap="square">
            <a:spAutoFit/>
          </a:bodyPr>
          <a:lstStyle/>
          <a:p>
            <a:r>
              <a:rPr lang="fr-BE" sz="4000" spc="-15" dirty="0" smtClean="0">
                <a:effectLst/>
                <a:latin typeface="Arial" panose="020B0604020202020204" pitchFamily="34" charset="0"/>
                <a:ea typeface="Times New Roman" panose="02020603050405020304" pitchFamily="18" charset="0"/>
                <a:cs typeface="Times New Roman" panose="02020603050405020304" pitchFamily="18" charset="0"/>
              </a:rPr>
              <a:t>Jacques 1:17</a:t>
            </a:r>
            <a:endParaRPr lang="fr-BE" sz="4000" i="1" spc="-15"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Toute grâce excellente et tout don parfait descendent d’en haut,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du Père des lumières,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chez lequel il n’y a ni changement </a:t>
            </a:r>
          </a:p>
          <a:p>
            <a:r>
              <a:rPr lang="fr-FR" sz="4400" b="1" spc="-15"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ni ombre de variation. </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7577401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80976" y="933450"/>
            <a:ext cx="11734800" cy="4924425"/>
          </a:xfrm>
          <a:prstGeom prst="rect">
            <a:avLst/>
          </a:prstGeom>
        </p:spPr>
        <p:txBody>
          <a:bodyPr wrap="square">
            <a:spAutoFit/>
          </a:bodyPr>
          <a:lstStyle/>
          <a:p>
            <a:r>
              <a:rPr lang="fr-BE" sz="4000" spc="-15" dirty="0" smtClean="0">
                <a:solidFill>
                  <a:srgbClr val="CC6600"/>
                </a:solidFill>
                <a:effectLst/>
                <a:latin typeface="Arial" panose="020B0604020202020204" pitchFamily="34" charset="0"/>
                <a:ea typeface="Times New Roman" panose="02020603050405020304" pitchFamily="18" charset="0"/>
                <a:cs typeface="Times New Roman" panose="02020603050405020304" pitchFamily="18" charset="0"/>
              </a:rPr>
              <a:t>Exode 4:11</a:t>
            </a:r>
            <a:endParaRPr lang="fr-BE" sz="4000" i="1" spc="-15" dirty="0" smtClean="0">
              <a:solidFill>
                <a:srgbClr val="CC6600"/>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i="1" spc="-15" dirty="0">
              <a:solidFill>
                <a:srgbClr val="CC6600"/>
              </a:solidFill>
              <a:latin typeface="Arial" panose="020B0604020202020204" pitchFamily="34" charset="0"/>
              <a:ea typeface="Times New Roman" panose="02020603050405020304" pitchFamily="18" charset="0"/>
              <a:cs typeface="Times New Roman" panose="02020603050405020304" pitchFamily="18" charset="0"/>
            </a:endParaRPr>
          </a:p>
          <a:p>
            <a:r>
              <a:rPr lang="fr-FR" sz="4400" b="1" spc="-15" dirty="0" smtClean="0">
                <a:solidFill>
                  <a:srgbClr val="CC66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L’Éternel lui dit : </a:t>
            </a:r>
          </a:p>
          <a:p>
            <a:r>
              <a:rPr lang="fr-FR" sz="4400" b="1" spc="-15" dirty="0" smtClean="0">
                <a:solidFill>
                  <a:srgbClr val="CC66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Qui a fait la bouche </a:t>
            </a:r>
          </a:p>
          <a:p>
            <a:r>
              <a:rPr lang="fr-FR" sz="4400" b="1" spc="-15" dirty="0" smtClean="0">
                <a:solidFill>
                  <a:srgbClr val="CC66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de l’homme ? </a:t>
            </a:r>
          </a:p>
          <a:p>
            <a:r>
              <a:rPr lang="fr-FR" sz="4400" b="1" spc="-15" dirty="0" smtClean="0">
                <a:solidFill>
                  <a:srgbClr val="CC66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et qui rend muet ou sourd, </a:t>
            </a:r>
          </a:p>
          <a:p>
            <a:r>
              <a:rPr lang="fr-FR" sz="4400" b="1" spc="-15" dirty="0" smtClean="0">
                <a:solidFill>
                  <a:srgbClr val="CC66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voyant ou aveugle ? </a:t>
            </a:r>
          </a:p>
          <a:p>
            <a:r>
              <a:rPr lang="fr-FR" sz="4400" b="1" spc="-15" dirty="0" smtClean="0">
                <a:solidFill>
                  <a:srgbClr val="CC6600"/>
                </a:solidFill>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N’est-ce pas moi, l’Éternel ?</a:t>
            </a:r>
            <a:endParaRPr lang="nl-BE" sz="4400" b="1" dirty="0">
              <a:solidFill>
                <a:srgbClr val="CC6600"/>
              </a:solidFill>
              <a:effectLst>
                <a:glow rad="101600">
                  <a:schemeClr val="bg1">
                    <a:alpha val="60000"/>
                  </a:schemeClr>
                </a:glow>
                <a:outerShdw blurRad="38100" dist="38100" dir="2700000" algn="tl">
                  <a:srgbClr val="000000">
                    <a:alpha val="43137"/>
                  </a:srgbClr>
                </a:outerShdw>
              </a:effectLst>
            </a:endParaRPr>
          </a:p>
        </p:txBody>
      </p:sp>
      <p:pic>
        <p:nvPicPr>
          <p:cNvPr id="2" name="Afbeelding 1"/>
          <p:cNvPicPr>
            <a:picLocks noChangeAspect="1"/>
          </p:cNvPicPr>
          <p:nvPr/>
        </p:nvPicPr>
        <p:blipFill rotWithShape="1">
          <a:blip r:embed="rId2">
            <a:extLst>
              <a:ext uri="{28A0092B-C50C-407E-A947-70E740481C1C}">
                <a14:useLocalDpi xmlns:a14="http://schemas.microsoft.com/office/drawing/2010/main" val="0"/>
              </a:ext>
            </a:extLst>
          </a:blip>
          <a:srcRect l="3007" t="3181" r="3452" b="2986"/>
          <a:stretch/>
        </p:blipFill>
        <p:spPr>
          <a:xfrm>
            <a:off x="7915276" y="342900"/>
            <a:ext cx="4000500" cy="5362575"/>
          </a:xfrm>
          <a:prstGeom prst="rect">
            <a:avLst/>
          </a:prstGeom>
        </p:spPr>
      </p:pic>
    </p:spTree>
    <p:extLst>
      <p:ext uri="{BB962C8B-B14F-4D97-AF65-F5344CB8AC3E}">
        <p14:creationId xmlns:p14="http://schemas.microsoft.com/office/powerpoint/2010/main" val="40050361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57176" y="3190875"/>
            <a:ext cx="11734800" cy="2893100"/>
          </a:xfrm>
          <a:prstGeom prst="rect">
            <a:avLst/>
          </a:prstGeom>
        </p:spPr>
        <p:txBody>
          <a:bodyPr wrap="square">
            <a:spAutoFit/>
          </a:bodyPr>
          <a:lstStyle/>
          <a:p>
            <a:r>
              <a:rPr lang="fr-BE"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Proverbes 2:6</a:t>
            </a:r>
            <a:endParaRPr lang="fr-BE" sz="4000" b="1" i="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L’Éternel donne la sagesse ; </a:t>
            </a:r>
          </a:p>
          <a:p>
            <a:r>
              <a:rPr lang="fr-FR" sz="4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De sa bouche sortent </a:t>
            </a:r>
          </a:p>
          <a:p>
            <a:r>
              <a:rPr lang="fr-FR" sz="4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ea typeface="Times New Roman" panose="02020603050405020304" pitchFamily="18" charset="0"/>
                <a:cs typeface="Times New Roman" panose="02020603050405020304" pitchFamily="18" charset="0"/>
              </a:rPr>
              <a:t>la connaissance et l’intelligence</a:t>
            </a:r>
            <a:endParaRPr lang="nl-BE" sz="4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391400" y="276225"/>
            <a:ext cx="4533900" cy="3468434"/>
          </a:xfrm>
          <a:prstGeom prst="rect">
            <a:avLst/>
          </a:prstGeom>
        </p:spPr>
      </p:pic>
    </p:spTree>
    <p:extLst>
      <p:ext uri="{BB962C8B-B14F-4D97-AF65-F5344CB8AC3E}">
        <p14:creationId xmlns:p14="http://schemas.microsoft.com/office/powerpoint/2010/main" val="29398063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57176" y="3190875"/>
            <a:ext cx="11734800" cy="2893100"/>
          </a:xfrm>
          <a:prstGeom prst="rect">
            <a:avLst/>
          </a:prstGeom>
        </p:spPr>
        <p:txBody>
          <a:bodyPr wrap="square">
            <a:spAutoFit/>
          </a:bodyPr>
          <a:lstStyle/>
          <a:p>
            <a:r>
              <a:rPr lang="fr-BE" sz="4000" b="1"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Esaïe 28:24,26</a:t>
            </a:r>
            <a:endParaRPr lang="fr-BE" sz="4000" b="1" i="1"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endParaRPr>
          </a:p>
          <a:p>
            <a:endParaRPr lang="fr-BE" sz="1000" b="1" i="1"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endParaRPr>
          </a:p>
          <a:p>
            <a:r>
              <a:rPr lang="fr-FR" sz="4400" b="1"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Celui qui laboure … </a:t>
            </a:r>
          </a:p>
          <a:p>
            <a:r>
              <a:rPr lang="fr-FR" sz="4400" b="1"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Son Dieu lui a enseigné la marche </a:t>
            </a:r>
          </a:p>
          <a:p>
            <a:r>
              <a:rPr lang="fr-FR" sz="4400" b="1"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Times New Roman" panose="02020603050405020304" pitchFamily="18" charset="0"/>
                <a:cs typeface="Times New Roman" panose="02020603050405020304" pitchFamily="18" charset="0"/>
              </a:rPr>
              <a:t>à suivre, Il lui a donné ses instructions.</a:t>
            </a:r>
            <a:endParaRPr lang="nl-BE" sz="44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1125" y="380999"/>
            <a:ext cx="2838450" cy="4036907"/>
          </a:xfrm>
          <a:prstGeom prst="rect">
            <a:avLst/>
          </a:prstGeom>
        </p:spPr>
      </p:pic>
    </p:spTree>
    <p:extLst>
      <p:ext uri="{BB962C8B-B14F-4D97-AF65-F5344CB8AC3E}">
        <p14:creationId xmlns:p14="http://schemas.microsoft.com/office/powerpoint/2010/main" val="3008109090"/>
      </p:ext>
    </p:extLst>
  </p:cSld>
  <p:clrMapOvr>
    <a:masterClrMapping/>
  </p:clrMapOvr>
</p:sld>
</file>

<file path=ppt/theme/_rels/them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jpeg"/></Relationships>
</file>

<file path=ppt/theme/_rels/them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jpeg"/></Relationships>
</file>

<file path=ppt/theme/_rels/them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image" Target="../media/image25.jpeg"/></Relationships>
</file>

<file path=ppt/theme/_rels/them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image" Target="../media/image25.jpeg"/></Relationships>
</file>

<file path=ppt/theme/_rels/them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image" Target="../media/image25.jpeg"/></Relationships>
</file>

<file path=ppt/theme/_rels/them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image" Target="../media/image25.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elangrijke gebeurtenis">
  <a:themeElements>
    <a:clrScheme name="Belangrijke gebeurtenis">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Belangrijke gebeurtenis">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langrijke gebeurtenis">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11.xml><?xml version="1.0" encoding="utf-8"?>
<a:theme xmlns:a="http://schemas.openxmlformats.org/drawingml/2006/main" name="3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2.xml><?xml version="1.0" encoding="utf-8"?>
<a:theme xmlns:a="http://schemas.openxmlformats.org/drawingml/2006/main" name="4_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13.xml><?xml version="1.0" encoding="utf-8"?>
<a:theme xmlns:a="http://schemas.openxmlformats.org/drawingml/2006/main" name="2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Condensspoor">
  <a:themeElements>
    <a:clrScheme name="Condensspoor">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Condensspoor">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densspoor">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15.xml><?xml version="1.0" encoding="utf-8"?>
<a:theme xmlns:a="http://schemas.openxmlformats.org/drawingml/2006/main" name="1_Condensspoor">
  <a:themeElements>
    <a:clrScheme name="Condensspoor">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Condensspoor">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densspoor">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2B2A868B-6BC2-4B3E-98B9-1258F41035DE}"/>
    </a:ext>
  </a:extLst>
</a:theme>
</file>

<file path=ppt/theme/theme16.xml><?xml version="1.0" encoding="utf-8"?>
<a:theme xmlns:a="http://schemas.openxmlformats.org/drawingml/2006/main" name="5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17.xml><?xml version="1.0" encoding="utf-8"?>
<a:theme xmlns:a="http://schemas.openxmlformats.org/drawingml/2006/main" name="3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Berlijn">
  <a:themeElements>
    <a:clrScheme name="Berlijn">
      <a:dk1>
        <a:sysClr val="windowText" lastClr="000000"/>
      </a:dk1>
      <a:lt1>
        <a:sysClr val="window" lastClr="FFFFFF"/>
      </a:lt1>
      <a:dk2>
        <a:srgbClr val="8D4585"/>
      </a:dk2>
      <a:lt2>
        <a:srgbClr val="E7E6E6"/>
      </a:lt2>
      <a:accent1>
        <a:srgbClr val="F35AE6"/>
      </a:accent1>
      <a:accent2>
        <a:srgbClr val="FC5283"/>
      </a:accent2>
      <a:accent3>
        <a:srgbClr val="F67C64"/>
      </a:accent3>
      <a:accent4>
        <a:srgbClr val="F89F65"/>
      </a:accent4>
      <a:accent5>
        <a:srgbClr val="55C6BA"/>
      </a:accent5>
      <a:accent6>
        <a:srgbClr val="84A3FD"/>
      </a:accent6>
      <a:hlink>
        <a:srgbClr val="6ED4F6"/>
      </a:hlink>
      <a:folHlink>
        <a:srgbClr val="9FECFC"/>
      </a:folHlink>
    </a:clrScheme>
    <a:fontScheme name="Berlij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j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ppt/theme/theme19.xml><?xml version="1.0" encoding="utf-8"?>
<a:theme xmlns:a="http://schemas.openxmlformats.org/drawingml/2006/main" name="1_Belangrijke gebeurtenis">
  <a:themeElements>
    <a:clrScheme name="Belangrijke gebeurtenis">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Belangrijke gebeurtenis">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langrijke gebeurtenis">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0.xml><?xml version="1.0" encoding="utf-8"?>
<a:theme xmlns:a="http://schemas.openxmlformats.org/drawingml/2006/main" name="2_Belangrijke gebeurtenis">
  <a:themeElements>
    <a:clrScheme name="Belangrijke gebeurtenis">
      <a:dk1>
        <a:sysClr val="windowText" lastClr="000000"/>
      </a:dk1>
      <a:lt1>
        <a:sysClr val="window" lastClr="FFFFFF"/>
      </a:lt1>
      <a:dk2>
        <a:srgbClr val="424242"/>
      </a:dk2>
      <a:lt2>
        <a:srgbClr val="C8C8C8"/>
      </a:lt2>
      <a:accent1>
        <a:srgbClr val="EE8011"/>
      </a:accent1>
      <a:accent2>
        <a:srgbClr val="CEC079"/>
      </a:accent2>
      <a:accent3>
        <a:srgbClr val="93A569"/>
      </a:accent3>
      <a:accent4>
        <a:srgbClr val="69A58B"/>
      </a:accent4>
      <a:accent5>
        <a:srgbClr val="6DAABD"/>
      </a:accent5>
      <a:accent6>
        <a:srgbClr val="B24A4B"/>
      </a:accent6>
      <a:hlink>
        <a:srgbClr val="EE8E11"/>
      </a:hlink>
      <a:folHlink>
        <a:srgbClr val="BFAE7F"/>
      </a:folHlink>
    </a:clrScheme>
    <a:fontScheme name="Belangrijke gebeurtenis">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langrijke gebeurtenis">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686B1E04-F35C-4AB5-985D-0C358CA11055}"/>
    </a:ext>
  </a:extLst>
</a:theme>
</file>

<file path=ppt/theme/theme21.xml><?xml version="1.0" encoding="utf-8"?>
<a:theme xmlns:a="http://schemas.openxmlformats.org/drawingml/2006/main" name="3_Belangrijke gebeurtenis">
  <a:themeElements>
    <a:clrScheme name="Belangrijke gebeurtenis">
      <a:dk1>
        <a:sysClr val="windowText" lastClr="000000"/>
      </a:dk1>
      <a:lt1>
        <a:sysClr val="window" lastClr="FFFFFF"/>
      </a:lt1>
      <a:dk2>
        <a:srgbClr val="424242"/>
      </a:dk2>
      <a:lt2>
        <a:srgbClr val="C8C8C8"/>
      </a:lt2>
      <a:accent1>
        <a:srgbClr val="8FA751"/>
      </a:accent1>
      <a:accent2>
        <a:srgbClr val="629D7D"/>
      </a:accent2>
      <a:accent3>
        <a:srgbClr val="5A7AAB"/>
      </a:accent3>
      <a:accent4>
        <a:srgbClr val="AA618F"/>
      </a:accent4>
      <a:accent5>
        <a:srgbClr val="BA5445"/>
      </a:accent5>
      <a:accent6>
        <a:srgbClr val="C8A547"/>
      </a:accent6>
      <a:hlink>
        <a:srgbClr val="91BF1A"/>
      </a:hlink>
      <a:folHlink>
        <a:srgbClr val="ADBE82"/>
      </a:folHlink>
    </a:clrScheme>
    <a:fontScheme name="Belangrijke gebeurtenis">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langrijke gebeurtenis">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CF823853-53CC-4249-AEDB-2EA9F718B2D2}"/>
    </a:ext>
  </a:extLst>
</a:theme>
</file>

<file path=ppt/theme/theme22.xml><?xml version="1.0" encoding="utf-8"?>
<a:theme xmlns:a="http://schemas.openxmlformats.org/drawingml/2006/main" name="Terugblik">
  <a:themeElements>
    <a:clrScheme name="Terugblik">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Terugbli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rugbli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3.xml><?xml version="1.0" encoding="utf-8"?>
<a:theme xmlns:a="http://schemas.openxmlformats.org/drawingml/2006/main" name="1_Terugblik">
  <a:themeElements>
    <a:clrScheme name="Terugblik">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B9F25"/>
      </a:hlink>
      <a:folHlink>
        <a:srgbClr val="B26B02"/>
      </a:folHlink>
    </a:clrScheme>
    <a:fontScheme name="Terugbli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rugbli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CA72677B-2F8C-4192-8EBE-D360BE3B20F6}"/>
    </a:ext>
  </a:extLst>
</a:theme>
</file>

<file path=ppt/theme/theme24.xml><?xml version="1.0" encoding="utf-8"?>
<a:theme xmlns:a="http://schemas.openxmlformats.org/drawingml/2006/main" name="2_Terugblik">
  <a:themeElements>
    <a:clrScheme name="Terugblik">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Terugbli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rugbli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5.xml><?xml version="1.0" encoding="utf-8"?>
<a:theme xmlns:a="http://schemas.openxmlformats.org/drawingml/2006/main" name="Organisch">
  <a:themeElements>
    <a:clrScheme name="Organisch">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sch">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sch">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6.xml><?xml version="1.0" encoding="utf-8"?>
<a:theme xmlns:a="http://schemas.openxmlformats.org/drawingml/2006/main" name="1_Organisch">
  <a:themeElements>
    <a:clrScheme name="Organisch">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sch">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sch">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27.xml><?xml version="1.0" encoding="utf-8"?>
<a:theme xmlns:a="http://schemas.openxmlformats.org/drawingml/2006/main" name="2_Organisch">
  <a:themeElements>
    <a:clrScheme name="Organisch">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sch">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sch">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8.xml><?xml version="1.0" encoding="utf-8"?>
<a:theme xmlns:a="http://schemas.openxmlformats.org/drawingml/2006/main" name="3_Organisch">
  <a:themeElements>
    <a:clrScheme name="Organisch">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sch">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sch">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9.xml><?xml version="1.0" encoding="utf-8"?>
<a:theme xmlns:a="http://schemas.openxmlformats.org/drawingml/2006/main" name="2_Berlijn">
  <a:themeElements>
    <a:clrScheme name="Berlij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j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j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3_Berlijn">
  <a:themeElements>
    <a:clrScheme name="Berlijn">
      <a:dk1>
        <a:sysClr val="windowText" lastClr="000000"/>
      </a:dk1>
      <a:lt1>
        <a:sysClr val="window" lastClr="FFFFFF"/>
      </a:lt1>
      <a:dk2>
        <a:srgbClr val="8D4585"/>
      </a:dk2>
      <a:lt2>
        <a:srgbClr val="E7E6E6"/>
      </a:lt2>
      <a:accent1>
        <a:srgbClr val="F35AE6"/>
      </a:accent1>
      <a:accent2>
        <a:srgbClr val="FC5283"/>
      </a:accent2>
      <a:accent3>
        <a:srgbClr val="F67C64"/>
      </a:accent3>
      <a:accent4>
        <a:srgbClr val="F89F65"/>
      </a:accent4>
      <a:accent5>
        <a:srgbClr val="55C6BA"/>
      </a:accent5>
      <a:accent6>
        <a:srgbClr val="84A3FD"/>
      </a:accent6>
      <a:hlink>
        <a:srgbClr val="6ED4F6"/>
      </a:hlink>
      <a:folHlink>
        <a:srgbClr val="9FECFC"/>
      </a:folHlink>
    </a:clrScheme>
    <a:fontScheme name="Berlij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j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ppt/theme/theme31.xml><?xml version="1.0" encoding="utf-8"?>
<a:theme xmlns:a="http://schemas.openxmlformats.org/drawingml/2006/main" name="6_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32.xml><?xml version="1.0" encoding="utf-8"?>
<a:theme xmlns:a="http://schemas.openxmlformats.org/drawingml/2006/main" name="4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7_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3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ert">
  <a:themeElements>
    <a:clrScheme name="Sliert">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Slier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ert">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1_Sliert">
  <a:themeElements>
    <a:clrScheme name="Sliert">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Slier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ert">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6.xml><?xml version="1.0" encoding="utf-8"?>
<a:theme xmlns:a="http://schemas.openxmlformats.org/drawingml/2006/main" name="1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7.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9.xml><?xml version="1.0" encoding="utf-8"?>
<a:theme xmlns:a="http://schemas.openxmlformats.org/drawingml/2006/main" name="Berlijn">
  <a:themeElements>
    <a:clrScheme name="Berlij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j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j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Override1.xml><?xml version="1.0" encoding="utf-8"?>
<a:themeOverride xmlns:a="http://schemas.openxmlformats.org/drawingml/2006/main">
  <a:clrScheme name="Aangepast 3">
    <a:dk1>
      <a:srgbClr val="000000"/>
    </a:dk1>
    <a:lt1>
      <a:srgbClr val="FFFFFF"/>
    </a:lt1>
    <a:dk2>
      <a:srgbClr val="565349"/>
    </a:dk2>
    <a:lt2>
      <a:srgbClr val="DDDDDD"/>
    </a:lt2>
    <a:accent1>
      <a:srgbClr val="FF0000"/>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ppt/theme/themeOverride10.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15.xml><?xml version="1.0" encoding="utf-8"?>
<a:themeOverride xmlns:a="http://schemas.openxmlformats.org/drawingml/2006/main">
  <a:clrScheme name="Aangepast 3">
    <a:dk1>
      <a:srgbClr val="000000"/>
    </a:dk1>
    <a:lt1>
      <a:srgbClr val="FFFFFF"/>
    </a:lt1>
    <a:dk2>
      <a:srgbClr val="565349"/>
    </a:dk2>
    <a:lt2>
      <a:srgbClr val="DDDDDD"/>
    </a:lt2>
    <a:accent1>
      <a:srgbClr val="FF0000"/>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ppt/theme/themeOverride16.xml><?xml version="1.0" encoding="utf-8"?>
<a:themeOverride xmlns:a="http://schemas.openxmlformats.org/drawingml/2006/main">
  <a:clrScheme name="Aangepast 3">
    <a:dk1>
      <a:srgbClr val="000000"/>
    </a:dk1>
    <a:lt1>
      <a:srgbClr val="FFFFFF"/>
    </a:lt1>
    <a:dk2>
      <a:srgbClr val="565349"/>
    </a:dk2>
    <a:lt2>
      <a:srgbClr val="DDDDDD"/>
    </a:lt2>
    <a:accent1>
      <a:srgbClr val="FF0000"/>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ppt/theme/themeOverride17.xml><?xml version="1.0" encoding="utf-8"?>
<a:themeOverride xmlns:a="http://schemas.openxmlformats.org/drawingml/2006/main">
  <a:clrScheme name="Aangepast 3">
    <a:dk1>
      <a:srgbClr val="000000"/>
    </a:dk1>
    <a:lt1>
      <a:srgbClr val="FFFFFF"/>
    </a:lt1>
    <a:dk2>
      <a:srgbClr val="565349"/>
    </a:dk2>
    <a:lt2>
      <a:srgbClr val="DDDDDD"/>
    </a:lt2>
    <a:accent1>
      <a:srgbClr val="FF0000"/>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ppt/theme/themeOverride18.xml><?xml version="1.0" encoding="utf-8"?>
<a:themeOverride xmlns:a="http://schemas.openxmlformats.org/drawingml/2006/main">
  <a:clrScheme name="Aangepast 3">
    <a:dk1>
      <a:srgbClr val="000000"/>
    </a:dk1>
    <a:lt1>
      <a:srgbClr val="FFFFFF"/>
    </a:lt1>
    <a:dk2>
      <a:srgbClr val="565349"/>
    </a:dk2>
    <a:lt2>
      <a:srgbClr val="DDDDDD"/>
    </a:lt2>
    <a:accent1>
      <a:srgbClr val="FF0000"/>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ppt/theme/themeOverride19.xml><?xml version="1.0" encoding="utf-8"?>
<a:themeOverride xmlns:a="http://schemas.openxmlformats.org/drawingml/2006/main">
  <a:clrScheme name="Aangepast 3">
    <a:dk1>
      <a:srgbClr val="000000"/>
    </a:dk1>
    <a:lt1>
      <a:srgbClr val="FFFFFF"/>
    </a:lt1>
    <a:dk2>
      <a:srgbClr val="565349"/>
    </a:dk2>
    <a:lt2>
      <a:srgbClr val="DDDDDD"/>
    </a:lt2>
    <a:accent1>
      <a:srgbClr val="FF0000"/>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ppt/theme/themeOverride2.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20.xml><?xml version="1.0" encoding="utf-8"?>
<a:themeOverride xmlns:a="http://schemas.openxmlformats.org/drawingml/2006/main">
  <a:clrScheme name="Aangepast 3">
    <a:dk1>
      <a:srgbClr val="000000"/>
    </a:dk1>
    <a:lt1>
      <a:srgbClr val="FFFFFF"/>
    </a:lt1>
    <a:dk2>
      <a:srgbClr val="565349"/>
    </a:dk2>
    <a:lt2>
      <a:srgbClr val="DDDDDD"/>
    </a:lt2>
    <a:accent1>
      <a:srgbClr val="FF0000"/>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ppt/theme/themeOverride21.xml><?xml version="1.0" encoding="utf-8"?>
<a:themeOverride xmlns:a="http://schemas.openxmlformats.org/drawingml/2006/main">
  <a:clrScheme name="Aangepast 3">
    <a:dk1>
      <a:srgbClr val="000000"/>
    </a:dk1>
    <a:lt1>
      <a:srgbClr val="FFFFFF"/>
    </a:lt1>
    <a:dk2>
      <a:srgbClr val="565349"/>
    </a:dk2>
    <a:lt2>
      <a:srgbClr val="DDDDDD"/>
    </a:lt2>
    <a:accent1>
      <a:srgbClr val="FF0000"/>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ppt/theme/themeOverride22.xml><?xml version="1.0" encoding="utf-8"?>
<a:themeOverride xmlns:a="http://schemas.openxmlformats.org/drawingml/2006/main">
  <a:clrScheme name="Aangepast 3">
    <a:dk1>
      <a:srgbClr val="000000"/>
    </a:dk1>
    <a:lt1>
      <a:srgbClr val="FFFFFF"/>
    </a:lt1>
    <a:dk2>
      <a:srgbClr val="565349"/>
    </a:dk2>
    <a:lt2>
      <a:srgbClr val="DDDDDD"/>
    </a:lt2>
    <a:accent1>
      <a:srgbClr val="FF0000"/>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ppt/theme/themeOverride23.xml><?xml version="1.0" encoding="utf-8"?>
<a:themeOverride xmlns:a="http://schemas.openxmlformats.org/drawingml/2006/main">
  <a:clrScheme name="Aangepast 9">
    <a:dk1>
      <a:srgbClr val="002060"/>
    </a:dk1>
    <a:lt1>
      <a:srgbClr val="002060"/>
    </a:lt1>
    <a:dk2>
      <a:srgbClr val="002060"/>
    </a:dk2>
    <a:lt2>
      <a:srgbClr val="DDDDDD"/>
    </a:lt2>
    <a:accent1>
      <a:srgbClr val="A51009"/>
    </a:accent1>
    <a:accent2>
      <a:srgbClr val="002060"/>
    </a:accent2>
    <a:accent3>
      <a:srgbClr val="704836"/>
    </a:accent3>
    <a:accent4>
      <a:srgbClr val="002060"/>
    </a:accent4>
    <a:accent5>
      <a:srgbClr val="7F221D"/>
    </a:accent5>
    <a:accent6>
      <a:srgbClr val="CDAC77"/>
    </a:accent6>
    <a:hlink>
      <a:srgbClr val="F5B123"/>
    </a:hlink>
    <a:folHlink>
      <a:srgbClr val="E19B0B"/>
    </a:folHlink>
  </a:clrScheme>
</a:themeOverride>
</file>

<file path=ppt/theme/themeOverride24.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25.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30.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Aangepast 4">
    <a:dk1>
      <a:sysClr val="windowText" lastClr="000000"/>
    </a:dk1>
    <a:lt1>
      <a:sysClr val="window" lastClr="FFFFFF"/>
    </a:lt1>
    <a:dk2>
      <a:srgbClr val="FF0000"/>
    </a:dk2>
    <a:lt2>
      <a:srgbClr val="EBEBEB"/>
    </a:lt2>
    <a:accent1>
      <a:srgbClr val="FF0000"/>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33.xml><?xml version="1.0" encoding="utf-8"?>
<a:themeOverride xmlns:a="http://schemas.openxmlformats.org/drawingml/2006/main">
  <a:clrScheme name="Aangepast 4">
    <a:dk1>
      <a:sysClr val="windowText" lastClr="000000"/>
    </a:dk1>
    <a:lt1>
      <a:sysClr val="window" lastClr="FFFFFF"/>
    </a:lt1>
    <a:dk2>
      <a:srgbClr val="FF0000"/>
    </a:dk2>
    <a:lt2>
      <a:srgbClr val="EBEBEB"/>
    </a:lt2>
    <a:accent1>
      <a:srgbClr val="FF0000"/>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34.xml><?xml version="1.0" encoding="utf-8"?>
<a:themeOverride xmlns:a="http://schemas.openxmlformats.org/drawingml/2006/main">
  <a:clrScheme name="Aangepast 4">
    <a:dk1>
      <a:sysClr val="windowText" lastClr="000000"/>
    </a:dk1>
    <a:lt1>
      <a:sysClr val="window" lastClr="FFFFFF"/>
    </a:lt1>
    <a:dk2>
      <a:srgbClr val="FF0000"/>
    </a:dk2>
    <a:lt2>
      <a:srgbClr val="EBEBEB"/>
    </a:lt2>
    <a:accent1>
      <a:srgbClr val="FF0000"/>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35.xml><?xml version="1.0" encoding="utf-8"?>
<a:themeOverride xmlns:a="http://schemas.openxmlformats.org/drawingml/2006/main">
  <a:clrScheme name="Aangepast 4">
    <a:dk1>
      <a:sysClr val="windowText" lastClr="000000"/>
    </a:dk1>
    <a:lt1>
      <a:sysClr val="window" lastClr="FFFFFF"/>
    </a:lt1>
    <a:dk2>
      <a:srgbClr val="FF0000"/>
    </a:dk2>
    <a:lt2>
      <a:srgbClr val="EBEBEB"/>
    </a:lt2>
    <a:accent1>
      <a:srgbClr val="FF0000"/>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36.xml><?xml version="1.0" encoding="utf-8"?>
<a:themeOverride xmlns:a="http://schemas.openxmlformats.org/drawingml/2006/main">
  <a:clrScheme name="Aangepast 4">
    <a:dk1>
      <a:sysClr val="windowText" lastClr="000000"/>
    </a:dk1>
    <a:lt1>
      <a:sysClr val="window" lastClr="FFFFFF"/>
    </a:lt1>
    <a:dk2>
      <a:srgbClr val="FF0000"/>
    </a:dk2>
    <a:lt2>
      <a:srgbClr val="EBEBEB"/>
    </a:lt2>
    <a:accent1>
      <a:srgbClr val="FF0000"/>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37.xml><?xml version="1.0" encoding="utf-8"?>
<a:themeOverride xmlns:a="http://schemas.openxmlformats.org/drawingml/2006/main">
  <a:clrScheme name="Aangepast 4">
    <a:dk1>
      <a:sysClr val="windowText" lastClr="000000"/>
    </a:dk1>
    <a:lt1>
      <a:sysClr val="window" lastClr="FFFFFF"/>
    </a:lt1>
    <a:dk2>
      <a:srgbClr val="FF0000"/>
    </a:dk2>
    <a:lt2>
      <a:srgbClr val="EBEBEB"/>
    </a:lt2>
    <a:accent1>
      <a:srgbClr val="FF0000"/>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38.xml><?xml version="1.0" encoding="utf-8"?>
<a:themeOverride xmlns:a="http://schemas.openxmlformats.org/drawingml/2006/main">
  <a:clrScheme name="Aangepast 4">
    <a:dk1>
      <a:sysClr val="windowText" lastClr="000000"/>
    </a:dk1>
    <a:lt1>
      <a:sysClr val="window" lastClr="FFFFFF"/>
    </a:lt1>
    <a:dk2>
      <a:srgbClr val="FF0000"/>
    </a:dk2>
    <a:lt2>
      <a:srgbClr val="EBEBEB"/>
    </a:lt2>
    <a:accent1>
      <a:srgbClr val="FF0000"/>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39.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40.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1.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2.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3.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4.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5.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6.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7.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8.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9.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5.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0.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51.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52.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53.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54.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55.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56.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57.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58.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59.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6.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0.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61.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62.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63.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64.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65.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66.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67.xml><?xml version="1.0" encoding="utf-8"?>
<a:themeOverride xmlns:a="http://schemas.openxmlformats.org/drawingml/2006/main">
  <a:clrScheme name="Aangepast 6">
    <a:dk1>
      <a:srgbClr val="00B050"/>
    </a:dk1>
    <a:lt1>
      <a:srgbClr val="00B050"/>
    </a:lt1>
    <a:dk2>
      <a:srgbClr val="00B050"/>
    </a:dk2>
    <a:lt2>
      <a:srgbClr val="DDDDDD"/>
    </a:lt2>
    <a:accent1>
      <a:srgbClr val="A51009"/>
    </a:accent1>
    <a:accent2>
      <a:srgbClr val="DE7014"/>
    </a:accent2>
    <a:accent3>
      <a:srgbClr val="704836"/>
    </a:accent3>
    <a:accent4>
      <a:srgbClr val="F2B431"/>
    </a:accent4>
    <a:accent5>
      <a:srgbClr val="7F221D"/>
    </a:accent5>
    <a:accent6>
      <a:srgbClr val="CDAC77"/>
    </a:accent6>
    <a:hlink>
      <a:srgbClr val="F5B123"/>
    </a:hlink>
    <a:folHlink>
      <a:srgbClr val="E19B0B"/>
    </a:folHlink>
  </a:clrScheme>
</a:themeOverride>
</file>

<file path=ppt/theme/themeOverride68.xml><?xml version="1.0" encoding="utf-8"?>
<a:themeOverride xmlns:a="http://schemas.openxmlformats.org/drawingml/2006/main">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69.xml><?xml version="1.0" encoding="utf-8"?>
<a:themeOverride xmlns:a="http://schemas.openxmlformats.org/drawingml/2006/main">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7.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0.xml><?xml version="1.0" encoding="utf-8"?>
<a:themeOverride xmlns:a="http://schemas.openxmlformats.org/drawingml/2006/main">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71.xml><?xml version="1.0" encoding="utf-8"?>
<a:themeOverride xmlns:a="http://schemas.openxmlformats.org/drawingml/2006/main">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72.xml><?xml version="1.0" encoding="utf-8"?>
<a:themeOverride xmlns:a="http://schemas.openxmlformats.org/drawingml/2006/main">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73.xml><?xml version="1.0" encoding="utf-8"?>
<a:themeOverride xmlns:a="http://schemas.openxmlformats.org/drawingml/2006/main">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74.xml><?xml version="1.0" encoding="utf-8"?>
<a:themeOverride xmlns:a="http://schemas.openxmlformats.org/drawingml/2006/main">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75.xml><?xml version="1.0" encoding="utf-8"?>
<a:themeOverride xmlns:a="http://schemas.openxmlformats.org/drawingml/2006/main">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76.xml><?xml version="1.0" encoding="utf-8"?>
<a:themeOverride xmlns:a="http://schemas.openxmlformats.org/drawingml/2006/main">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77.xml><?xml version="1.0" encoding="utf-8"?>
<a:themeOverride xmlns:a="http://schemas.openxmlformats.org/drawingml/2006/main">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78.xml><?xml version="1.0" encoding="utf-8"?>
<a:themeOverride xmlns:a="http://schemas.openxmlformats.org/drawingml/2006/main">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79.xml><?xml version="1.0" encoding="utf-8"?>
<a:themeOverride xmlns:a="http://schemas.openxmlformats.org/drawingml/2006/main">
  <a:clrScheme name="Grijswaarden">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8.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0.xml><?xml version="1.0" encoding="utf-8"?>
<a:themeOverride xmlns:a="http://schemas.openxmlformats.org/drawingml/2006/main">
  <a:clrScheme name="Aangepast 3">
    <a:dk1>
      <a:srgbClr val="000000"/>
    </a:dk1>
    <a:lt1>
      <a:srgbClr val="FFFFFF"/>
    </a:lt1>
    <a:dk2>
      <a:srgbClr val="565349"/>
    </a:dk2>
    <a:lt2>
      <a:srgbClr val="DDDDDD"/>
    </a:lt2>
    <a:accent1>
      <a:srgbClr val="FF0000"/>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ppt/theme/themeOverride81.xml><?xml version="1.0" encoding="utf-8"?>
<a:themeOverride xmlns:a="http://schemas.openxmlformats.org/drawingml/2006/main">
  <a:clrScheme name="Aangepast 3">
    <a:dk1>
      <a:srgbClr val="000000"/>
    </a:dk1>
    <a:lt1>
      <a:srgbClr val="FFFFFF"/>
    </a:lt1>
    <a:dk2>
      <a:srgbClr val="565349"/>
    </a:dk2>
    <a:lt2>
      <a:srgbClr val="DDDDDD"/>
    </a:lt2>
    <a:accent1>
      <a:srgbClr val="FF0000"/>
    </a:accent1>
    <a:accent2>
      <a:srgbClr val="DF5327"/>
    </a:accent2>
    <a:accent3>
      <a:srgbClr val="FE9E00"/>
    </a:accent3>
    <a:accent4>
      <a:srgbClr val="418AB3"/>
    </a:accent4>
    <a:accent5>
      <a:srgbClr val="D7D447"/>
    </a:accent5>
    <a:accent6>
      <a:srgbClr val="818183"/>
    </a:accent6>
    <a:hlink>
      <a:srgbClr val="F59E00"/>
    </a:hlink>
    <a:folHlink>
      <a:srgbClr val="B2B2B2"/>
    </a:folHlink>
  </a:clrScheme>
</a:themeOverride>
</file>

<file path=ppt/theme/themeOverride8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5.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86.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87.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88.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89.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9.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0.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91.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92.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93.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94.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95.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ppt/theme/themeOverride96.xml><?xml version="1.0" encoding="utf-8"?>
<a:themeOverride xmlns:a="http://schemas.openxmlformats.org/drawingml/2006/main">
  <a:clrScheme name="Aangepast 1">
    <a:dk1>
      <a:sysClr val="windowText" lastClr="000000"/>
    </a:dk1>
    <a:lt1>
      <a:sysClr val="window" lastClr="FFFFFF"/>
    </a:lt1>
    <a:dk2>
      <a:srgbClr val="FF0000"/>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themeOverride>
</file>

<file path=docProps/app.xml><?xml version="1.0" encoding="utf-8"?>
<Properties xmlns="http://schemas.openxmlformats.org/officeDocument/2006/extended-properties" xmlns:vt="http://schemas.openxmlformats.org/officeDocument/2006/docPropsVTypes">
  <TotalTime>837</TotalTime>
  <Words>7637</Words>
  <Application>Microsoft Office PowerPoint</Application>
  <PresentationFormat>Breedbeeld</PresentationFormat>
  <Paragraphs>1316</Paragraphs>
  <Slides>234</Slides>
  <Notes>1</Notes>
  <HiddenSlides>0</HiddenSlides>
  <MMClips>0</MMClips>
  <ScaleCrop>false</ScaleCrop>
  <HeadingPairs>
    <vt:vector size="6" baseType="variant">
      <vt:variant>
        <vt:lpstr>Gebruikte lettertypen</vt:lpstr>
      </vt:variant>
      <vt:variant>
        <vt:i4>9</vt:i4>
      </vt:variant>
      <vt:variant>
        <vt:lpstr>Thema</vt:lpstr>
      </vt:variant>
      <vt:variant>
        <vt:i4>33</vt:i4>
      </vt:variant>
      <vt:variant>
        <vt:lpstr>Diatitels</vt:lpstr>
      </vt:variant>
      <vt:variant>
        <vt:i4>234</vt:i4>
      </vt:variant>
    </vt:vector>
  </HeadingPairs>
  <TitlesOfParts>
    <vt:vector size="276" baseType="lpstr">
      <vt:lpstr>Arial</vt:lpstr>
      <vt:lpstr>Calibri</vt:lpstr>
      <vt:lpstr>Calibri Light</vt:lpstr>
      <vt:lpstr>Century Gothic</vt:lpstr>
      <vt:lpstr>Garamond</vt:lpstr>
      <vt:lpstr>Impact</vt:lpstr>
      <vt:lpstr>Times New Roman</vt:lpstr>
      <vt:lpstr>Trebuchet MS</vt:lpstr>
      <vt:lpstr>Wingdings 3</vt:lpstr>
      <vt:lpstr>Default Design</vt:lpstr>
      <vt:lpstr>Ion</vt:lpstr>
      <vt:lpstr>Kantoorthema</vt:lpstr>
      <vt:lpstr>Sliert</vt:lpstr>
      <vt:lpstr>1_Sliert</vt:lpstr>
      <vt:lpstr>1_Ion</vt:lpstr>
      <vt:lpstr>1_Kantoorthema</vt:lpstr>
      <vt:lpstr>2_Ion</vt:lpstr>
      <vt:lpstr>Berlijn</vt:lpstr>
      <vt:lpstr>Belangrijke gebeurtenis</vt:lpstr>
      <vt:lpstr>3_Ion</vt:lpstr>
      <vt:lpstr>4_Ion</vt:lpstr>
      <vt:lpstr>2_Kantoorthema</vt:lpstr>
      <vt:lpstr>Condensspoor</vt:lpstr>
      <vt:lpstr>1_Condensspoor</vt:lpstr>
      <vt:lpstr>5_Ion</vt:lpstr>
      <vt:lpstr>3_Kantoorthema</vt:lpstr>
      <vt:lpstr>1_Berlijn</vt:lpstr>
      <vt:lpstr>1_Belangrijke gebeurtenis</vt:lpstr>
      <vt:lpstr>2_Belangrijke gebeurtenis</vt:lpstr>
      <vt:lpstr>3_Belangrijke gebeurtenis</vt:lpstr>
      <vt:lpstr>Terugblik</vt:lpstr>
      <vt:lpstr>1_Terugblik</vt:lpstr>
      <vt:lpstr>2_Terugblik</vt:lpstr>
      <vt:lpstr>Organisch</vt:lpstr>
      <vt:lpstr>1_Organisch</vt:lpstr>
      <vt:lpstr>2_Organisch</vt:lpstr>
      <vt:lpstr>3_Organisch</vt:lpstr>
      <vt:lpstr>2_Berlijn</vt:lpstr>
      <vt:lpstr>3_Berlijn</vt:lpstr>
      <vt:lpstr>6_Ion</vt:lpstr>
      <vt:lpstr>4_Kantoorthema</vt:lpstr>
      <vt:lpstr>7_Ion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Michael Williams</dc:creator>
  <cp:lastModifiedBy>Michael Williams</cp:lastModifiedBy>
  <cp:revision>45</cp:revision>
  <dcterms:created xsi:type="dcterms:W3CDTF">2016-05-12T20:49:55Z</dcterms:created>
  <dcterms:modified xsi:type="dcterms:W3CDTF">2016-05-13T10:47:11Z</dcterms:modified>
</cp:coreProperties>
</file>