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7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8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9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0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1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2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3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4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5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26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27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28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29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0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32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33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34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35.xml" ContentType="application/vnd.openxmlformats-officedocument.theme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36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37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6" r:id="rId7"/>
    <p:sldMasterId id="2147483738" r:id="rId8"/>
    <p:sldMasterId id="2147483750" r:id="rId9"/>
    <p:sldMasterId id="2147483786" r:id="rId10"/>
    <p:sldMasterId id="2147483798" r:id="rId11"/>
    <p:sldMasterId id="2147483810" r:id="rId12"/>
    <p:sldMasterId id="2147483822" r:id="rId13"/>
    <p:sldMasterId id="2147483840" r:id="rId14"/>
    <p:sldMasterId id="2147483858" r:id="rId15"/>
    <p:sldMasterId id="2147483894" r:id="rId16"/>
    <p:sldMasterId id="2147483912" r:id="rId17"/>
    <p:sldMasterId id="2147483930" r:id="rId18"/>
    <p:sldMasterId id="2147483942" r:id="rId19"/>
    <p:sldMasterId id="2147483960" r:id="rId20"/>
    <p:sldMasterId id="2147483978" r:id="rId21"/>
    <p:sldMasterId id="2147483996" r:id="rId22"/>
    <p:sldMasterId id="2147484008" r:id="rId23"/>
    <p:sldMasterId id="2147484026" r:id="rId24"/>
    <p:sldMasterId id="2147484038" r:id="rId25"/>
    <p:sldMasterId id="2147484050" r:id="rId26"/>
    <p:sldMasterId id="2147484068" r:id="rId27"/>
    <p:sldMasterId id="2147484086" r:id="rId28"/>
    <p:sldMasterId id="2147484104" r:id="rId29"/>
    <p:sldMasterId id="2147484122" r:id="rId30"/>
    <p:sldMasterId id="2147484140" r:id="rId31"/>
    <p:sldMasterId id="2147484158" r:id="rId32"/>
    <p:sldMasterId id="2147484176" r:id="rId33"/>
    <p:sldMasterId id="2147484194" r:id="rId34"/>
    <p:sldMasterId id="2147484206" r:id="rId35"/>
    <p:sldMasterId id="2147484224" r:id="rId36"/>
    <p:sldMasterId id="2147484242" r:id="rId37"/>
    <p:sldMasterId id="2147484260" r:id="rId38"/>
  </p:sldMasterIdLst>
  <p:notesMasterIdLst>
    <p:notesMasterId r:id="rId237"/>
  </p:notesMasterIdLst>
  <p:sldIdLst>
    <p:sldId id="257" r:id="rId39"/>
    <p:sldId id="256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8" r:id="rId60"/>
    <p:sldId id="279" r:id="rId61"/>
    <p:sldId id="277" r:id="rId62"/>
    <p:sldId id="280" r:id="rId63"/>
    <p:sldId id="281" r:id="rId64"/>
    <p:sldId id="282" r:id="rId65"/>
    <p:sldId id="285" r:id="rId66"/>
    <p:sldId id="283" r:id="rId67"/>
    <p:sldId id="286" r:id="rId68"/>
    <p:sldId id="284" r:id="rId69"/>
    <p:sldId id="287" r:id="rId70"/>
    <p:sldId id="288" r:id="rId71"/>
    <p:sldId id="289" r:id="rId72"/>
    <p:sldId id="290" r:id="rId73"/>
    <p:sldId id="291" r:id="rId74"/>
    <p:sldId id="292" r:id="rId75"/>
    <p:sldId id="293" r:id="rId76"/>
    <p:sldId id="294" r:id="rId77"/>
    <p:sldId id="295" r:id="rId78"/>
    <p:sldId id="296" r:id="rId79"/>
    <p:sldId id="297" r:id="rId80"/>
    <p:sldId id="298" r:id="rId81"/>
    <p:sldId id="299" r:id="rId82"/>
    <p:sldId id="300" r:id="rId83"/>
    <p:sldId id="301" r:id="rId84"/>
    <p:sldId id="302" r:id="rId85"/>
    <p:sldId id="303" r:id="rId86"/>
    <p:sldId id="304" r:id="rId87"/>
    <p:sldId id="305" r:id="rId88"/>
    <p:sldId id="306" r:id="rId89"/>
    <p:sldId id="307" r:id="rId90"/>
    <p:sldId id="308" r:id="rId91"/>
    <p:sldId id="309" r:id="rId92"/>
    <p:sldId id="310" r:id="rId93"/>
    <p:sldId id="311" r:id="rId94"/>
    <p:sldId id="312" r:id="rId95"/>
    <p:sldId id="313" r:id="rId96"/>
    <p:sldId id="314" r:id="rId97"/>
    <p:sldId id="315" r:id="rId98"/>
    <p:sldId id="316" r:id="rId99"/>
    <p:sldId id="317" r:id="rId100"/>
    <p:sldId id="318" r:id="rId101"/>
    <p:sldId id="319" r:id="rId102"/>
    <p:sldId id="320" r:id="rId103"/>
    <p:sldId id="321" r:id="rId104"/>
    <p:sldId id="322" r:id="rId105"/>
    <p:sldId id="323" r:id="rId106"/>
    <p:sldId id="324" r:id="rId107"/>
    <p:sldId id="325" r:id="rId108"/>
    <p:sldId id="326" r:id="rId109"/>
    <p:sldId id="327" r:id="rId110"/>
    <p:sldId id="329" r:id="rId111"/>
    <p:sldId id="328" r:id="rId112"/>
    <p:sldId id="330" r:id="rId113"/>
    <p:sldId id="331" r:id="rId114"/>
    <p:sldId id="332" r:id="rId115"/>
    <p:sldId id="333" r:id="rId116"/>
    <p:sldId id="334" r:id="rId117"/>
    <p:sldId id="335" r:id="rId118"/>
    <p:sldId id="336" r:id="rId119"/>
    <p:sldId id="337" r:id="rId120"/>
    <p:sldId id="338" r:id="rId121"/>
    <p:sldId id="339" r:id="rId122"/>
    <p:sldId id="342" r:id="rId123"/>
    <p:sldId id="343" r:id="rId124"/>
    <p:sldId id="344" r:id="rId125"/>
    <p:sldId id="345" r:id="rId126"/>
    <p:sldId id="346" r:id="rId127"/>
    <p:sldId id="347" r:id="rId128"/>
    <p:sldId id="348" r:id="rId129"/>
    <p:sldId id="349" r:id="rId130"/>
    <p:sldId id="350" r:id="rId131"/>
    <p:sldId id="351" r:id="rId132"/>
    <p:sldId id="352" r:id="rId133"/>
    <p:sldId id="353" r:id="rId134"/>
    <p:sldId id="354" r:id="rId135"/>
    <p:sldId id="355" r:id="rId136"/>
    <p:sldId id="356" r:id="rId137"/>
    <p:sldId id="357" r:id="rId138"/>
    <p:sldId id="358" r:id="rId139"/>
    <p:sldId id="359" r:id="rId140"/>
    <p:sldId id="360" r:id="rId141"/>
    <p:sldId id="361" r:id="rId142"/>
    <p:sldId id="362" r:id="rId143"/>
    <p:sldId id="363" r:id="rId144"/>
    <p:sldId id="364" r:id="rId145"/>
    <p:sldId id="369" r:id="rId146"/>
    <p:sldId id="370" r:id="rId147"/>
    <p:sldId id="365" r:id="rId148"/>
    <p:sldId id="366" r:id="rId149"/>
    <p:sldId id="367" r:id="rId150"/>
    <p:sldId id="368" r:id="rId151"/>
    <p:sldId id="371" r:id="rId152"/>
    <p:sldId id="372" r:id="rId153"/>
    <p:sldId id="373" r:id="rId154"/>
    <p:sldId id="374" r:id="rId155"/>
    <p:sldId id="375" r:id="rId156"/>
    <p:sldId id="376" r:id="rId157"/>
    <p:sldId id="377" r:id="rId158"/>
    <p:sldId id="378" r:id="rId159"/>
    <p:sldId id="379" r:id="rId160"/>
    <p:sldId id="380" r:id="rId161"/>
    <p:sldId id="381" r:id="rId162"/>
    <p:sldId id="382" r:id="rId163"/>
    <p:sldId id="383" r:id="rId164"/>
    <p:sldId id="384" r:id="rId165"/>
    <p:sldId id="385" r:id="rId166"/>
    <p:sldId id="386" r:id="rId167"/>
    <p:sldId id="387" r:id="rId168"/>
    <p:sldId id="388" r:id="rId169"/>
    <p:sldId id="389" r:id="rId170"/>
    <p:sldId id="390" r:id="rId171"/>
    <p:sldId id="391" r:id="rId172"/>
    <p:sldId id="392" r:id="rId173"/>
    <p:sldId id="393" r:id="rId174"/>
    <p:sldId id="394" r:id="rId175"/>
    <p:sldId id="395" r:id="rId176"/>
    <p:sldId id="396" r:id="rId177"/>
    <p:sldId id="397" r:id="rId178"/>
    <p:sldId id="398" r:id="rId179"/>
    <p:sldId id="399" r:id="rId180"/>
    <p:sldId id="400" r:id="rId181"/>
    <p:sldId id="401" r:id="rId182"/>
    <p:sldId id="402" r:id="rId183"/>
    <p:sldId id="403" r:id="rId184"/>
    <p:sldId id="404" r:id="rId185"/>
    <p:sldId id="405" r:id="rId186"/>
    <p:sldId id="406" r:id="rId187"/>
    <p:sldId id="407" r:id="rId188"/>
    <p:sldId id="408" r:id="rId189"/>
    <p:sldId id="409" r:id="rId190"/>
    <p:sldId id="410" r:id="rId191"/>
    <p:sldId id="411" r:id="rId192"/>
    <p:sldId id="412" r:id="rId193"/>
    <p:sldId id="413" r:id="rId194"/>
    <p:sldId id="414" r:id="rId195"/>
    <p:sldId id="415" r:id="rId196"/>
    <p:sldId id="416" r:id="rId197"/>
    <p:sldId id="417" r:id="rId198"/>
    <p:sldId id="418" r:id="rId199"/>
    <p:sldId id="419" r:id="rId200"/>
    <p:sldId id="420" r:id="rId201"/>
    <p:sldId id="421" r:id="rId202"/>
    <p:sldId id="422" r:id="rId203"/>
    <p:sldId id="423" r:id="rId204"/>
    <p:sldId id="424" r:id="rId205"/>
    <p:sldId id="425" r:id="rId206"/>
    <p:sldId id="426" r:id="rId207"/>
    <p:sldId id="427" r:id="rId208"/>
    <p:sldId id="428" r:id="rId209"/>
    <p:sldId id="429" r:id="rId210"/>
    <p:sldId id="430" r:id="rId211"/>
    <p:sldId id="431" r:id="rId212"/>
    <p:sldId id="432" r:id="rId213"/>
    <p:sldId id="433" r:id="rId214"/>
    <p:sldId id="434" r:id="rId215"/>
    <p:sldId id="435" r:id="rId216"/>
    <p:sldId id="436" r:id="rId217"/>
    <p:sldId id="438" r:id="rId218"/>
    <p:sldId id="437" r:id="rId219"/>
    <p:sldId id="439" r:id="rId220"/>
    <p:sldId id="440" r:id="rId221"/>
    <p:sldId id="441" r:id="rId222"/>
    <p:sldId id="442" r:id="rId223"/>
    <p:sldId id="443" r:id="rId224"/>
    <p:sldId id="444" r:id="rId225"/>
    <p:sldId id="454" r:id="rId226"/>
    <p:sldId id="455" r:id="rId227"/>
    <p:sldId id="449" r:id="rId228"/>
    <p:sldId id="450" r:id="rId229"/>
    <p:sldId id="451" r:id="rId230"/>
    <p:sldId id="452" r:id="rId231"/>
    <p:sldId id="453" r:id="rId232"/>
    <p:sldId id="445" r:id="rId233"/>
    <p:sldId id="446" r:id="rId234"/>
    <p:sldId id="447" r:id="rId235"/>
    <p:sldId id="448" r:id="rId2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63" Type="http://schemas.openxmlformats.org/officeDocument/2006/relationships/slide" Target="slides/slide25.xml"/><Relationship Id="rId84" Type="http://schemas.openxmlformats.org/officeDocument/2006/relationships/slide" Target="slides/slide46.xml"/><Relationship Id="rId138" Type="http://schemas.openxmlformats.org/officeDocument/2006/relationships/slide" Target="slides/slide100.xml"/><Relationship Id="rId159" Type="http://schemas.openxmlformats.org/officeDocument/2006/relationships/slide" Target="slides/slide121.xml"/><Relationship Id="rId170" Type="http://schemas.openxmlformats.org/officeDocument/2006/relationships/slide" Target="slides/slide132.xml"/><Relationship Id="rId191" Type="http://schemas.openxmlformats.org/officeDocument/2006/relationships/slide" Target="slides/slide153.xml"/><Relationship Id="rId205" Type="http://schemas.openxmlformats.org/officeDocument/2006/relationships/slide" Target="slides/slide167.xml"/><Relationship Id="rId226" Type="http://schemas.openxmlformats.org/officeDocument/2006/relationships/slide" Target="slides/slide188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5.xml"/><Relationship Id="rId74" Type="http://schemas.openxmlformats.org/officeDocument/2006/relationships/slide" Target="slides/slide36.xml"/><Relationship Id="rId128" Type="http://schemas.openxmlformats.org/officeDocument/2006/relationships/slide" Target="slides/slide90.xml"/><Relationship Id="rId149" Type="http://schemas.openxmlformats.org/officeDocument/2006/relationships/slide" Target="slides/slide11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7.xml"/><Relationship Id="rId160" Type="http://schemas.openxmlformats.org/officeDocument/2006/relationships/slide" Target="slides/slide122.xml"/><Relationship Id="rId181" Type="http://schemas.openxmlformats.org/officeDocument/2006/relationships/slide" Target="slides/slide143.xml"/><Relationship Id="rId216" Type="http://schemas.openxmlformats.org/officeDocument/2006/relationships/slide" Target="slides/slide178.xml"/><Relationship Id="rId237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5.xml"/><Relationship Id="rId64" Type="http://schemas.openxmlformats.org/officeDocument/2006/relationships/slide" Target="slides/slide26.xml"/><Relationship Id="rId118" Type="http://schemas.openxmlformats.org/officeDocument/2006/relationships/slide" Target="slides/slide80.xml"/><Relationship Id="rId139" Type="http://schemas.openxmlformats.org/officeDocument/2006/relationships/slide" Target="slides/slide101.xml"/><Relationship Id="rId85" Type="http://schemas.openxmlformats.org/officeDocument/2006/relationships/slide" Target="slides/slide47.xml"/><Relationship Id="rId150" Type="http://schemas.openxmlformats.org/officeDocument/2006/relationships/slide" Target="slides/slide112.xml"/><Relationship Id="rId171" Type="http://schemas.openxmlformats.org/officeDocument/2006/relationships/slide" Target="slides/slide133.xml"/><Relationship Id="rId192" Type="http://schemas.openxmlformats.org/officeDocument/2006/relationships/slide" Target="slides/slide154.xml"/><Relationship Id="rId206" Type="http://schemas.openxmlformats.org/officeDocument/2006/relationships/slide" Target="slides/slide168.xml"/><Relationship Id="rId227" Type="http://schemas.openxmlformats.org/officeDocument/2006/relationships/slide" Target="slides/slide189.xml"/><Relationship Id="rId201" Type="http://schemas.openxmlformats.org/officeDocument/2006/relationships/slide" Target="slides/slide163.xml"/><Relationship Id="rId222" Type="http://schemas.openxmlformats.org/officeDocument/2006/relationships/slide" Target="slides/slide18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21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124" Type="http://schemas.openxmlformats.org/officeDocument/2006/relationships/slide" Target="slides/slide86.xml"/><Relationship Id="rId129" Type="http://schemas.openxmlformats.org/officeDocument/2006/relationships/slide" Target="slides/slide91.xml"/><Relationship Id="rId54" Type="http://schemas.openxmlformats.org/officeDocument/2006/relationships/slide" Target="slides/slide16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40" Type="http://schemas.openxmlformats.org/officeDocument/2006/relationships/slide" Target="slides/slide102.xml"/><Relationship Id="rId145" Type="http://schemas.openxmlformats.org/officeDocument/2006/relationships/slide" Target="slides/slide107.xml"/><Relationship Id="rId161" Type="http://schemas.openxmlformats.org/officeDocument/2006/relationships/slide" Target="slides/slide123.xml"/><Relationship Id="rId166" Type="http://schemas.openxmlformats.org/officeDocument/2006/relationships/slide" Target="slides/slide128.xml"/><Relationship Id="rId182" Type="http://schemas.openxmlformats.org/officeDocument/2006/relationships/slide" Target="slides/slide144.xml"/><Relationship Id="rId187" Type="http://schemas.openxmlformats.org/officeDocument/2006/relationships/slide" Target="slides/slide149.xml"/><Relationship Id="rId217" Type="http://schemas.openxmlformats.org/officeDocument/2006/relationships/slide" Target="slides/slide1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174.xml"/><Relationship Id="rId233" Type="http://schemas.openxmlformats.org/officeDocument/2006/relationships/slide" Target="slides/slide195.xml"/><Relationship Id="rId238" Type="http://schemas.openxmlformats.org/officeDocument/2006/relationships/presProps" Target="presProps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1.xml"/><Relationship Id="rId114" Type="http://schemas.openxmlformats.org/officeDocument/2006/relationships/slide" Target="slides/slide76.xml"/><Relationship Id="rId119" Type="http://schemas.openxmlformats.org/officeDocument/2006/relationships/slide" Target="slides/slide81.xml"/><Relationship Id="rId44" Type="http://schemas.openxmlformats.org/officeDocument/2006/relationships/slide" Target="slides/slide6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130" Type="http://schemas.openxmlformats.org/officeDocument/2006/relationships/slide" Target="slides/slide92.xml"/><Relationship Id="rId135" Type="http://schemas.openxmlformats.org/officeDocument/2006/relationships/slide" Target="slides/slide97.xml"/><Relationship Id="rId151" Type="http://schemas.openxmlformats.org/officeDocument/2006/relationships/slide" Target="slides/slide113.xml"/><Relationship Id="rId156" Type="http://schemas.openxmlformats.org/officeDocument/2006/relationships/slide" Target="slides/slide118.xml"/><Relationship Id="rId177" Type="http://schemas.openxmlformats.org/officeDocument/2006/relationships/slide" Target="slides/slide139.xml"/><Relationship Id="rId198" Type="http://schemas.openxmlformats.org/officeDocument/2006/relationships/slide" Target="slides/slide160.xml"/><Relationship Id="rId172" Type="http://schemas.openxmlformats.org/officeDocument/2006/relationships/slide" Target="slides/slide134.xml"/><Relationship Id="rId193" Type="http://schemas.openxmlformats.org/officeDocument/2006/relationships/slide" Target="slides/slide155.xml"/><Relationship Id="rId202" Type="http://schemas.openxmlformats.org/officeDocument/2006/relationships/slide" Target="slides/slide164.xml"/><Relationship Id="rId207" Type="http://schemas.openxmlformats.org/officeDocument/2006/relationships/slide" Target="slides/slide169.xml"/><Relationship Id="rId223" Type="http://schemas.openxmlformats.org/officeDocument/2006/relationships/slide" Target="slides/slide185.xml"/><Relationship Id="rId228" Type="http://schemas.openxmlformats.org/officeDocument/2006/relationships/slide" Target="slides/slide19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120" Type="http://schemas.openxmlformats.org/officeDocument/2006/relationships/slide" Target="slides/slide82.xml"/><Relationship Id="rId125" Type="http://schemas.openxmlformats.org/officeDocument/2006/relationships/slide" Target="slides/slide87.xml"/><Relationship Id="rId141" Type="http://schemas.openxmlformats.org/officeDocument/2006/relationships/slide" Target="slides/slide103.xml"/><Relationship Id="rId146" Type="http://schemas.openxmlformats.org/officeDocument/2006/relationships/slide" Target="slides/slide108.xml"/><Relationship Id="rId167" Type="http://schemas.openxmlformats.org/officeDocument/2006/relationships/slide" Target="slides/slide129.xml"/><Relationship Id="rId188" Type="http://schemas.openxmlformats.org/officeDocument/2006/relationships/slide" Target="slides/slide15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162" Type="http://schemas.openxmlformats.org/officeDocument/2006/relationships/slide" Target="slides/slide124.xml"/><Relationship Id="rId183" Type="http://schemas.openxmlformats.org/officeDocument/2006/relationships/slide" Target="slides/slide145.xml"/><Relationship Id="rId213" Type="http://schemas.openxmlformats.org/officeDocument/2006/relationships/slide" Target="slides/slide175.xml"/><Relationship Id="rId218" Type="http://schemas.openxmlformats.org/officeDocument/2006/relationships/slide" Target="slides/slide180.xml"/><Relationship Id="rId234" Type="http://schemas.openxmlformats.org/officeDocument/2006/relationships/slide" Target="slides/slide196.xml"/><Relationship Id="rId239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slide" Target="slides/slide77.xml"/><Relationship Id="rId131" Type="http://schemas.openxmlformats.org/officeDocument/2006/relationships/slide" Target="slides/slide93.xml"/><Relationship Id="rId136" Type="http://schemas.openxmlformats.org/officeDocument/2006/relationships/slide" Target="slides/slide98.xml"/><Relationship Id="rId157" Type="http://schemas.openxmlformats.org/officeDocument/2006/relationships/slide" Target="slides/slide119.xml"/><Relationship Id="rId178" Type="http://schemas.openxmlformats.org/officeDocument/2006/relationships/slide" Target="slides/slide140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52" Type="http://schemas.openxmlformats.org/officeDocument/2006/relationships/slide" Target="slides/slide114.xml"/><Relationship Id="rId173" Type="http://schemas.openxmlformats.org/officeDocument/2006/relationships/slide" Target="slides/slide135.xml"/><Relationship Id="rId194" Type="http://schemas.openxmlformats.org/officeDocument/2006/relationships/slide" Target="slides/slide156.xml"/><Relationship Id="rId199" Type="http://schemas.openxmlformats.org/officeDocument/2006/relationships/slide" Target="slides/slide161.xml"/><Relationship Id="rId203" Type="http://schemas.openxmlformats.org/officeDocument/2006/relationships/slide" Target="slides/slide165.xml"/><Relationship Id="rId208" Type="http://schemas.openxmlformats.org/officeDocument/2006/relationships/slide" Target="slides/slide170.xml"/><Relationship Id="rId229" Type="http://schemas.openxmlformats.org/officeDocument/2006/relationships/slide" Target="slides/slide191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86.xml"/><Relationship Id="rId24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8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126" Type="http://schemas.openxmlformats.org/officeDocument/2006/relationships/slide" Target="slides/slide88.xml"/><Relationship Id="rId147" Type="http://schemas.openxmlformats.org/officeDocument/2006/relationships/slide" Target="slides/slide109.xml"/><Relationship Id="rId168" Type="http://schemas.openxmlformats.org/officeDocument/2006/relationships/slide" Target="slides/slide1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121" Type="http://schemas.openxmlformats.org/officeDocument/2006/relationships/slide" Target="slides/slide83.xml"/><Relationship Id="rId142" Type="http://schemas.openxmlformats.org/officeDocument/2006/relationships/slide" Target="slides/slide104.xml"/><Relationship Id="rId163" Type="http://schemas.openxmlformats.org/officeDocument/2006/relationships/slide" Target="slides/slide125.xml"/><Relationship Id="rId184" Type="http://schemas.openxmlformats.org/officeDocument/2006/relationships/slide" Target="slides/slide146.xml"/><Relationship Id="rId189" Type="http://schemas.openxmlformats.org/officeDocument/2006/relationships/slide" Target="slides/slide151.xml"/><Relationship Id="rId219" Type="http://schemas.openxmlformats.org/officeDocument/2006/relationships/slide" Target="slides/slide18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76.xml"/><Relationship Id="rId230" Type="http://schemas.openxmlformats.org/officeDocument/2006/relationships/slide" Target="slides/slide192.xml"/><Relationship Id="rId235" Type="http://schemas.openxmlformats.org/officeDocument/2006/relationships/slide" Target="slides/slide197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8.xml"/><Relationship Id="rId67" Type="http://schemas.openxmlformats.org/officeDocument/2006/relationships/slide" Target="slides/slide29.xml"/><Relationship Id="rId116" Type="http://schemas.openxmlformats.org/officeDocument/2006/relationships/slide" Target="slides/slide78.xml"/><Relationship Id="rId137" Type="http://schemas.openxmlformats.org/officeDocument/2006/relationships/slide" Target="slides/slide99.xml"/><Relationship Id="rId158" Type="http://schemas.openxmlformats.org/officeDocument/2006/relationships/slide" Target="slides/slide12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62" Type="http://schemas.openxmlformats.org/officeDocument/2006/relationships/slide" Target="slides/slide24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111" Type="http://schemas.openxmlformats.org/officeDocument/2006/relationships/slide" Target="slides/slide73.xml"/><Relationship Id="rId132" Type="http://schemas.openxmlformats.org/officeDocument/2006/relationships/slide" Target="slides/slide94.xml"/><Relationship Id="rId153" Type="http://schemas.openxmlformats.org/officeDocument/2006/relationships/slide" Target="slides/slide115.xml"/><Relationship Id="rId174" Type="http://schemas.openxmlformats.org/officeDocument/2006/relationships/slide" Target="slides/slide136.xml"/><Relationship Id="rId179" Type="http://schemas.openxmlformats.org/officeDocument/2006/relationships/slide" Target="slides/slide141.xml"/><Relationship Id="rId195" Type="http://schemas.openxmlformats.org/officeDocument/2006/relationships/slide" Target="slides/slide157.xml"/><Relationship Id="rId209" Type="http://schemas.openxmlformats.org/officeDocument/2006/relationships/slide" Target="slides/slide171.xml"/><Relationship Id="rId190" Type="http://schemas.openxmlformats.org/officeDocument/2006/relationships/slide" Target="slides/slide152.xml"/><Relationship Id="rId204" Type="http://schemas.openxmlformats.org/officeDocument/2006/relationships/slide" Target="slides/slide166.xml"/><Relationship Id="rId220" Type="http://schemas.openxmlformats.org/officeDocument/2006/relationships/slide" Target="slides/slide182.xml"/><Relationship Id="rId225" Type="http://schemas.openxmlformats.org/officeDocument/2006/relationships/slide" Target="slides/slide187.xml"/><Relationship Id="rId241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9.xml"/><Relationship Id="rId106" Type="http://schemas.openxmlformats.org/officeDocument/2006/relationships/slide" Target="slides/slide68.xml"/><Relationship Id="rId127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4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122" Type="http://schemas.openxmlformats.org/officeDocument/2006/relationships/slide" Target="slides/slide84.xml"/><Relationship Id="rId143" Type="http://schemas.openxmlformats.org/officeDocument/2006/relationships/slide" Target="slides/slide105.xml"/><Relationship Id="rId148" Type="http://schemas.openxmlformats.org/officeDocument/2006/relationships/slide" Target="slides/slide110.xml"/><Relationship Id="rId164" Type="http://schemas.openxmlformats.org/officeDocument/2006/relationships/slide" Target="slides/slide126.xml"/><Relationship Id="rId169" Type="http://schemas.openxmlformats.org/officeDocument/2006/relationships/slide" Target="slides/slide131.xml"/><Relationship Id="rId185" Type="http://schemas.openxmlformats.org/officeDocument/2006/relationships/slide" Target="slides/slide1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2.xml"/><Relationship Id="rId210" Type="http://schemas.openxmlformats.org/officeDocument/2006/relationships/slide" Target="slides/slide172.xml"/><Relationship Id="rId215" Type="http://schemas.openxmlformats.org/officeDocument/2006/relationships/slide" Target="slides/slide177.xml"/><Relationship Id="rId236" Type="http://schemas.openxmlformats.org/officeDocument/2006/relationships/slide" Target="slides/slide198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93.xml"/><Relationship Id="rId47" Type="http://schemas.openxmlformats.org/officeDocument/2006/relationships/slide" Target="slides/slide9.xml"/><Relationship Id="rId68" Type="http://schemas.openxmlformats.org/officeDocument/2006/relationships/slide" Target="slides/slide30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33" Type="http://schemas.openxmlformats.org/officeDocument/2006/relationships/slide" Target="slides/slide95.xml"/><Relationship Id="rId154" Type="http://schemas.openxmlformats.org/officeDocument/2006/relationships/slide" Target="slides/slide116.xml"/><Relationship Id="rId175" Type="http://schemas.openxmlformats.org/officeDocument/2006/relationships/slide" Target="slides/slide137.xml"/><Relationship Id="rId196" Type="http://schemas.openxmlformats.org/officeDocument/2006/relationships/slide" Target="slides/slide158.xml"/><Relationship Id="rId200" Type="http://schemas.openxmlformats.org/officeDocument/2006/relationships/slide" Target="slides/slide16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83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20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123" Type="http://schemas.openxmlformats.org/officeDocument/2006/relationships/slide" Target="slides/slide85.xml"/><Relationship Id="rId144" Type="http://schemas.openxmlformats.org/officeDocument/2006/relationships/slide" Target="slides/slide106.xml"/><Relationship Id="rId90" Type="http://schemas.openxmlformats.org/officeDocument/2006/relationships/slide" Target="slides/slide52.xml"/><Relationship Id="rId165" Type="http://schemas.openxmlformats.org/officeDocument/2006/relationships/slide" Target="slides/slide127.xml"/><Relationship Id="rId186" Type="http://schemas.openxmlformats.org/officeDocument/2006/relationships/slide" Target="slides/slide148.xml"/><Relationship Id="rId211" Type="http://schemas.openxmlformats.org/officeDocument/2006/relationships/slide" Target="slides/slide173.xml"/><Relationship Id="rId232" Type="http://schemas.openxmlformats.org/officeDocument/2006/relationships/slide" Target="slides/slide194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0.xml"/><Relationship Id="rId69" Type="http://schemas.openxmlformats.org/officeDocument/2006/relationships/slide" Target="slides/slide31.xml"/><Relationship Id="rId113" Type="http://schemas.openxmlformats.org/officeDocument/2006/relationships/slide" Target="slides/slide75.xml"/><Relationship Id="rId134" Type="http://schemas.openxmlformats.org/officeDocument/2006/relationships/slide" Target="slides/slide96.xml"/><Relationship Id="rId80" Type="http://schemas.openxmlformats.org/officeDocument/2006/relationships/slide" Target="slides/slide42.xml"/><Relationship Id="rId155" Type="http://schemas.openxmlformats.org/officeDocument/2006/relationships/slide" Target="slides/slide117.xml"/><Relationship Id="rId176" Type="http://schemas.openxmlformats.org/officeDocument/2006/relationships/slide" Target="slides/slide138.xml"/><Relationship Id="rId197" Type="http://schemas.openxmlformats.org/officeDocument/2006/relationships/slide" Target="slides/slide1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9267D-96A0-4C2B-93B8-47D8F674BF6F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E9A55-D95B-4003-851A-F54D2617C0F6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775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EB070-5C1C-4EAF-8966-1D41C73CF72B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688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0A50F-3406-46B8-A523-A48B64689830}" type="slidenum">
              <a:rPr lang="en-GB">
                <a:solidFill>
                  <a:prstClr val="black"/>
                </a:solidFill>
              </a:rPr>
              <a:pPr/>
              <a:t>97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199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B20E3-0AF3-41B3-BE2B-BDC651EED3FD}" type="slidenum">
              <a:rPr lang="en-GB">
                <a:solidFill>
                  <a:prstClr val="black"/>
                </a:solidFill>
              </a:rPr>
              <a:pPr/>
              <a:t>109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150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C091-9AD9-4F36-AE7C-C230DCB25CB5}" type="slidenum">
              <a:rPr lang="en-GB" altLang="nl-BE">
                <a:solidFill>
                  <a:srgbClr val="000000"/>
                </a:solidFill>
              </a:rPr>
              <a:pPr/>
              <a:t>122</a:t>
            </a:fld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altLang="nl-BE" dirty="0"/>
          </a:p>
        </p:txBody>
      </p:sp>
    </p:spTree>
    <p:extLst>
      <p:ext uri="{BB962C8B-B14F-4D97-AF65-F5344CB8AC3E}">
        <p14:creationId xmlns:p14="http://schemas.microsoft.com/office/powerpoint/2010/main" val="83510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C091-9AD9-4F36-AE7C-C230DCB25CB5}" type="slidenum">
              <a:rPr lang="en-GB" altLang="nl-BE">
                <a:solidFill>
                  <a:srgbClr val="000000"/>
                </a:solidFill>
              </a:rPr>
              <a:pPr/>
              <a:t>123</a:t>
            </a:fld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altLang="nl-BE" dirty="0"/>
          </a:p>
        </p:txBody>
      </p:sp>
    </p:spTree>
    <p:extLst>
      <p:ext uri="{BB962C8B-B14F-4D97-AF65-F5344CB8AC3E}">
        <p14:creationId xmlns:p14="http://schemas.microsoft.com/office/powerpoint/2010/main" val="51932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2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8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360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56846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82701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3415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77156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032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551062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8372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0974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50279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84891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267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14740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08963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369190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2192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33420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9072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24181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66432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27712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568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03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82D01-FC81-4662-8FB6-4C445157B3C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267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6523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73262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7177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1B91C-2004-4BA5-AC01-A993D2AC1642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61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F9D3E-C8E4-4287-9198-D7585CCCE8E3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614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77700-452A-41C7-BF41-E547B0A73CFF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419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885F1-2034-4BB8-9EFA-DCA874133A3C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552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FD34F-DB55-46B5-B668-3250FE43BB9C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895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0F2E9-2511-4BB5-A399-66208343FB4E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202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79277-9FDF-40E6-A1DE-46CE3AC53F6C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3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20569-B6B3-4322-B745-B65D3D10630B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08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32E76-4182-4D7B-986D-560E515DD2B2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03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72A76-DEDC-4222-8C4C-5DE4F6CD7054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307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69C79-C383-40D1-BC7C-3DC5EF2B03C3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19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9C038-07D7-47FB-B03F-694B97C62DBB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942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67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7022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0022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37092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81126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88607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90752-5FA2-4943-A30B-24882E11329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544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81156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612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835167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90454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51657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03091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91603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13095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33250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418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00F1E-D7B6-4C0A-988B-7ABA72C4E1C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90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278307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95021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94260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28199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798238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43955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54833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76002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15633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4139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7534-8238-40B4-8C30-625ABBA59116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637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12218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99122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568947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51056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06701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71647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55364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10893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33168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366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5F38D-B5EF-4D4A-86C7-2EA6C17231A7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773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2395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8672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40291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9119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95117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93370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19424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69862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38770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322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D16CE-E854-49C0-AD50-2AAB8240213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974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77882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527684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84877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9253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08842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23345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1039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67272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4850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8945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EF3EA-8131-48BF-805A-448B52F3D06C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412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3680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50742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81626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16283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20149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83851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65744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501862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71750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402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1972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53DC8-91AC-4BF8-A5A4-E0619A780A8A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421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57801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56112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31507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95482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78597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79940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23557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5387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40692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9041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21671-EC8E-4F03-A651-C6ABA2AA0FB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6293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82116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075157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5867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18499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16253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607897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3725537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907850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936279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8806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D715-5588-4FA5-A984-7DF205CFC85D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14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973804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096725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32808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79328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82124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60762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305923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118277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0349952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210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2128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82D01-FC81-4662-8FB6-4C445157B3C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7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20569-B6B3-4322-B745-B65D3D10630B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6928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90752-5FA2-4943-A30B-24882E11329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949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00F1E-D7B6-4C0A-988B-7ABA72C4E1C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365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7534-8238-40B4-8C30-625ABBA59116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3058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5F38D-B5EF-4D4A-86C7-2EA6C17231A7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324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D16CE-E854-49C0-AD50-2AAB8240213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4212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EF3EA-8131-48BF-805A-448B52F3D06C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2121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53DC8-91AC-4BF8-A5A4-E0619A780A8A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158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21671-EC8E-4F03-A651-C6ABA2AA0FB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4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333532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D715-5588-4FA5-A984-7DF205CFC85D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9503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3716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401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950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407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674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007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9138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574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9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8017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74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567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915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9296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25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6764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9154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7338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199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56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732741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9613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374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1545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496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098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4663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2992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9983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1111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72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02856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9832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72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218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193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804B-E491-4919-AFE3-D78039876081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EFD9-D643-473C-A05B-6592C45E530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077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1114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8076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2899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487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5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478213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7545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544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801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1262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2695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2481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433206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5109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911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42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0591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0205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4854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156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0731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9904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423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8245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0993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0418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5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10376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4900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293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0519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797B-775F-47DB-97E5-66CFF11D2AFF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5C11-E77B-4082-AF29-988FDAEDB2BF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5376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5964516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5407036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519061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900988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8933108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484569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988374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443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4096224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012243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13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481714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2510544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916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0112928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2958603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67465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438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82D01-FC81-4662-8FB6-4C445157B3C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6901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20569-B6B3-4322-B745-B65D3D10630B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7775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90752-5FA2-4943-A30B-24882E11329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5159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00F1E-D7B6-4C0A-988B-7ABA72C4E1C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2696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7534-8238-40B4-8C30-625ABBA59116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85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5F38D-B5EF-4D4A-86C7-2EA6C17231A7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4641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D16CE-E854-49C0-AD50-2AAB8240213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603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EF3EA-8131-48BF-805A-448B52F3D06C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5327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53DC8-91AC-4BF8-A5A4-E0619A780A8A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214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21671-EC8E-4F03-A651-C6ABA2AA0FB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52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192061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D715-5588-4FA5-A984-7DF205CFC85D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395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209C6-2FC3-4F3A-BF6F-0A94DEB9C7A1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0674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F0F96-4177-4EF5-90CB-6E84529FA358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859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E7AD1-CF92-423D-A691-4A5D09065D2B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2247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77D10-6388-46CB-B210-C43EE780B3D0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3767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F7240-7E0D-4A60-8E71-56C68BD18A5B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9090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CAA25-5E91-4948-9D0F-03207E400070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6014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E769E-5F78-4E3F-8E14-48A3A004CA45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6795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BF360-BA53-4B7C-A1C1-1719B023B28E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966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B1246-31BB-4383-9D0C-5BC34857FC00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38380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3DEFF-CE92-43D4-AC3C-5E13478C40E9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8328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B8EDC-36B9-45DC-AA7E-E09C1373AD0D}" type="slidenum">
              <a:rPr lang="en-GB" altLang="nl-BE">
                <a:solidFill>
                  <a:srgbClr val="000000"/>
                </a:solidFill>
              </a:rPr>
              <a:pPr/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1527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6494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0532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1422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9723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2117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742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0697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63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7757423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469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2929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2212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105326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7735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749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5988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6587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3914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14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45644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9078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2062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6236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6674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1489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830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7360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4807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2454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5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230830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5A408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5A408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08453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8117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05241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5100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867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40D8-9698-4894-B324-1E738EFA2AC7}" type="datetimeFigureOut">
              <a:rPr lang="nl-BE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14/10/2016</a:t>
            </a:fld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A106-C7A6-4D1F-A793-90452731C45B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225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78707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459730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882847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7810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471383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245567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938246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44196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692157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712421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764588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973462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02369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90861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38433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0544038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734300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159811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762024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404593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65221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670929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807431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802838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420777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35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41792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866738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962540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086136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438587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411417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971559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154732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345470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946019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590475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7932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289680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33955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5783074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741093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708671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438835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3262806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02784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059996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566071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8318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067345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818203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645273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3264474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361062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204873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8948369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497292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010646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099916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1587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724381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7279220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3852621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000875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597220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450015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294919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653090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99332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593872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1008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271552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771557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5287273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043632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496134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6322352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074282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841266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625835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4560268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0550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3367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617376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144890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242255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794305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795073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547525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8277710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361947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567213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7054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53404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1331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1187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260434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459968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8312485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063872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781686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352762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050923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5345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22948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917072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4137738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87097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388342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95805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898096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126469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4449466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5823326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0078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177638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103665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324958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498321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637920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572952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492207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839058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938191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069477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64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978133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508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48330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320540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736580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372902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302318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527768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65248559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37312148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462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7797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711107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322356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120522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880510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473829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22836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643299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4830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964213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4296536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7769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877665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065526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912632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142861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585055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419415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7569720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7465263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151266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046815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5020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988109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9735759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4965310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439457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79799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99301675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8656987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256076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467165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416511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1126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970571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469245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9989191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521933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631095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331637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083628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142185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665649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962816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1749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91618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3937454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6213563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9993027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483078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990238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791096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827179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590313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5903153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39572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533293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83385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2041469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731287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608972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55835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3632446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9205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20672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6665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9020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730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9132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09787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233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9492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798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2968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768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45566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6413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99815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7976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39614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79199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075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5332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149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5093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158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961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3544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48493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636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2328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375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105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57976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087116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593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79286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343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0663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8717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705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64594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16468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4894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247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9740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91810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12658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8869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0158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32088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94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0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2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243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5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260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17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73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67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Relationship Id="rId22" Type="http://schemas.openxmlformats.org/officeDocument/2006/relationships/image" Target="../media/image2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277.xml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17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76.xml"/><Relationship Id="rId16" Type="http://schemas.openxmlformats.org/officeDocument/2006/relationships/slideLayout" Target="../slideLayouts/slideLayout290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84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slideLayout" Target="../slideLayouts/slideLayout288.xml"/><Relationship Id="rId22" Type="http://schemas.openxmlformats.org/officeDocument/2006/relationships/image" Target="../media/image25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2.xm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17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43.xml"/><Relationship Id="rId16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51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slideLayout" Target="../slideLayouts/slideLayout371.xml"/><Relationship Id="rId18" Type="http://schemas.openxmlformats.org/officeDocument/2006/relationships/theme" Target="../theme/theme27.xml"/><Relationship Id="rId3" Type="http://schemas.openxmlformats.org/officeDocument/2006/relationships/slideLayout" Target="../slideLayouts/slideLayout361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70.xml"/><Relationship Id="rId17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0.xml"/><Relationship Id="rId16" Type="http://schemas.openxmlformats.org/officeDocument/2006/relationships/slideLayout" Target="../slideLayouts/slideLayout374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68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Relationship Id="rId14" Type="http://schemas.openxmlformats.org/officeDocument/2006/relationships/slideLayout" Target="../slideLayouts/slideLayout372.xml"/><Relationship Id="rId22" Type="http://schemas.openxmlformats.org/officeDocument/2006/relationships/image" Target="../media/image2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slideLayout" Target="../slideLayouts/slideLayout388.xml"/><Relationship Id="rId18" Type="http://schemas.openxmlformats.org/officeDocument/2006/relationships/theme" Target="../theme/theme28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87.xml"/><Relationship Id="rId17" Type="http://schemas.openxmlformats.org/officeDocument/2006/relationships/slideLayout" Target="../slideLayouts/slideLayout392.xml"/><Relationship Id="rId2" Type="http://schemas.openxmlformats.org/officeDocument/2006/relationships/slideLayout" Target="../slideLayouts/slideLayout377.xml"/><Relationship Id="rId16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85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Relationship Id="rId14" Type="http://schemas.openxmlformats.org/officeDocument/2006/relationships/slideLayout" Target="../slideLayouts/slideLayout38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18" Type="http://schemas.openxmlformats.org/officeDocument/2006/relationships/theme" Target="../theme/theme29.xml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17" Type="http://schemas.openxmlformats.org/officeDocument/2006/relationships/slideLayout" Target="../slideLayouts/slideLayout409.xml"/><Relationship Id="rId2" Type="http://schemas.openxmlformats.org/officeDocument/2006/relationships/slideLayout" Target="../slideLayouts/slideLayout394.xml"/><Relationship Id="rId16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02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slideLayout" Target="../slideLayouts/slideLayout422.xml"/><Relationship Id="rId18" Type="http://schemas.openxmlformats.org/officeDocument/2006/relationships/theme" Target="../theme/theme30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slideLayout" Target="../slideLayouts/slideLayout421.xml"/><Relationship Id="rId17" Type="http://schemas.openxmlformats.org/officeDocument/2006/relationships/slideLayout" Target="../slideLayouts/slideLayout426.xml"/><Relationship Id="rId2" Type="http://schemas.openxmlformats.org/officeDocument/2006/relationships/slideLayout" Target="../slideLayouts/slideLayout411.xml"/><Relationship Id="rId16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19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Relationship Id="rId14" Type="http://schemas.openxmlformats.org/officeDocument/2006/relationships/slideLayout" Target="../slideLayouts/slideLayout42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slideLayout" Target="../slideLayouts/slideLayout439.xml"/><Relationship Id="rId18" Type="http://schemas.openxmlformats.org/officeDocument/2006/relationships/theme" Target="../theme/theme31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17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28.xml"/><Relationship Id="rId16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5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36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4" Type="http://schemas.openxmlformats.org/officeDocument/2006/relationships/slideLayout" Target="../slideLayouts/slideLayout44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6.xml"/><Relationship Id="rId18" Type="http://schemas.openxmlformats.org/officeDocument/2006/relationships/theme" Target="../theme/theme32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17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45.xml"/><Relationship Id="rId16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5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Relationship Id="rId14" Type="http://schemas.openxmlformats.org/officeDocument/2006/relationships/slideLayout" Target="../slideLayouts/slideLayout45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8.xml"/><Relationship Id="rId13" Type="http://schemas.openxmlformats.org/officeDocument/2006/relationships/slideLayout" Target="../slideLayouts/slideLayout473.xml"/><Relationship Id="rId18" Type="http://schemas.openxmlformats.org/officeDocument/2006/relationships/theme" Target="../theme/theme33.xml"/><Relationship Id="rId3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72.xml"/><Relationship Id="rId17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62.xml"/><Relationship Id="rId16" Type="http://schemas.openxmlformats.org/officeDocument/2006/relationships/slideLayout" Target="../slideLayouts/slideLayout476.xml"/><Relationship Id="rId1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65.xml"/><Relationship Id="rId1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9.xml"/><Relationship Id="rId14" Type="http://schemas.openxmlformats.org/officeDocument/2006/relationships/slideLayout" Target="../slideLayouts/slideLayout47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slideLayout" Target="../slideLayouts/slideLayout501.xml"/><Relationship Id="rId18" Type="http://schemas.openxmlformats.org/officeDocument/2006/relationships/theme" Target="../theme/theme35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slideLayout" Target="../slideLayouts/slideLayout500.xml"/><Relationship Id="rId17" Type="http://schemas.openxmlformats.org/officeDocument/2006/relationships/slideLayout" Target="../slideLayouts/slideLayout505.xml"/><Relationship Id="rId2" Type="http://schemas.openxmlformats.org/officeDocument/2006/relationships/slideLayout" Target="../slideLayouts/slideLayout490.xml"/><Relationship Id="rId16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5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Relationship Id="rId14" Type="http://schemas.openxmlformats.org/officeDocument/2006/relationships/slideLayout" Target="../slideLayouts/slideLayout50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13" Type="http://schemas.openxmlformats.org/officeDocument/2006/relationships/slideLayout" Target="../slideLayouts/slideLayout518.xml"/><Relationship Id="rId18" Type="http://schemas.openxmlformats.org/officeDocument/2006/relationships/theme" Target="../theme/theme36.xml"/><Relationship Id="rId3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12.xml"/><Relationship Id="rId12" Type="http://schemas.openxmlformats.org/officeDocument/2006/relationships/slideLayout" Target="../slideLayouts/slideLayout517.xml"/><Relationship Id="rId17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507.xml"/><Relationship Id="rId16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5" Type="http://schemas.openxmlformats.org/officeDocument/2006/relationships/slideLayout" Target="../slideLayouts/slideLayout510.xml"/><Relationship Id="rId1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15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Relationship Id="rId14" Type="http://schemas.openxmlformats.org/officeDocument/2006/relationships/slideLayout" Target="../slideLayouts/slideLayout51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slideLayout" Target="../slideLayouts/slideLayout535.xml"/><Relationship Id="rId18" Type="http://schemas.openxmlformats.org/officeDocument/2006/relationships/theme" Target="../theme/theme37.xml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slideLayout" Target="../slideLayouts/slideLayout534.xml"/><Relationship Id="rId17" Type="http://schemas.openxmlformats.org/officeDocument/2006/relationships/slideLayout" Target="../slideLayouts/slideLayout539.xml"/><Relationship Id="rId2" Type="http://schemas.openxmlformats.org/officeDocument/2006/relationships/slideLayout" Target="../slideLayouts/slideLayout524.xml"/><Relationship Id="rId16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27.xml"/><Relationship Id="rId1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Relationship Id="rId14" Type="http://schemas.openxmlformats.org/officeDocument/2006/relationships/slideLayout" Target="../slideLayouts/slideLayout53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slideLayout" Target="../slideLayouts/slideLayout552.xml"/><Relationship Id="rId18" Type="http://schemas.openxmlformats.org/officeDocument/2006/relationships/theme" Target="../theme/theme38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17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541.xml"/><Relationship Id="rId16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4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slideLayout" Target="../slideLayouts/slideLayout5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513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2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text styles</a:t>
            </a:r>
          </a:p>
          <a:p>
            <a:pPr lvl="1"/>
            <a:r>
              <a:rPr lang="en-GB" altLang="nl-BE" smtClean="0"/>
              <a:t>Second level</a:t>
            </a:r>
          </a:p>
          <a:p>
            <a:pPr lvl="2"/>
            <a:r>
              <a:rPr lang="en-GB" altLang="nl-BE" smtClean="0"/>
              <a:t>Third level</a:t>
            </a:r>
          </a:p>
          <a:p>
            <a:pPr lvl="3"/>
            <a:r>
              <a:rPr lang="en-GB" altLang="nl-BE" smtClean="0"/>
              <a:t>Fourth level</a:t>
            </a:r>
          </a:p>
          <a:p>
            <a:pPr lvl="4"/>
            <a:r>
              <a:rPr lang="en-GB" altLang="nl-B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nl-BE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52B731-1A35-488E-BCB7-C62EAE4D5AB9}" type="slidenum">
              <a:rPr lang="en-GB" altLang="nl-B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altLang="nl-B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28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4729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35299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1706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9369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303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11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3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35018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09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9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2ABBF51-449D-4BF7-89B4-3C22C5231E32}" type="datetimeFigureOut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14/10/2016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E94F9B6-7E9C-401D-8F28-FB13CCC966B9}" type="slidenum">
              <a:rPr lang="nl-BE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‹nr.›</a:t>
            </a:fld>
            <a:endParaRPr lang="nl-BE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5108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8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BE" smtClean="0"/>
              <a:t>Click to edit Master text styles</a:t>
            </a:r>
          </a:p>
          <a:p>
            <a:pPr lvl="1"/>
            <a:r>
              <a:rPr lang="en-GB" altLang="nl-BE" smtClean="0"/>
              <a:t>Second level</a:t>
            </a:r>
          </a:p>
          <a:p>
            <a:pPr lvl="2"/>
            <a:r>
              <a:rPr lang="en-GB" altLang="nl-BE" smtClean="0"/>
              <a:t>Third level</a:t>
            </a:r>
          </a:p>
          <a:p>
            <a:pPr lvl="3"/>
            <a:r>
              <a:rPr lang="en-GB" altLang="nl-BE" smtClean="0"/>
              <a:t>Fourth level</a:t>
            </a:r>
          </a:p>
          <a:p>
            <a:pPr lvl="4"/>
            <a:r>
              <a:rPr lang="en-GB" altLang="nl-B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nl-BE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nl-BE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898A412-D4D2-4566-9E94-269DD162C73C}" type="slidenum">
              <a:rPr lang="en-GB" altLang="nl-BE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altLang="nl-BE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8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06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502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338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278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203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466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  <p:sldLayoutId id="21474841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2109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2454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465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91098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  <p:sldLayoutId id="2147484220" r:id="rId14"/>
    <p:sldLayoutId id="2147484221" r:id="rId15"/>
    <p:sldLayoutId id="2147484222" r:id="rId16"/>
    <p:sldLayoutId id="21474842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1529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68422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  <p:sldLayoutId id="2147484258" r:id="rId16"/>
    <p:sldLayoutId id="21474842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2906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  <p:sldLayoutId id="2147484276" r:id="rId16"/>
    <p:sldLayoutId id="21474842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4426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186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01536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55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7683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2F87DC-A89B-4A2B-8E8E-F69C36043B42}" type="datetimeFigureOut">
              <a:rPr lang="nl-BE" smtClean="0"/>
              <a:t>14/10/2016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BE0C44-43B0-456D-B0A2-349844B781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915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6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8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4.xml"/><Relationship Id="rId1" Type="http://schemas.openxmlformats.org/officeDocument/2006/relationships/themeOverride" Target="../theme/themeOverride6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4.xml"/><Relationship Id="rId1" Type="http://schemas.openxmlformats.org/officeDocument/2006/relationships/themeOverride" Target="../theme/themeOverride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6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6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4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4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4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365.xml"/><Relationship Id="rId1" Type="http://schemas.openxmlformats.org/officeDocument/2006/relationships/themeOverride" Target="../theme/themeOverride6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9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8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1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6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6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6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7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433.xml"/><Relationship Id="rId1" Type="http://schemas.openxmlformats.org/officeDocument/2006/relationships/themeOverride" Target="../theme/themeOverride8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5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6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8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8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8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8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9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9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2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529.xml"/><Relationship Id="rId1" Type="http://schemas.openxmlformats.org/officeDocument/2006/relationships/themeOverride" Target="../theme/themeOverride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8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8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8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495.xml"/><Relationship Id="rId1" Type="http://schemas.openxmlformats.org/officeDocument/2006/relationships/themeOverride" Target="../theme/themeOverride8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495.xml"/><Relationship Id="rId1" Type="http://schemas.openxmlformats.org/officeDocument/2006/relationships/themeOverride" Target="../theme/themeOverride8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495.xml"/><Relationship Id="rId1" Type="http://schemas.openxmlformats.org/officeDocument/2006/relationships/themeOverride" Target="../theme/themeOverride8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495.xml"/><Relationship Id="rId1" Type="http://schemas.openxmlformats.org/officeDocument/2006/relationships/themeOverride" Target="../theme/themeOverride8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467.xml"/><Relationship Id="rId1" Type="http://schemas.openxmlformats.org/officeDocument/2006/relationships/themeOverride" Target="../theme/themeOverride8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8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8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8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8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8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4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9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8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8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8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8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8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4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151.xml"/><Relationship Id="rId1" Type="http://schemas.openxmlformats.org/officeDocument/2006/relationships/themeOverride" Target="../theme/themeOverride4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2.xml"/><Relationship Id="rId1" Type="http://schemas.openxmlformats.org/officeDocument/2006/relationships/themeOverride" Target="../theme/themeOverride4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2.xml"/><Relationship Id="rId1" Type="http://schemas.openxmlformats.org/officeDocument/2006/relationships/themeOverride" Target="../theme/themeOverride4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2.xml"/><Relationship Id="rId1" Type="http://schemas.openxmlformats.org/officeDocument/2006/relationships/themeOverride" Target="../theme/themeOverride4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02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02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43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2.xml"/><Relationship Id="rId1" Type="http://schemas.openxmlformats.org/officeDocument/2006/relationships/themeOverride" Target="../theme/themeOverride5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19.xml"/><Relationship Id="rId1" Type="http://schemas.openxmlformats.org/officeDocument/2006/relationships/themeOverride" Target="../theme/themeOverride5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4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themeOverride" Target="../theme/themeOverride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jbelstudies\Maps charts photos cliparts etc\Revelation\APOCALYPSE 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86106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55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7751" y="1599854"/>
            <a:ext cx="1150002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19:7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Réjouissons-nous et soyons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l’allégresse, et donnons-lui gloire ; car les noces de l’agneau sont venues,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épouse s’est préparée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436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Proverbes 8:15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moi les rois règnent,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princes ordonnent ce qui est juste ;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3810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Proverbes 8:16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moi gouvernent les chefs,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grands, tous les juges de la terre.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5076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Daniel 2:47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roi adressa la parole à Daniel et dit : En vérité, votre Dieu est le Dieu des dieux et le Seigneur des rois,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révèle les secrets,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puisque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 pu découvrir ce secret.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82614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Philippiens 2:9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Dieu l’a souverainement </a:t>
            </a:r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élevé,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lui a donné le nom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au-dessus de tout nom,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1339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Philippiens 2:10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afin qu’au nom de Jésus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genou fléchisse dans les cieux,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terre et sous la terre,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5810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Philippiens 2:11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que toute langue confesse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Jésus-Christ est Seigneur,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gloire de Dieu le Père.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6277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Timothée 6:14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Notre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Seigneur Jésus Christ,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0018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Timothée 6:15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bienheureux et seul souverain,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roi des rois,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Seigneur des seigneurs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5722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19:12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Ses yeux étaient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flamme de </a:t>
            </a:r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feu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43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590800"/>
            <a:ext cx="8991600" cy="1143000"/>
          </a:xfrm>
        </p:spPr>
        <p:txBody>
          <a:bodyPr/>
          <a:lstStyle/>
          <a:p>
            <a:r>
              <a:rPr lang="fr-BE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/>
            </a:r>
            <a:br>
              <a:rPr lang="fr-BE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fr-BE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Apocalypse 1:14</a:t>
            </a:r>
            <a:br>
              <a:rPr lang="fr-BE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fr-BE" sz="1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sz="1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fr-FR" sz="5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Ses </a:t>
            </a:r>
            <a:r>
              <a:rPr lang="fr-FR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yeux étaient </a:t>
            </a:r>
            <a:r>
              <a:rPr lang="fr-FR" sz="5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sz="5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fr-FR" sz="5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comme </a:t>
            </a:r>
            <a:r>
              <a:rPr lang="fr-FR" sz="5400" b="1" spc="5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une flamme de </a:t>
            </a:r>
            <a:r>
              <a:rPr lang="fr-FR" sz="5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feu</a:t>
            </a:r>
            <a:endParaRPr lang="en-GB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44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4226" y="3511032"/>
            <a:ext cx="115000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Jean 1:29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vit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venant à lui, et il dit :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l’Agneau de Dieu,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ôte le péché du monde.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65" y="546142"/>
            <a:ext cx="3746544" cy="2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19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2551" y="1647740"/>
            <a:ext cx="109563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19:12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 tête étaient plusieurs diadèmes ; 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857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2400" y="263485"/>
            <a:ext cx="111633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12:3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autre signe parut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encore dans le ciel ;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voici, c’était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grand dragon rouge,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ayant sept têtes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dix cornes,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sur ses têtes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sept diadèmes.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9284" y="166687"/>
            <a:ext cx="4484603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119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90549" y="2967335"/>
            <a:ext cx="1128712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13:1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Puis </a:t>
            </a:r>
            <a:r>
              <a:rPr lang="fr-BE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monter de la mer une bête </a:t>
            </a:r>
            <a:endParaRPr lang="fr-BE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BE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avait dix cornes et sept têtes, </a:t>
            </a:r>
            <a:endParaRPr lang="fr-BE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ses cornes dix diadèmes, </a:t>
            </a:r>
            <a:endParaRPr lang="fr-BE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ses têtes des noms de blasphème.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152400"/>
            <a:ext cx="3695700" cy="34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19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7094" y="1659817"/>
            <a:ext cx="1176424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kern="100" dirty="0" smtClean="0">
                <a:solidFill>
                  <a:prstClr val="white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Apocalypse 14:14</a:t>
            </a:r>
            <a:endParaRPr lang="fr-BE" sz="4000" i="1" kern="100" dirty="0" smtClean="0">
              <a:solidFill>
                <a:prstClr val="white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endParaRPr lang="fr-BE" sz="1000" i="1" kern="100" dirty="0">
              <a:solidFill>
                <a:prstClr val="white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fr-FR" sz="4400" b="1" kern="1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Je regardai, et voici, </a:t>
            </a:r>
            <a:endParaRPr lang="fr-FR" sz="4400" b="1" kern="1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fr-FR" sz="4400" b="1" kern="1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il </a:t>
            </a:r>
            <a:r>
              <a:rPr lang="fr-FR" sz="4400" b="1" kern="1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y avait une nuée blanche, </a:t>
            </a:r>
            <a:endParaRPr lang="fr-FR" sz="4400" b="1" kern="1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fr-FR" sz="4400" b="1" kern="1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et </a:t>
            </a:r>
            <a:r>
              <a:rPr lang="fr-FR" sz="4400" b="1" kern="1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sur la nuée était assis quelqu’un </a:t>
            </a:r>
            <a:endParaRPr lang="fr-FR" sz="4400" b="1" kern="1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fr-FR" sz="4400" b="1" kern="1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qui </a:t>
            </a:r>
            <a:r>
              <a:rPr lang="fr-FR" sz="4400" b="1" kern="1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ressemblait à un fils d’homme, </a:t>
            </a:r>
            <a:endParaRPr lang="fr-FR" sz="4400" b="1" kern="1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fr-FR" sz="4400" b="1" kern="1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ayant </a:t>
            </a:r>
            <a:r>
              <a:rPr lang="fr-FR" sz="4400" b="1" kern="1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sur sa tête une couronne d’or, </a:t>
            </a:r>
            <a:endParaRPr lang="fr-FR" sz="4400" b="1" kern="1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/>
            <a:r>
              <a:rPr lang="fr-FR" sz="4400" b="1" kern="1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et </a:t>
            </a:r>
            <a:r>
              <a:rPr lang="fr-FR" sz="4400" b="1" kern="1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dans sa main une faucille tranchante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25" y="183957"/>
            <a:ext cx="2176383" cy="14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545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3298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Hébreux 2:7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l’as abaissé pour un peu de temps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au-dessous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anges,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l’as couronné de gloire et d’honneur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3249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83716" y="731009"/>
            <a:ext cx="1132985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Hébreux 2:9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 celui qui a été abaissé </a:t>
            </a:r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peu de temps au-dessous des anges,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Jésus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nous le voyons couronné de gloire et d’honneur à cause de la mort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qu’il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soufferte, afin que,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grâce de Dieu, </a:t>
            </a:r>
            <a:endParaRPr lang="fr-FR" sz="4400" b="1" spc="-15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souffrît la mort pour tous.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54336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19:13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était revêtu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d’un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vêtement teint de sang.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 est la Parole de Dieu.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153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135" y="321449"/>
            <a:ext cx="114570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19:16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avait sur son vêtement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sa cuisse un nom écrit :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 rois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Seigneur des seigneurs.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22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1671" y="1687642"/>
            <a:ext cx="1119547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27:35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Après l’avoir crucifié,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 partagèrent ses vêtements,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tirant au sort, afin que s’accomplît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avait été annoncé par le prophète : Ils se sont partagé mes vêtements,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ils ont tiré au sort ma tunique.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8" t="42941"/>
          <a:stretch/>
        </p:blipFill>
        <p:spPr>
          <a:xfrm>
            <a:off x="8915400" y="285556"/>
            <a:ext cx="2987674" cy="28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499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5496" y="3525967"/>
            <a:ext cx="111954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63:2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Pourquoi tes habits sont-ils rouges,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tes vêtements comme les vêtements de celui qui foule dans la cuve ?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468441"/>
            <a:ext cx="5028170" cy="35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45988" y="2143551"/>
            <a:ext cx="115000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Corinthiens 11:2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ai fiancés à un seul époux,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présenter à Christ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vierge pure. 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9578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6921" y="2255100"/>
            <a:ext cx="111954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63:3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J’ai été seul à fouler au pressoir, …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ai foulés dans ma colère,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ai écrasés dans ma </a:t>
            </a:r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fureur ; </a:t>
            </a: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Leur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sang a jailli sur mes vêtements,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j’ai souillé tous mes habits.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5" y="468442"/>
            <a:ext cx="3180320" cy="22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844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7871" y="2278192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19:14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armées qui sont dans le ciel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suivaient sur des chevaux blancs, revêtues d’un fin lin, blanc, pur.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73166"/>
            <a:ext cx="3704195" cy="26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778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6622" y="2074133"/>
            <a:ext cx="7772400" cy="1143000"/>
          </a:xfrm>
        </p:spPr>
        <p:txBody>
          <a:bodyPr/>
          <a:lstStyle/>
          <a:p>
            <a:r>
              <a:rPr lang="fr-FR" altLang="nl-BE" b="1" dirty="0">
                <a:solidFill>
                  <a:srgbClr val="660066"/>
                </a:solidFill>
                <a:latin typeface="Arial" panose="020B0604020202020204" pitchFamily="34" charset="0"/>
              </a:rPr>
              <a:t>Apocalypse 3:4</a:t>
            </a:r>
            <a:br>
              <a:rPr lang="fr-FR" altLang="nl-BE" b="1" dirty="0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fr-FR" altLang="nl-BE" sz="1000" b="1" dirty="0">
                <a:solidFill>
                  <a:srgbClr val="660066"/>
                </a:solidFill>
                <a:latin typeface="Arial" panose="020B0604020202020204" pitchFamily="34" charset="0"/>
              </a:rPr>
              <a:t/>
            </a:r>
            <a:br>
              <a:rPr lang="fr-FR" altLang="nl-BE" sz="1000" b="1" dirty="0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fr-FR" altLang="nl-BE" b="1" dirty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Tu as à Sardes quelques hommes qui n’ont pas souillé leurs </a:t>
            </a: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vêtements ; </a:t>
            </a:r>
            <a:b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</a:br>
            <a:r>
              <a:rPr lang="fr-FR" altLang="nl-BE" b="1" dirty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i</a:t>
            </a: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ls </a:t>
            </a:r>
            <a:r>
              <a:rPr lang="fr-FR" altLang="nl-BE" b="1" dirty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marcheront avec moi </a:t>
            </a: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/>
            </a:r>
            <a:b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</a:b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en </a:t>
            </a:r>
            <a:r>
              <a:rPr lang="fr-FR" altLang="nl-BE" b="1" dirty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vêtements blancs, </a:t>
            </a: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/>
            </a:r>
            <a:b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</a:b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parce </a:t>
            </a:r>
            <a:r>
              <a:rPr lang="fr-FR" altLang="nl-BE" b="1" dirty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qu’ils en sont dignes. </a:t>
            </a:r>
            <a:r>
              <a:rPr lang="en-GB" altLang="nl-BE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GB" altLang="nl-BE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2471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6622" y="2074133"/>
            <a:ext cx="7772400" cy="1143000"/>
          </a:xfrm>
        </p:spPr>
        <p:txBody>
          <a:bodyPr/>
          <a:lstStyle/>
          <a:p>
            <a:r>
              <a:rPr lang="fr-FR" altLang="nl-BE" b="1" dirty="0">
                <a:solidFill>
                  <a:srgbClr val="660066"/>
                </a:solidFill>
                <a:latin typeface="Arial" panose="020B0604020202020204" pitchFamily="34" charset="0"/>
              </a:rPr>
              <a:t>Apocalypse </a:t>
            </a:r>
            <a:r>
              <a:rPr lang="fr-FR" altLang="nl-BE" b="1" dirty="0" smtClean="0">
                <a:solidFill>
                  <a:srgbClr val="660066"/>
                </a:solidFill>
                <a:latin typeface="Arial" panose="020B0604020202020204" pitchFamily="34" charset="0"/>
              </a:rPr>
              <a:t>3:5</a:t>
            </a:r>
            <a:r>
              <a:rPr lang="fr-FR" altLang="nl-BE" b="1" dirty="0">
                <a:solidFill>
                  <a:srgbClr val="660066"/>
                </a:solidFill>
                <a:latin typeface="Arial" panose="020B0604020202020204" pitchFamily="34" charset="0"/>
              </a:rPr>
              <a:t/>
            </a:r>
            <a:br>
              <a:rPr lang="fr-FR" altLang="nl-BE" b="1" dirty="0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fr-FR" altLang="nl-BE" sz="1000" b="1" dirty="0">
                <a:solidFill>
                  <a:srgbClr val="660066"/>
                </a:solidFill>
                <a:latin typeface="Arial" panose="020B0604020202020204" pitchFamily="34" charset="0"/>
              </a:rPr>
              <a:t/>
            </a:r>
            <a:br>
              <a:rPr lang="fr-FR" altLang="nl-BE" sz="1000" b="1" dirty="0">
                <a:solidFill>
                  <a:srgbClr val="660066"/>
                </a:solidFill>
                <a:latin typeface="Arial" panose="020B0604020202020204" pitchFamily="34" charset="0"/>
              </a:rPr>
            </a:br>
            <a:r>
              <a:rPr lang="fr-FR" altLang="nl-BE" b="1" dirty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Celui qui vaincra sera revêtu ainsi de vêtements blancs</a:t>
            </a:r>
            <a:r>
              <a:rPr lang="fr-FR" altLang="nl-BE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GB" altLang="nl-BE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GB" altLang="nl-BE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1244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7352" y="243798"/>
            <a:ext cx="1146678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4:4 </a:t>
            </a:r>
            <a:endParaRPr lang="fr-BE" sz="40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Autour du trône je vis vingt-quatre trônes, et sur ces trônes vingt-quatre vieillards assis, revêtus de vêtements blancs,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leurs têtes des couronnes d’or.</a:t>
            </a:r>
            <a:endParaRPr lang="nl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563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4171" y="0"/>
            <a:ext cx="928707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7:9 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cela, je regardai, et voici,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y avait une grande foule,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personne ne pouvait compter, de toute nation, de toute tribu,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peuple, et de toute langue. Ils se tenaient devant le trône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l’agneau,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robes blanches,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palmes dans leurs mains.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9680989" y="267881"/>
            <a:ext cx="2223220" cy="30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60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87552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7:13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l’un des vieillards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prit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parole et me dit :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sont revêtus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robes blanches,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sont-ils,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d’où sont-ils venus ?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912359" y="267881"/>
            <a:ext cx="3991850" cy="5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832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87552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7:14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me dit :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ceux qui viennent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grande tribulation ;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ont lavé leurs robes,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les ont blanchies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sang de l’agneau. 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912359" y="267881"/>
            <a:ext cx="3991850" cy="5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2504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38149" y="2967335"/>
            <a:ext cx="112871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15:6</a:t>
            </a: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srgbClr val="3B3059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sept anges qui tenaient </a:t>
            </a: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glow rad="101600">
                    <a:srgbClr val="3B3059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sept fléaux sortirent du temple, revêtus d’un lin pur, éclatant, et ayant des ceintures d’or autour de la poitrine.</a:t>
            </a:r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699"/>
            <a:ext cx="4552950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7396" y="1125667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19:15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sa bouche sortait une épée aiguë, pour frapper les nations ;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paîtra avec une verge de fer ;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foulera la cuve du vin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l’ardente colère du Dieu tout-puissant.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204787"/>
            <a:ext cx="12954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2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45988" y="2258881"/>
            <a:ext cx="115000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Esaïe 54:5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Ton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créateur est ton époux :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armées est son nom 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64047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017" y="278804"/>
            <a:ext cx="112812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7:11 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est un juste juge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25" y="204786"/>
            <a:ext cx="3997125" cy="49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342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017" y="278804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Jérémie 11:20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armées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juste juge,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sonde les reins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cœurs.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25" y="204786"/>
            <a:ext cx="3997125" cy="49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549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017" y="278804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96:13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vient pour juger la </a:t>
            </a:r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terre ; </a:t>
            </a: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jugera le monde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justice,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peuples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fidélité.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7" y="204786"/>
            <a:ext cx="3547223" cy="44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15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79" y="0"/>
            <a:ext cx="112812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Esaïe 11:4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jugera les pauvres avec équité,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prononcera avec droiture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malheureux de la terre ;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frappera la terre de sa parole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 verge,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souffle de ses lèvres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fera mourir le méchant.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19" y="204787"/>
            <a:ext cx="1959331" cy="24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319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79" y="0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9:5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châties les nations,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détruis le méchant,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effaces leur nom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toujours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perpétuité.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63" y="204786"/>
            <a:ext cx="4142088" cy="51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71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79" y="0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9:6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Plus d’ennemis !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ruines éternelles !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villes que tu as renversées!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souvenir est anéanti.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19" y="204787"/>
            <a:ext cx="2448931" cy="304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755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79" y="0"/>
            <a:ext cx="112812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9:7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règne à jamais,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dressé son trône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jugement ; 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19" y="204787"/>
            <a:ext cx="2448931" cy="304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907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0390" y="2726724"/>
            <a:ext cx="112812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9:8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juge le monde avec justice,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 les peuples avec droiture. 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19" y="204787"/>
            <a:ext cx="2448931" cy="304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523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6207" y="3056238"/>
            <a:ext cx="112812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1:7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Seigneur Jésus apparaîtra du ciel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anges de sa puissance,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86" y="247134"/>
            <a:ext cx="3478427" cy="34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2862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80" y="1713471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1:8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milieu d’une flamme de feu,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punir ceux qui ne connaissent pas Dieu et ceux qui n’obéissent pas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l’Évangile de notre Seigneur Jésus.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70" y="247134"/>
            <a:ext cx="2045043" cy="20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7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45988" y="1006729"/>
            <a:ext cx="1150002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Esaïe 62:5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un jeune homme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s’unit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une vierge,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Ainsi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tes fils s’uniront à </a:t>
            </a:r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toi ; </a:t>
            </a: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la fiancée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joie de son fiancé,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Ainsi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feras la joie de ton Dieu. 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15423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80" y="1713471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1:9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auront pour châtiment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ruine éternelle,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loin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face du Seigneur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gloire de sa force,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66" y="247134"/>
            <a:ext cx="3558747" cy="35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28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780" y="1713471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1:10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lorsqu’il viendra pour être,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jour-là, glorifié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saints et admiré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ceux qui auront cru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66" y="247134"/>
            <a:ext cx="3558747" cy="35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3915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0921" y="609601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19:17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vis un ange qui se tenait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soleil. Et il cria d’une voix forte, disant à tous les oiseaux qui volaient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milieu du ciel: Venez,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rassemblez-vous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le grand festin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Dieu,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95" y="152915"/>
            <a:ext cx="1190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4947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5635" y="420131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19:18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de manger la chair des rois,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chair des chefs militaires,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chair des puissants,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chair des chevaux et de ceux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montent, la chair de tous,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libres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esclaves, petits et grands.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95" y="152915"/>
            <a:ext cx="1190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44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5635" y="420131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19:19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vis la bête,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rois de la terre,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armées rassemblées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faire la guerre à celui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était assis sur le cheval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son armée.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530" y="135925"/>
            <a:ext cx="2596978" cy="23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908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1451" y="135925"/>
            <a:ext cx="1128120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19:20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bête fut prise,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elle le faux prophète,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avait fait devant elle les prodiges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lesquels il avait séduit ceux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avaient pris la marque de la bête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adoré son image.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furent tous les deux jetés vivants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l’étang ardent de feu et de soufre.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44" y="135925"/>
            <a:ext cx="2267464" cy="20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594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0304" y="1174840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19:21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autres furent tués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l’épée qui sortait de la </a:t>
            </a:r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bouche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était assis sur le cheval ;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les oiseaux se rassasièrent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chair.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1892" y="238897"/>
            <a:ext cx="3435178" cy="22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980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24:29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Aussitôt après ces jours de détresse,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s’obscurcira</a:t>
            </a:r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lune ne donnera plus sa lumière,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étoiles tomberont du ciel,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puissances des cieux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ébranlées.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08" r="8530" b="26409"/>
          <a:stretch/>
        </p:blipFill>
        <p:spPr>
          <a:xfrm>
            <a:off x="10239632" y="205946"/>
            <a:ext cx="1812325" cy="20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77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24:30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le signe du Fils de l’homme paraîtra dans le ciel, toutes les tribus de la terre se lamenteront, et elles verront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Fils de l’homme venant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nuées du ciel avec puissance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grande gloire.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66" y="140042"/>
            <a:ext cx="1422444" cy="20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943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24:31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enverra ses anges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trompette retentissante,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rassembleront ses élus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 vents,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depuis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extrémité des cieux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l’autre.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0" y="156518"/>
            <a:ext cx="2599580" cy="346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2463" y="1706945"/>
            <a:ext cx="1150002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Osée 2:16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ce jour-là, dit l’Éternel,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m’appelleras : Mon mari !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ne m’appelleras plus :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maître </a:t>
            </a:r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!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91572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Actes 1:11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Hommes Galiléens,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pourquoi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arrêtez-vous à regarder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ciel ? Ce Jésus, qui a été enlevé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ciel du milieu de vous,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viendra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même manière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l’avez vu allant au ciel.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32" y="182366"/>
            <a:ext cx="2647329" cy="2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3467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66775" y="43815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La Montagne des Oliviers aujourd’hui</a:t>
            </a:r>
            <a:endParaRPr lang="nl-B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6111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66775" y="438150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La descente du Dimanche des Rameaux</a:t>
            </a:r>
            <a:endParaRPr lang="nl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Rechte verbindingslijn met pijl 3"/>
          <p:cNvCxnSpPr>
            <a:stCxn id="2" idx="2"/>
          </p:cNvCxnSpPr>
          <p:nvPr/>
        </p:nvCxnSpPr>
        <p:spPr>
          <a:xfrm flipH="1">
            <a:off x="4895850" y="1207591"/>
            <a:ext cx="1228725" cy="3392984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9403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7311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679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58:10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juste sera dans la joie,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vue de la vengeance ;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baignera ses pieds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sang des méchants.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32" y="182366"/>
            <a:ext cx="2647329" cy="2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32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58:11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hommes diront :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Oui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il est une récompense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juste ;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Oui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il est un Dieu qui juge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32" y="182366"/>
            <a:ext cx="2647329" cy="2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661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3610408"/>
            <a:ext cx="118586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2:1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Sonnez de la trompette en Sion !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Faites-la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retentir sur ma montagne sainte ! Que tous les habitants du pays tremblent !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7325" y="225425"/>
            <a:ext cx="2895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97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175" y="225425"/>
            <a:ext cx="1185862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2:2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de ténèbres et d’obscurité,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nuées et de brouillards,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vient comme l’aurore se répand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montagnes.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peuple nombreux et puissant,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Tel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en a jamais eu,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en aura jamais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suite des âges.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903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1035050"/>
            <a:ext cx="118586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2:3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lui est un feu dévorant,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derrière lui une flamme brûlante ;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pays était auparavant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jardin d’Eden,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depuis, c’est un désert affreux :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Rien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lui échappe.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27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2463" y="1706945"/>
            <a:ext cx="1150002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Osée 2:19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serai ton fiancé pour toujours ;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serai ton fiancé par la justice,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droiture, la grâce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miséricorde ; 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76549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1035050"/>
            <a:ext cx="118586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2:4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les voir, on dirait des chevaux,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courent comme des cavaliers.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4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2:5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les entendre, on dirait un bruit de chars Sur le sommet des montagnes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où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bondissent, On dirait un pétillement de la flamme du feu, Quand elle consume le chaume. C’est comme une armée puissante Qui se prépare au combat.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128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2:6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eux les peuples tremblent,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visages pâlissent.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4833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2:7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s’élancent comme des guerriers,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escaladent les murs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gens de guerre ;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Chacun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va son chemin,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s’écarter de sa route.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8695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2:8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ne se pressent point les uns les autres, Chacun garde son rang ;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précipitent au travers des traits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arrêter leur marche.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3501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2:9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se répandent dans la ville,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Courent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les murailles,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Montent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les maisons,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Entrent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les fenêtres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voleur.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24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2:10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eux la terre tremble,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cieux sont ébranlés,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et la lune s’obscurcissent,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étoiles retirent leur éclat.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6880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6700" y="1530350"/>
            <a:ext cx="118586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Joël 2:11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fait entendre sa voix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armée ;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camp est immense,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l’exécuteur de sa parole est puissant ; Car le jour de l’Éternel est grand,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terrible : Qui pourra le soutenir ?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25424"/>
            <a:ext cx="2152650" cy="205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0270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57200" y="4264025"/>
            <a:ext cx="118586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Zacharie 14:5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mon Dieu, viendra,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ses saints avec lui.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1350" y="222250"/>
            <a:ext cx="4972050" cy="33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4671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2292350"/>
            <a:ext cx="118586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2:8</a:t>
            </a:r>
            <a:endParaRPr lang="fr-BE" sz="4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paraîtra l’impie,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Seigneur Jésus détruira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souffle de sa bouche,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anéantira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l’éclat de son avènement.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5" y="336041"/>
            <a:ext cx="2317623" cy="24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8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9512" y="2300069"/>
            <a:ext cx="115000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Osée 2:20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serai ton fiancé par la fidélité,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reconnaîtras l’Éternel. 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6028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1025525"/>
            <a:ext cx="121920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24:29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Aussitôt après ces jours de détresse,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s’obscurcira,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lune ne donnera plus sa lumière,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étoiles tomberont du ciel,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puissances des cieux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ébranlées.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47075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66675" y="1377950"/>
            <a:ext cx="1219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Luc 21:25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aura des signes dans le soleil,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lune et dans les étoiles.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la terre, il y aura de l’angoisse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chez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nations qui ne sauront que faire,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bruit de la mer et des flots,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478770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2787650"/>
            <a:ext cx="121920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Luc 21:26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hommes rendant l’âme de terreur dans l’attente de ce qui surviendra pour la terre; car les puissances des cieux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ébranlées</a:t>
            </a:r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959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0107" y="914833"/>
            <a:ext cx="112812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24:30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le signe du Fils de l’homme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paraîtra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ciel,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tribus de la terre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lamenteront, et elles verront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Fils de l’homme venant sur les nuées du ciel avec puissance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grande gloire.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202" y="182366"/>
            <a:ext cx="2189359" cy="21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3650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0107" y="914833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1:7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il vient avec les nuées.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œil le verra,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même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qui l’ont percé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les tribus de la terre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lamenteront à cause de lui.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78" y="182366"/>
            <a:ext cx="2960884" cy="29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212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0107" y="914833"/>
            <a:ext cx="112812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1:7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Seigneur Jésus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apparaîtra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ciel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anges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puissance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78" y="182366"/>
            <a:ext cx="2960884" cy="29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5070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0107" y="914833"/>
            <a:ext cx="11281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Zacharie 14:4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Ses pieds se poseront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jour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montagne des oliviers,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vis-à-vis de Jérusalem,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côté de l’orient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78" y="182366"/>
            <a:ext cx="2960884" cy="29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6681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90550" y="514350"/>
            <a:ext cx="110204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Vallée d’Harmaguédon</a:t>
            </a:r>
          </a:p>
          <a:p>
            <a:r>
              <a:rPr lang="nl-N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Vallée de Josaphat</a:t>
            </a:r>
          </a:p>
          <a:p>
            <a:r>
              <a:rPr lang="nl-N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Vallée de Meguidon</a:t>
            </a:r>
          </a:p>
          <a:p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228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71500" y="-66675"/>
            <a:ext cx="11020425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Joël 3:2 </a:t>
            </a:r>
          </a:p>
          <a:p>
            <a:pPr algn="ctr"/>
            <a:endParaRPr lang="nl-NL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rassemblerai toutes les nations,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 les ferai descendre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vallée de Josaphat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j’entrerai en jugement avec elles,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sujet de mon peuple, d’Israël,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héritage,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Qu’elles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ont dispersé parmi les nations, Et au sujet de mon pays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qu’elles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sont partagé.</a:t>
            </a:r>
            <a:endParaRPr lang="nl-NL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5993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00075" y="1295400"/>
            <a:ext cx="110204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Joël 3:12 </a:t>
            </a:r>
          </a:p>
          <a:p>
            <a:pPr algn="ctr"/>
            <a:endParaRPr lang="nl-NL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les nations se réveillent,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qu’elles montent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vallée de Josaphat !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 je siégerai pour juger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toutes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nations d’alentour.</a:t>
            </a:r>
            <a:endParaRPr lang="nl-NL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53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4226" y="2052934"/>
            <a:ext cx="115000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5:25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Maris, aimez vos femmes,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Christ a aimé l’ Église,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s’est livré lui-même pour elle, 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73047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90550" y="1733550"/>
            <a:ext cx="110204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Zacharie 12:11 </a:t>
            </a:r>
          </a:p>
          <a:p>
            <a:pPr algn="ctr"/>
            <a:endParaRPr lang="nl-NL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ce jour-là, le deuil sera grand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Jérusalem,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deuil d’Hadadrimmon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vallée de Meguiddon.</a:t>
            </a:r>
            <a:endParaRPr lang="nl-NL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9844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19074" y="514350"/>
            <a:ext cx="11734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Emek Yizra’el’ </a:t>
            </a:r>
            <a:r>
              <a:rPr lang="fr-FR" sz="4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(la Vallée de Jizreel en Hébreu</a:t>
            </a:r>
            <a:r>
              <a:rPr lang="fr-FR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nl-N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nl-NL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Pleine </a:t>
            </a:r>
            <a:r>
              <a:rPr lang="nl-N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d’Esdraelon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0645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2292350"/>
            <a:ext cx="118586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2:8</a:t>
            </a:r>
            <a:endParaRPr lang="fr-BE" sz="4000" i="1" dirty="0" smtClean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paraîtra l’impie,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Seigneur Jésus détruira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souffle de sa bouche,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anéantira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l’éclat de son avènement. </a:t>
            </a:r>
            <a:endParaRPr lang="nl-BE" sz="4400" b="1" dirty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5" y="336041"/>
            <a:ext cx="2317623" cy="24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3578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54000"/>
            <a:ext cx="11858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14:20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cuve fut foulée hors de la </a:t>
            </a:r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ville ; </a:t>
            </a: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sang sortit de la cuve,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jusqu’aux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mors des chevaux,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étendue de mille six cents stades.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31824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8125" y="254000"/>
            <a:ext cx="118586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Ezékiel 39:12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maison d’Israël les enterrera,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purifier le pays ; </a:t>
            </a:r>
            <a:endParaRPr lang="fr-FR" sz="4400" b="1" dirty="0" smtClean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durera sept mois.</a:t>
            </a:r>
            <a:r>
              <a:rPr lang="fr-FR" sz="4400" b="1" dirty="0" smtClean="0">
                <a:ln w="10160">
                  <a:solidFill>
                    <a:srgbClr val="9B6BF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0160">
                <a:solidFill>
                  <a:srgbClr val="9B6BF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0366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2997200"/>
            <a:ext cx="11858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19:20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bête fut prise,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elle le faux prophète …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furent tous les deux jetés vivants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l’étang ardent de feu et de soufre.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99263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5300" y="654050"/>
            <a:ext cx="118586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20:10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bête fut prise, et avec elle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faux prophète, qui avait fait devant elle les prodiges par lesquels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avait séduit ceux qui avaient pris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marque de la bête et adoré son image.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furent tous les deux jetés vivants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l’étang ardent de feu et de soufre.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2854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5300" y="654050"/>
            <a:ext cx="118586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20:3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saisit le dragon, le serpent ancien,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le diable et Satan,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 lia pour mille ans.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603821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19:17</a:t>
            </a:r>
            <a:endParaRPr lang="fr-BE" sz="4000" i="1" dirty="0" smtClean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vis un ange qui se tenait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soleil. Et il cria d’une voix forte, disant à tous les oiseaux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volaient par le milieu du ciel :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Venez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rassemblez-vous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grand festin de Dieu,</a:t>
            </a:r>
            <a:endParaRPr lang="nl-BE" sz="4400" b="1" dirty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122" y="156518"/>
            <a:ext cx="2078258" cy="27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9030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9157" y="1619683"/>
            <a:ext cx="1128120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19:18</a:t>
            </a:r>
            <a:endParaRPr lang="fr-BE" sz="4000" i="1" dirty="0" smtClean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de manger la chair des rois,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chair des chefs militaires,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chair des puissants,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chair des chevaux et de ceux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montent, la chair de tous, </a:t>
            </a:r>
            <a:endParaRPr lang="fr-FR" sz="4400" b="1" dirty="0" smtClean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libres </a:t>
            </a:r>
            <a:r>
              <a:rPr lang="fr-FR" sz="4400" b="1" dirty="0">
                <a:ln w="6600">
                  <a:solidFill>
                    <a:srgbClr val="C1B56B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dist="38100" dir="2700000" algn="tl" rotWithShape="0">
                    <a:srgbClr val="C1B56B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esclaves, petits et grands</a:t>
            </a:r>
            <a:endParaRPr lang="nl-BE" sz="4400" b="1" dirty="0">
              <a:ln w="6600">
                <a:solidFill>
                  <a:srgbClr val="C1B56B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dist="38100" dir="2700000" algn="tl" rotWithShape="0">
                  <a:srgbClr val="C1B56B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122" y="156518"/>
            <a:ext cx="2078258" cy="27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4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4226" y="2052934"/>
            <a:ext cx="115000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5:26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de la sanctifier par la parole,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l’avoir purifiée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baptême d’eau</a:t>
            </a:r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12432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311150"/>
            <a:ext cx="12192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2:4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L'adversaire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s'élève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au-dessus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tout ce qu'on appelle Dieu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 qu'on adore,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jusqu'à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s'asseoir dans le temple de Dieu,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proclamant lui-même Dieu.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9926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2387600"/>
            <a:ext cx="121920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2:9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L'apparition de cet impie se fera,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puissance de Satan,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sortes de miracles,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signes et de prodiges mensongers,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336041"/>
            <a:ext cx="2412873" cy="25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6218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2387600"/>
            <a:ext cx="121920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2:10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avec toutes les séductions de l'iniquité pour ceux qui périssent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parce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qu'ils n'ont pas reçu l'amour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vérité pour être sauvés.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336041"/>
            <a:ext cx="2412873" cy="25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586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2387600"/>
            <a:ext cx="121920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2:11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 Dieu leur envoie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puissance d'égarement,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qu'ils croient au mensonge,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336041"/>
            <a:ext cx="2412873" cy="25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645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2387600"/>
            <a:ext cx="121920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 Thessaloniciens 2:12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que tous ceux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n'ont pas cru </a:t>
            </a:r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vérité,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ont pris plaisir à l'injustice,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soient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condamnés. 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336041"/>
            <a:ext cx="2412873" cy="25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531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158750"/>
            <a:ext cx="121920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Exode 34:14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ne te prosterneras point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autre dieu ;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porte le nom de jaloux,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un Dieu jaloux.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41773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" y="311150"/>
            <a:ext cx="12192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16:14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des esprits de démons,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font des prodiges,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vont vers les rois de toute la terre,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les rassembler pour le combat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 jour du Dieu tout-puissant.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2425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3375" y="2997200"/>
            <a:ext cx="118586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19:20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bête fut prise,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elle le faux prophète …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furent tous les deux jetés vivants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l’étang ardent de feu et de soufre.</a:t>
            </a:r>
            <a:endParaRPr lang="nl-BE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34548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0050" y="2187575"/>
            <a:ext cx="118586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ln w="0"/>
                <a:solidFill>
                  <a:prstClr val="white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19:21</a:t>
            </a:r>
            <a:endParaRPr lang="fr-BE" sz="4000" i="1" dirty="0" smtClean="0">
              <a:ln w="0"/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rgbClr val="E33D6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33D6F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autres furent tués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l’épée qui sortait de la bouche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était assis sur le cheval ;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les oiseaux se rassasièrent </a:t>
            </a:r>
            <a:endParaRPr lang="fr-FR" sz="4400" b="1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chair.</a:t>
            </a:r>
            <a:endParaRPr lang="nl-BE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dist="38100" dir="2700000" algn="tl" rotWithShape="0">
                  <a:srgbClr val="ED7D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53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5674" y="863340"/>
            <a:ext cx="114505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cela, j’entendis dans le ciel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une voix forte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 foule nombreuse qui disait :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Alléluia ! Le salut, la gloire,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puissance sont à notre Dieu,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59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0086" y="1649280"/>
            <a:ext cx="1150002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Ephésiens 5:27</a:t>
            </a:r>
            <a:endParaRPr lang="fr-BE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de faire paraître devant lui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cette Église glorieuse, sans tache,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ride, ni rien de semblable, </a:t>
            </a:r>
            <a:endParaRPr lang="fr-FR" sz="4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sainte et irrépréhensible</a:t>
            </a:r>
            <a:r>
              <a:rPr lang="fr-FR" sz="4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004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0086" y="1649280"/>
            <a:ext cx="1160711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19:8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lui a été donné de se revêtir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fin lin, éclatant, pur.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fin lin,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les œuvres justes des saints.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97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0659" y="1328004"/>
            <a:ext cx="117142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19:9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L’ange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 dit : Écris :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Heureux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qui sont appelés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festin de noces de l’agneau !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me dit : Ces paroles sont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véritables paroles de Dieu.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535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48281" y="1781085"/>
            <a:ext cx="1171420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Matthieu 8:11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Plusieurs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viendront de l’orient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l’occident, et seront à table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Abraham, Isaac et Jacob,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royaume des cieux.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2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1848" y="627788"/>
            <a:ext cx="1160711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19:10</a:t>
            </a:r>
            <a:endParaRPr lang="fr-BE" sz="40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tombai à ses pieds pour </a:t>
            </a:r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l’adorer ;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me dit :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Garde-toi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 le faire !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suis ton compagnon de service,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de tes frères qui ont </a:t>
            </a:r>
            <a:endParaRPr lang="fr-FR" sz="4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témoignage de Jésus. Adore Dieu. </a:t>
            </a:r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- Car le témoignage de Jésus </a:t>
            </a:r>
          </a:p>
          <a:p>
            <a:pPr algn="ctr"/>
            <a:r>
              <a:rPr lang="fr-FR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l’esprit de la prophétie. </a:t>
            </a:r>
            <a:endParaRPr lang="nl-BE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905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4" y="3329799"/>
            <a:ext cx="11607114" cy="28931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10:25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Lorsque Pierre entra,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Corneille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 tomba à ses pieds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 prosterna. 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62" y="510747"/>
            <a:ext cx="3119437" cy="2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90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3" y="4120632"/>
            <a:ext cx="11607114" cy="22159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10:26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Mais Pierre le releva, en disant :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Lève-toi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; moi aussi, je suis un homme. 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58" y="543697"/>
            <a:ext cx="4134043" cy="34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08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2" y="3560459"/>
            <a:ext cx="11607114" cy="28931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14:11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foule éleva la voix, et dit en langue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lycaonienne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: Les dieux sous une forme humaine sont descendus vers nous.  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58" y="535459"/>
            <a:ext cx="3958842" cy="29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0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2" y="3560459"/>
            <a:ext cx="11607114" cy="28931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14:12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appelaient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Barnabas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Jupiter,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Paul Mercure, parce que c’était lui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portait la parole.  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58" y="535459"/>
            <a:ext cx="3958842" cy="29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81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2" y="2291832"/>
            <a:ext cx="11607114" cy="42473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14:13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prêtre de Jupiter, dont le temple était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l’entrée de la ville, amena des taureaux avec des bandelettes vers les portes,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voulait, de même que la foule,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offrir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sacrifice</a:t>
            </a:r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543697"/>
            <a:ext cx="2247149" cy="16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57574" y="463290"/>
            <a:ext cx="1145059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19:2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parce que ses jugements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véritables et justes ;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il a jugé la grande prostituée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corrompait la terre par son impudicité, et il a vengé le sang de ses serviteurs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le redemandant de sa main.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872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4225" y="3502795"/>
            <a:ext cx="11607114" cy="28931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14:14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apôtres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Barnabas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et Paul, ayant appris cela, déchirèrent leurs vêtements, et se précipitèrent au milieu de la foule,  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55" y="527221"/>
            <a:ext cx="3862653" cy="28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7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1" y="2868481"/>
            <a:ext cx="11607114" cy="35702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14:15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s’écriant : O hommes,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pourquoi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agissez-vous de la sorte ?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aussi, nous sommes des hommes de la même nature que vous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67" y="510745"/>
            <a:ext cx="3071821" cy="22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5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8320" y="3535746"/>
            <a:ext cx="11607114" cy="28931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BE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14:18</a:t>
            </a:r>
            <a:endParaRPr lang="fr-BE" sz="4000" b="1" i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À peine purent-ils, par ces paroles, empêcher la foule de leur offrir </a:t>
            </a:r>
            <a:endParaRPr lang="fr-FR" sz="4400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FR" sz="4400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sacrifice.</a:t>
            </a:r>
            <a:endParaRPr lang="nl-BE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02" y="486030"/>
            <a:ext cx="3961950" cy="29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0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7839" y="2076105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Matthieu 23:8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faites pas appeler Rabbi ;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seul est votre Maître,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êtes tous frères.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061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9601" y="988712"/>
            <a:ext cx="1095632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 Corinthiens 4:5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ne nous prêchons pas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nous-mêmes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;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Jésus-Christ le Seigneur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prêchons,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nous disons vos serviteurs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cause de Jésus.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572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1363" y="1375891"/>
            <a:ext cx="109563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Pierre 5:2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Paissez le troupeau de Dieu qui est sous votre garde, non par contrainte, mais volontairement, selon Dieu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non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un gain sordide,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dévouement ;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319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2552" y="2142010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Pierre 5:3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non comme dominant sur ceux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sont échus en partage,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étant les modèles du troupeau.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776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59028" y="1837210"/>
            <a:ext cx="1095632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Esaïe 42:8 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suis l’Éternel, c’est là mon nom ;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ne donnerai pas ma gloire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autre,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 honneur aux idoles.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524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7265" y="1351177"/>
            <a:ext cx="109563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Thessaloniciens 5:12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vous prions, frères,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d’avoir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considération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qui travaillent parmi vous,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dirigent dans le Seigneur,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vous exhortent.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812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2552" y="2422096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Thessaloniciens 5:13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Ayez pour eux beaucoup d’affection,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cause de leur œuvre.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036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57574" y="463290"/>
            <a:ext cx="1145059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19:3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dirent une seconde fois : Alléluia ! …et sa fumée monte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siècles des siècles.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013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7838" y="2133772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Philippiens 2:29 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Recevez-le </a:t>
            </a:r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Seigneur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joie entière,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honorez de tels hommes.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346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7838" y="1474745"/>
            <a:ext cx="109563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Timothée 5:17 </a:t>
            </a:r>
            <a:endParaRPr lang="fr-BE" sz="4000" b="1" i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les anciens qui dirigent bien </a:t>
            </a:r>
            <a:endParaRPr lang="fr-FR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soient </a:t>
            </a:r>
            <a:r>
              <a:rPr lang="fr-F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jugés dignes </a:t>
            </a:r>
            <a:endParaRPr lang="fr-FR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 </a:t>
            </a:r>
            <a:r>
              <a:rPr lang="fr-F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double honneur, </a:t>
            </a:r>
            <a:endParaRPr lang="fr-FR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surtout </a:t>
            </a:r>
            <a:r>
              <a:rPr lang="fr-F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qui travaillent </a:t>
            </a:r>
            <a:endParaRPr lang="fr-FR" sz="4400" b="1" dirty="0" smtClean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prédication et à l’enseignement.</a:t>
            </a:r>
            <a:endParaRPr lang="nl-BE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468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26076" y="1804259"/>
            <a:ext cx="1095632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Hébreux 13:7 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Souvenez-vous de vos conducteurs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tx1">
                    <a:alpha val="6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ont annoncé la parole de </a:t>
            </a:r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;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considérez quelle a été la fin de leur vie, et imitez leur foi.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81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26076" y="1804259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19:10 </a:t>
            </a:r>
            <a:endParaRPr lang="fr-BE" sz="4000" b="1" i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témoignage de Jésus </a:t>
            </a:r>
            <a:endParaRPr lang="fr-FR" sz="44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tx1">
                    <a:alpha val="6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</a:t>
            </a:r>
            <a:r>
              <a:rPr lang="fr-F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l’esprit de la prophétie</a:t>
            </a:r>
            <a:r>
              <a:rPr lang="fr-FR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tx1">
                      <a:alpha val="6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727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19:11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Puis je vis le ciel ouvert,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voici, parut un cheval blanc.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le montait s’appelle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Fidèle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Véritable,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juge et combat avec justice. 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83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19:12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Ses yeux étaient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flamme de feu ;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 tête étaient plusieurs diadèmes ; il avait un nom écrit,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personne ne connaît,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 n’est lui-même ;  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48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19:13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était revêtu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d’un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vêtement teint de sang.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 est la Parole de Dieu.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0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1276" y="1507697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19:14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armées qui sont dans le ciel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suivaient sur des chevaux blancs, revêtues d’un fin lin, blanc, pur.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37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135" y="321449"/>
            <a:ext cx="1145703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19:15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sa bouche sortait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épée aiguë,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frapper les nations ;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paîtra avec une verge de fer ;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foulera la cuve du vin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l’ardente colère du Dieu tout-puissant.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2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135" y="321449"/>
            <a:ext cx="114570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19:16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avait sur son vêtement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sa cuisse un nom écrit :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 rois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Seigneur des seigneurs.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57574" y="463290"/>
            <a:ext cx="114505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19:4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vingt-quatre vieillards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quatre êtres vivants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prosternèrent et adorèrent Dieu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assis sur le trône, en disant :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Amen ! Alléluia !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8213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5372" y="1112282"/>
            <a:ext cx="114570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6:2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regardai, et voici,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parut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cheval blanc.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le montait avait un arc ;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couronne lui fut donnée,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partit en vainqueur et pour vaincre.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30" y="232173"/>
            <a:ext cx="2246592" cy="28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87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19:11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le montait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s’appelle Fidèle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Véritable,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5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19:12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avait un nom écrit,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personne ne connaît,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 n’est lui-même ;  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73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19:13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 est la Parole de Dieu.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13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135" y="321449"/>
            <a:ext cx="114570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19:16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avait sur son vêtement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sa cuisse un nom écrit :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 rois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Seigneur des seigneurs.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0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19:11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le montait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s’appelle Fidèle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Véritable,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0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Osée 11:12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Saint fidèle.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1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Hébreux 3:2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Jésus …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été fidèle à celui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l’a établi,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fut Moïse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toute sa maison.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84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1:5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Jésus-Christ,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témoin fidèle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881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3:14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témoin fidèle et véritable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3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57574" y="463290"/>
            <a:ext cx="1145059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19:5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une voix sortit du trône, disant :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Louez notre Dieu,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tous ses serviteurs,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qui le craignez, petits et grands !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94546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Aggée 2:5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reste fidèle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l’alliance que j’ai faite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sortîtes de l’Egypte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51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Corinthiens 1:9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Dieu est fidèle,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vous a appelés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communion de son Fils,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Jésus-Christ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notre Seigneur.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6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Thessaloniciens 5:24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qui vous a appelés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fidèle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33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Thessaloniciens 3:3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Seigneur est fidèle,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affermira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préservera du malin.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60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0659" y="1104043"/>
            <a:ext cx="11887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Hébreux 10:23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Retenons fermement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profession de notre espérance,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qui a fait la promesse est fidèle.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94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1779545"/>
            <a:ext cx="118872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Jean 1:9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 nous confessons nos péchés,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 fidèle et juste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nous les pardonner,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 nous purifier de toute iniquité.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2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19:11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le montait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s’appelle Fidèle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Véritable,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921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1779545"/>
            <a:ext cx="11887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3:7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Écris à l’ange de l’Église de Philadelphie : Voici ce que dit le Saint, le Véritable,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a la clef de David, celui qui ouvre, et personne ne fermera, celui qui ferme,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personne n’ouvrira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45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Jean 5:20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Nous savons aussi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Fils de Dieu est venu,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qu’il nous a donné l’intelligence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connaître le Véritable ;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nous sommes dans le Véritable,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Fils Jésus-Christ. C’est lui qui est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Dieu véritable, et la vie éternelle.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800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Hébreux 9:24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 Christ n’est pas entré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sanctuaire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fait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main d’homme,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imitation du véritable,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est entré dans le ciel même,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comparaître maintenant pour nous devant la face de Dieu.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8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24249" y="558540"/>
            <a:ext cx="1145059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19:6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j’entendis comme une voix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 foule nombreuse,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un bruit de grosses eaux,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comme un bruit de forts tonnerres, disant : Alléluia !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Seigneur notre Dieu tout-puissant est entré dans son règne.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411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Pierre 5:12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grâce de Dieu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laquelle vous êtes attachés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véritable.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0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Jean 2:8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ténèbres se dissipent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lumière véritable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paraît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déjà.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59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Jean 2:27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onction vous enseigne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toutes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choses, et …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est véritable </a:t>
            </a:r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… </a:t>
            </a: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elle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n’est point un mensonge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17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19:12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avait un nom écrit,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personne ne connaît,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 n’est lui-même ;  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6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512" y="2780928"/>
            <a:ext cx="8784976" cy="1143000"/>
          </a:xfrm>
        </p:spPr>
        <p:txBody>
          <a:bodyPr/>
          <a:lstStyle/>
          <a:p>
            <a: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Apocalypse 2:17</a:t>
            </a:r>
            <a:b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FR" altLang="nl-BE" sz="9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fr-FR" altLang="nl-BE" sz="9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FR" altLang="nl-BE" sz="4000" b="1" dirty="0" smtClean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À </a:t>
            </a:r>
            <a: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celui qui vaincra </a:t>
            </a:r>
            <a:b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je donnerai de la manne cachée, </a:t>
            </a:r>
            <a:b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fr-FR" altLang="nl-BE" sz="40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et je lui donnerai un caillou blanc ; et sur ce caillou est écrit un nom nouveau, que personne ne connaît, si ce n’est celui qui le reçoit.</a:t>
            </a:r>
            <a:r>
              <a:rPr lang="fr-FR" altLang="nl-BE" sz="5400" b="1" dirty="0">
                <a:solidFill>
                  <a:srgbClr val="00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endParaRPr lang="fr-BE" altLang="nl-BE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766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Genèse 32:29</a:t>
            </a:r>
            <a:endParaRPr lang="fr-BE" sz="4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Jacob l’interrogea, en disant :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Fais-moi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te prie,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connaître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ton nom.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répondit :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Pourquoi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demandes-tu mon nom ? </a:t>
            </a:r>
            <a:endParaRPr lang="fr-FR" sz="4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 bénit là.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07" y="239069"/>
            <a:ext cx="2338022" cy="29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208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39069"/>
            <a:ext cx="118872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Juges 13:17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Manoach dit à l’ange de l’Éternel :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Quel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ton nom,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nous te rendions gloire, 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ta parole s’accomplira ?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499" y="239069"/>
            <a:ext cx="2350046" cy="30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785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7345" y="239069"/>
            <a:ext cx="11887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Juges 13:18</a:t>
            </a:r>
            <a:endParaRPr lang="fr-BE" sz="40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L’ange de l’Éternel lui répondit : </a:t>
            </a:r>
            <a:endParaRPr lang="fr-BE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Pourquoi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demandes-tu mon nom ? </a:t>
            </a:r>
            <a:endParaRPr lang="fr-BE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B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 merveilleux</a:t>
            </a:r>
            <a:r>
              <a:rPr lang="fr-BE" sz="4400" i="1" dirty="0"/>
              <a:t>.</a:t>
            </a:r>
            <a:endParaRPr lang="fr-FR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499" y="239069"/>
            <a:ext cx="2350046" cy="30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5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19:13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 est la Parole de Dieu.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9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1:1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commencement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Parole,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Parole était avec Dieu,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Parole était Dieu.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24249" y="558540"/>
            <a:ext cx="114505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19:7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Réjouissons-nous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soyons dans l’allégresse,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donnons-lui gloire ;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les noces de l’agneau sont venues,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son épouse s’est préparée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1986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5946" y="173167"/>
            <a:ext cx="1095632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1:14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parole a été faite chair,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 a habité parmi nous,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pleine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grâce et de vérité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avons contemplé sa gloire,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gloire comme la gloire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Fils unique venu du Père.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474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135" y="321449"/>
            <a:ext cx="114570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19:16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avait sur son vêtement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sa cuisse un nom écrit :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 rois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Seigneur des seigneurs.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96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6562" y="2389146"/>
            <a:ext cx="114570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Lévitique 19:28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ne ferez point d’incisions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votre chair pour un mort,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n’imprimerez point de figures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vous.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suis l’Éternel.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89" y="202856"/>
            <a:ext cx="4530122" cy="27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04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67265" y="3970811"/>
            <a:ext cx="114570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Genèse 4:15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mit un signe sur Caïn pour que quiconque le trouverait ne le tuât point.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07" y="238253"/>
            <a:ext cx="28575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113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6109" y="282145"/>
            <a:ext cx="1145703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Ezékiel 9:4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lui dit :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Passe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milieu de la ville,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milieu de Jérusalem,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fais une marque sur le front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hommes qui soupirent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gémissent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cause de toutes les abominations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s’y commettent.</a:t>
            </a:r>
            <a:endParaRPr lang="nl-BE" sz="44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1151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6109" y="282145"/>
            <a:ext cx="114570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7:3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faites point de mal à la terre, </a:t>
            </a: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à la mer, ni aux arbres, </a:t>
            </a: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ce que nous ayons marqué </a:t>
            </a: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sceau le front des serviteurs </a:t>
            </a: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notre Dieu. </a:t>
            </a:r>
          </a:p>
        </p:txBody>
      </p:sp>
    </p:spTree>
    <p:extLst>
      <p:ext uri="{BB962C8B-B14F-4D97-AF65-F5344CB8AC3E}">
        <p14:creationId xmlns:p14="http://schemas.microsoft.com/office/powerpoint/2010/main" val="27199579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7751" y="842318"/>
            <a:ext cx="1170957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14:1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voici,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l’agneau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tenait sur la montagne de Sion, et avec lui cent quarante-quatre mille personnes, qui avaient son nom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nom de son Père écrits </a:t>
            </a:r>
            <a:endParaRPr lang="fr-FR" sz="4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fronts. </a:t>
            </a:r>
          </a:p>
        </p:txBody>
      </p:sp>
    </p:spTree>
    <p:extLst>
      <p:ext uri="{BB962C8B-B14F-4D97-AF65-F5344CB8AC3E}">
        <p14:creationId xmlns:p14="http://schemas.microsoft.com/office/powerpoint/2010/main" val="42091216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7751" y="842318"/>
            <a:ext cx="1170957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22:4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</a:t>
            </a:r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nom sera sur leurs fronts.</a:t>
            </a:r>
          </a:p>
        </p:txBody>
      </p:sp>
    </p:spTree>
    <p:extLst>
      <p:ext uri="{BB962C8B-B14F-4D97-AF65-F5344CB8AC3E}">
        <p14:creationId xmlns:p14="http://schemas.microsoft.com/office/powerpoint/2010/main" val="4067761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7751" y="1921474"/>
            <a:ext cx="1170957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Genèse 17:10</a:t>
            </a:r>
            <a:endParaRPr lang="fr-BE" sz="4000" b="1" i="1" dirty="0" smtClean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bg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ici mon alliance, que vous garderez entre moi et vous, et ta postérité après toi : tout mâle parmi vous sera circoncis.</a:t>
            </a:r>
          </a:p>
        </p:txBody>
      </p:sp>
    </p:spTree>
    <p:extLst>
      <p:ext uri="{BB962C8B-B14F-4D97-AF65-F5344CB8AC3E}">
        <p14:creationId xmlns:p14="http://schemas.microsoft.com/office/powerpoint/2010/main" val="29792994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57086"/>
            <a:ext cx="86963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Apocalypse 13:16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fit que tous, petits et grands, riches et pauvres, libres et esclaves,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reçussent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marque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leur main droite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leur front,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257086"/>
            <a:ext cx="3739896" cy="36712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70" y="3257550"/>
            <a:ext cx="2550855" cy="33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55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7751" y="1599854"/>
            <a:ext cx="1150002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Matthieu 9:15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amis de l’époux peuvent-ils s’affliger pendant que l’époux est avec eux ?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jours viendront où l’époux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sera enlevé, et alors ils jeûneront.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7249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4800" y="257086"/>
            <a:ext cx="86963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Apocalypse 13:17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pût acheter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vendre,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avoir la marque,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 de la bête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nombre de son nom.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257086"/>
            <a:ext cx="3739896" cy="36712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70" y="3257550"/>
            <a:ext cx="2550855" cy="33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129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3038" y="487746"/>
            <a:ext cx="1187896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Apocalypse 3:12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Celui qui vaincra, je ferai de lui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colonne dans le temple de mon Dieu,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n’en sortira plus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j’écrirai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lui le nom de mon Dieu,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nom de la ville de mon Dieu,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nouvelle Jérusalem qui descend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ciel d’auprès de mon Dieu, et mon nom nouveau.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671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27221" y="1789324"/>
            <a:ext cx="1187896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Genèse 24:2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Abraham dit à son serviteur,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ancien de sa maison,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l’intendant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tous ses biens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Mets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 te prie, ta main sous ma cuisse ;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8465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5415" y="1838751"/>
            <a:ext cx="118789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Genèse 24:3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je te ferai jurer par l’Éternel,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Dieu du ciel et le Dieu de la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pas prendre pour mon fils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femme parmi les filles des Cananéens au milieu desquels j’habite,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3583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5415" y="1838751"/>
            <a:ext cx="118789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Genèse 24:4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 d’aller dans mon pays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ma patrie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prendre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femme pour mon fils Isaac.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7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36604" y="2901433"/>
            <a:ext cx="1187896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Genèse 32:25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homme le frappa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l’emboîture de la hanche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l’emboîture de la hanche de Jacob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démit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054" y="642551"/>
            <a:ext cx="3171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48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7135" y="321449"/>
            <a:ext cx="1145703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19:16 </a:t>
            </a:r>
            <a:endParaRPr lang="fr-BE" sz="4000" b="1" i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b="1" i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avait sur son vêtement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sur sa cuisse un nom écrit :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Roi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 rois </a:t>
            </a:r>
            <a:endParaRPr lang="fr-FR" sz="4400" b="1" dirty="0" smtClean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rgbClr val="6DA5D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Seigneur des seigneurs.</a:t>
            </a:r>
            <a:endParaRPr lang="nl-BE" sz="4400" b="1" dirty="0">
              <a:ln w="22225">
                <a:solidFill>
                  <a:srgbClr val="6DA5D4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73167"/>
            <a:ext cx="2851344" cy="20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81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08955" y="3213560"/>
            <a:ext cx="6850373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nl-BE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Apocalypse </a:t>
            </a:r>
            <a:r>
              <a:rPr lang="nl-BE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1:5</a:t>
            </a:r>
            <a:r>
              <a:rPr lang="nl-BE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nl-BE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nl-BE" sz="10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nl-BE" sz="10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Jésus-Christ, </a:t>
            </a:r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</a:t>
            </a:r>
            <a:r>
              <a:rPr lang="fr-FR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témoin fidèle, </a:t>
            </a:r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</a:t>
            </a:r>
            <a:r>
              <a:rPr lang="fr-FR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premier-né des morts, et le prince des rois </a:t>
            </a:r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fr-FR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terre !</a:t>
            </a:r>
            <a:r>
              <a:rPr lang="fr-BE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GB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8659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86639" y="1102484"/>
            <a:ext cx="1180147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Apocalypse </a:t>
            </a:r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17:14 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combattront contre l’agneau,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l’agneau les vaincra,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parce qu’il est le Seigneur des seigneurs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le Roi des rois, et les appelés,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élus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les fidèles qui sont avec lui </a:t>
            </a:r>
          </a:p>
          <a:p>
            <a:r>
              <a:rPr lang="fr-FR" sz="4400" b="1" spc="-15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vaincront aussi.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62" y="4245574"/>
            <a:ext cx="1596152" cy="23858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52" y="271848"/>
            <a:ext cx="2410351" cy="22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865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40866" y="1102484"/>
            <a:ext cx="111156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spc="-15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Psaume 72:11</a:t>
            </a:r>
            <a:endParaRPr lang="fr-BE" sz="4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000" i="1" spc="-15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b="1" spc="-15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 les rois se prosterneront devant lui, Toutes les nations le serviront.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355568"/>
      </p:ext>
    </p:extLst>
  </p:cSld>
  <p:clrMapOvr>
    <a:masterClrMapping/>
  </p:clrMapOvr>
</p:sld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1.xml><?xml version="1.0" encoding="utf-8"?>
<a:theme xmlns:a="http://schemas.openxmlformats.org/drawingml/2006/main" name="4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Terugblik">
  <a:themeElements>
    <a:clrScheme name="Diepblauw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13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4.xml><?xml version="1.0" encoding="utf-8"?>
<a:theme xmlns:a="http://schemas.openxmlformats.org/drawingml/2006/main" name="1_Berlijn">
  <a:themeElements>
    <a:clrScheme name="Berlij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15.xml><?xml version="1.0" encoding="utf-8"?>
<a:theme xmlns:a="http://schemas.openxmlformats.org/drawingml/2006/main" name="2_Berlijn">
  <a:themeElements>
    <a:clrScheme name="Berlij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16.xml><?xml version="1.0" encoding="utf-8"?>
<a:theme xmlns:a="http://schemas.openxmlformats.org/drawingml/2006/main" name="3_Berlijn">
  <a:themeElements>
    <a:clrScheme name="Berlij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17.xml><?xml version="1.0" encoding="utf-8"?>
<a:theme xmlns:a="http://schemas.openxmlformats.org/drawingml/2006/main" name="Condensspoor">
  <a:themeElements>
    <a:clrScheme name="Condensspo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8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1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Diepte">
  <a:themeElements>
    <a:clrScheme name="Diepte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ept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ept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2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nl-B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nl-B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Diepte">
  <a:themeElements>
    <a:clrScheme name="Diept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iept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ept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7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8.xml><?xml version="1.0" encoding="utf-8"?>
<a:theme xmlns:a="http://schemas.openxmlformats.org/drawingml/2006/main" name="1_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9.xml><?xml version="1.0" encoding="utf-8"?>
<a:theme xmlns:a="http://schemas.openxmlformats.org/drawingml/2006/main" name="2_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0.xml><?xml version="1.0" encoding="utf-8"?>
<a:theme xmlns:a="http://schemas.openxmlformats.org/drawingml/2006/main" name="3_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ppt/theme/theme31.xml><?xml version="1.0" encoding="utf-8"?>
<a:theme xmlns:a="http://schemas.openxmlformats.org/drawingml/2006/main" name="4_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32.xml><?xml version="1.0" encoding="utf-8"?>
<a:theme xmlns:a="http://schemas.openxmlformats.org/drawingml/2006/main" name="4_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3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4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1_Segment">
  <a:themeElements>
    <a:clrScheme name="Segment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36.xml><?xml version="1.0" encoding="utf-8"?>
<a:theme xmlns:a="http://schemas.openxmlformats.org/drawingml/2006/main" name="2_Segment">
  <a:themeElements>
    <a:clrScheme name="Segment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37.xml><?xml version="1.0" encoding="utf-8"?>
<a:theme xmlns:a="http://schemas.openxmlformats.org/drawingml/2006/main" name="3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8.xml><?xml version="1.0" encoding="utf-8"?>
<a:theme xmlns:a="http://schemas.openxmlformats.org/drawingml/2006/main" name="5_Berlijn">
  <a:themeElements>
    <a:clrScheme name="Berlij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3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2_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6.xml><?xml version="1.0" encoding="utf-8"?>
<a:theme xmlns:a="http://schemas.openxmlformats.org/drawingml/2006/main" name="Hemels">
  <a:themeElements>
    <a:clrScheme name="Hemels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Hemel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mel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7.xml><?xml version="1.0" encoding="utf-8"?>
<a:theme xmlns:a="http://schemas.openxmlformats.org/drawingml/2006/main" name="3_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8.xml><?xml version="1.0" encoding="utf-8"?>
<a:theme xmlns:a="http://schemas.openxmlformats.org/drawingml/2006/main" name="4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9.xml><?xml version="1.0" encoding="utf-8"?>
<a:theme xmlns:a="http://schemas.openxmlformats.org/drawingml/2006/main" name="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Override1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10.xml><?xml version="1.0" encoding="utf-8"?>
<a:themeOverride xmlns:a="http://schemas.openxmlformats.org/drawingml/2006/main">
  <a:clrScheme name="Aangepast 11">
    <a:dk1>
      <a:srgbClr val="FFFF00"/>
    </a:dk1>
    <a:lt1>
      <a:srgbClr val="FFFF00"/>
    </a:lt1>
    <a:dk2>
      <a:srgbClr val="FFFF00"/>
    </a:dk2>
    <a:lt2>
      <a:srgbClr val="DDDDDD"/>
    </a:lt2>
    <a:accent1>
      <a:srgbClr val="7030A0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1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2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3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4.xml><?xml version="1.0" encoding="utf-8"?>
<a:themeOverride xmlns:a="http://schemas.openxmlformats.org/drawingml/2006/main">
  <a:clrScheme name="Aangepast 10">
    <a:dk1>
      <a:srgbClr val="FFFF00"/>
    </a:dk1>
    <a:lt1>
      <a:srgbClr val="FFFF00"/>
    </a:lt1>
    <a:dk2>
      <a:srgbClr val="FFFF0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5.xml><?xml version="1.0" encoding="utf-8"?>
<a:themeOverride xmlns:a="http://schemas.openxmlformats.org/drawingml/2006/main">
  <a:clrScheme name="Aangepast 10">
    <a:dk1>
      <a:srgbClr val="FFFF00"/>
    </a:dk1>
    <a:lt1>
      <a:srgbClr val="FFFF00"/>
    </a:lt1>
    <a:dk2>
      <a:srgbClr val="FFFF0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6.xml><?xml version="1.0" encoding="utf-8"?>
<a:themeOverride xmlns:a="http://schemas.openxmlformats.org/drawingml/2006/main">
  <a:clrScheme name="Aangepast 10">
    <a:dk1>
      <a:srgbClr val="FFFF00"/>
    </a:dk1>
    <a:lt1>
      <a:srgbClr val="FFFF00"/>
    </a:lt1>
    <a:dk2>
      <a:srgbClr val="FFFF0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7.xml><?xml version="1.0" encoding="utf-8"?>
<a:themeOverride xmlns:a="http://schemas.openxmlformats.org/drawingml/2006/main">
  <a:clrScheme name="Aangepast 10">
    <a:dk1>
      <a:srgbClr val="FFFF00"/>
    </a:dk1>
    <a:lt1>
      <a:srgbClr val="FFFF00"/>
    </a:lt1>
    <a:dk2>
      <a:srgbClr val="FFFF0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8.xml><?xml version="1.0" encoding="utf-8"?>
<a:themeOverride xmlns:a="http://schemas.openxmlformats.org/drawingml/2006/main">
  <a:clrScheme name="Aangepast 10">
    <a:dk1>
      <a:srgbClr val="FFFF00"/>
    </a:dk1>
    <a:lt1>
      <a:srgbClr val="FFFF00"/>
    </a:lt1>
    <a:dk2>
      <a:srgbClr val="FFFF0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19.xml><?xml version="1.0" encoding="utf-8"?>
<a:themeOverride xmlns:a="http://schemas.openxmlformats.org/drawingml/2006/main">
  <a:clrScheme name="Aangepast 10">
    <a:dk1>
      <a:srgbClr val="FFFF00"/>
    </a:dk1>
    <a:lt1>
      <a:srgbClr val="FFFF00"/>
    </a:lt1>
    <a:dk2>
      <a:srgbClr val="FFFF0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2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20.xml><?xml version="1.0" encoding="utf-8"?>
<a:themeOverride xmlns:a="http://schemas.openxmlformats.org/drawingml/2006/main">
  <a:clrScheme name="Aangepast 14">
    <a:dk1>
      <a:sysClr val="windowText" lastClr="000000"/>
    </a:dk1>
    <a:lt1>
      <a:sysClr val="window" lastClr="FFFFFF"/>
    </a:lt1>
    <a:dk2>
      <a:srgbClr val="335B74"/>
    </a:dk2>
    <a:lt2>
      <a:srgbClr val="855001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1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22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23.xml><?xml version="1.0" encoding="utf-8"?>
<a:themeOverride xmlns:a="http://schemas.openxmlformats.org/drawingml/2006/main">
  <a:clrScheme name="Aangepast 3">
    <a:dk1>
      <a:srgbClr val="000000"/>
    </a:dk1>
    <a:lt1>
      <a:srgbClr val="FFFFFF"/>
    </a:lt1>
    <a:dk2>
      <a:srgbClr val="565349"/>
    </a:dk2>
    <a:lt2>
      <a:srgbClr val="DDDDDD"/>
    </a:lt2>
    <a:accent1>
      <a:srgbClr val="FF000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24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25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26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27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8.xml><?xml version="1.0" encoding="utf-8"?>
<a:themeOverride xmlns:a="http://schemas.openxmlformats.org/drawingml/2006/main">
  <a:clrScheme name="Geel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29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Aangepast 3">
    <a:dk1>
      <a:srgbClr val="000000"/>
    </a:dk1>
    <a:lt1>
      <a:srgbClr val="FFFFFF"/>
    </a:lt1>
    <a:dk2>
      <a:srgbClr val="565349"/>
    </a:dk2>
    <a:lt2>
      <a:srgbClr val="DDDDDD"/>
    </a:lt2>
    <a:accent1>
      <a:srgbClr val="FF000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30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6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7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8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9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.xml><?xml version="1.0" encoding="utf-8"?>
<a:themeOverride xmlns:a="http://schemas.openxmlformats.org/drawingml/2006/main">
  <a:clrScheme name="Aangepast 16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002060"/>
    </a:accent1>
    <a:accent2>
      <a:srgbClr val="002060"/>
    </a:accent2>
    <a:accent3>
      <a:srgbClr val="002060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0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1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2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3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4.xml><?xml version="1.0" encoding="utf-8"?>
<a:themeOverride xmlns:a="http://schemas.openxmlformats.org/drawingml/2006/main">
  <a:clrScheme name="Aangepast 15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B15E28"/>
    </a:accent1>
    <a:accent2>
      <a:srgbClr val="002060"/>
    </a:accent2>
    <a:accent3>
      <a:srgbClr val="8B7B56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45.xml><?xml version="1.0" encoding="utf-8"?>
<a:themeOverride xmlns:a="http://schemas.openxmlformats.org/drawingml/2006/main">
  <a:clrScheme name="Aangepast 13">
    <a:dk1>
      <a:sysClr val="windowText" lastClr="000000"/>
    </a:dk1>
    <a:lt1>
      <a:sysClr val="window" lastClr="FFFFFF"/>
    </a:lt1>
    <a:dk2>
      <a:srgbClr val="FFC000"/>
    </a:dk2>
    <a:lt2>
      <a:srgbClr val="FFC000"/>
    </a:lt2>
    <a:accent1>
      <a:srgbClr val="FFC000"/>
    </a:accent1>
    <a:accent2>
      <a:srgbClr val="FFC000"/>
    </a:accent2>
    <a:accent3>
      <a:srgbClr val="FFC000"/>
    </a:accent3>
    <a:accent4>
      <a:srgbClr val="FFC000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6.xml><?xml version="1.0" encoding="utf-8"?>
<a:themeOverride xmlns:a="http://schemas.openxmlformats.org/drawingml/2006/main">
  <a:clrScheme name="Aangepast 1">
    <a:dk1>
      <a:sysClr val="windowText" lastClr="000000"/>
    </a:dk1>
    <a:lt1>
      <a:sysClr val="window" lastClr="FFFFFF"/>
    </a:lt1>
    <a:dk2>
      <a:srgbClr val="FF0000"/>
    </a:dk2>
    <a:lt2>
      <a:srgbClr val="EBEBEB"/>
    </a:lt2>
    <a:accent1>
      <a:srgbClr val="F5A408"/>
    </a:accent1>
    <a:accent2>
      <a:srgbClr val="FA731A"/>
    </a:accent2>
    <a:accent3>
      <a:srgbClr val="AB9281"/>
    </a:accent3>
    <a:accent4>
      <a:srgbClr val="A18CD0"/>
    </a:accent4>
    <a:accent5>
      <a:srgbClr val="8EBBD2"/>
    </a:accent5>
    <a:accent6>
      <a:srgbClr val="ACC995"/>
    </a:accent6>
    <a:hlink>
      <a:srgbClr val="FAC96A"/>
    </a:hlink>
    <a:folHlink>
      <a:srgbClr val="FCDB9B"/>
    </a:folHlink>
  </a:clrScheme>
</a:themeOverride>
</file>

<file path=ppt/theme/themeOverride47.xml><?xml version="1.0" encoding="utf-8"?>
<a:themeOverride xmlns:a="http://schemas.openxmlformats.org/drawingml/2006/main">
  <a:clrScheme name="Aangepast 13">
    <a:dk1>
      <a:sysClr val="windowText" lastClr="000000"/>
    </a:dk1>
    <a:lt1>
      <a:sysClr val="window" lastClr="FFFFFF"/>
    </a:lt1>
    <a:dk2>
      <a:srgbClr val="FFC000"/>
    </a:dk2>
    <a:lt2>
      <a:srgbClr val="FFC000"/>
    </a:lt2>
    <a:accent1>
      <a:srgbClr val="FFC000"/>
    </a:accent1>
    <a:accent2>
      <a:srgbClr val="FFC000"/>
    </a:accent2>
    <a:accent3>
      <a:srgbClr val="FFC000"/>
    </a:accent3>
    <a:accent4>
      <a:srgbClr val="FFC000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8.xml><?xml version="1.0" encoding="utf-8"?>
<a:themeOverride xmlns:a="http://schemas.openxmlformats.org/drawingml/2006/main">
  <a:clrScheme name="Aangepast 2">
    <a:dk1>
      <a:sysClr val="windowText" lastClr="000000"/>
    </a:dk1>
    <a:lt1>
      <a:sysClr val="window" lastClr="FFFFFF"/>
    </a:lt1>
    <a:dk2>
      <a:srgbClr val="3B3059"/>
    </a:dk2>
    <a:lt2>
      <a:srgbClr val="EBEBEB"/>
    </a:lt2>
    <a:accent1>
      <a:srgbClr val="FFFF00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EC76B5"/>
    </a:hlink>
    <a:folHlink>
      <a:srgbClr val="E8ACCD"/>
    </a:folHlink>
  </a:clrScheme>
</a:themeOverride>
</file>

<file path=ppt/theme/themeOverride49.xml><?xml version="1.0" encoding="utf-8"?>
<a:themeOverride xmlns:a="http://schemas.openxmlformats.org/drawingml/2006/main">
  <a:clrScheme name="Aangepast 17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002060"/>
    </a:accent1>
    <a:accent2>
      <a:srgbClr val="002060"/>
    </a:accent2>
    <a:accent3>
      <a:srgbClr val="002060"/>
    </a:accent3>
    <a:accent4>
      <a:srgbClr val="002060"/>
    </a:accent4>
    <a:accent5>
      <a:srgbClr val="002060"/>
    </a:accent5>
    <a:accent6>
      <a:srgbClr val="002060"/>
    </a:accent6>
    <a:hlink>
      <a:srgbClr val="002060"/>
    </a:hlink>
    <a:folHlink>
      <a:srgbClr val="002060"/>
    </a:folHlink>
  </a:clrScheme>
</a:themeOverride>
</file>

<file path=ppt/theme/themeOverride5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50.xml><?xml version="1.0" encoding="utf-8"?>
<a:themeOverride xmlns:a="http://schemas.openxmlformats.org/drawingml/2006/main">
  <a:clrScheme name="Aangepast 17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002060"/>
    </a:accent1>
    <a:accent2>
      <a:srgbClr val="002060"/>
    </a:accent2>
    <a:accent3>
      <a:srgbClr val="002060"/>
    </a:accent3>
    <a:accent4>
      <a:srgbClr val="002060"/>
    </a:accent4>
    <a:accent5>
      <a:srgbClr val="002060"/>
    </a:accent5>
    <a:accent6>
      <a:srgbClr val="002060"/>
    </a:accent6>
    <a:hlink>
      <a:srgbClr val="002060"/>
    </a:hlink>
    <a:folHlink>
      <a:srgbClr val="002060"/>
    </a:folHlink>
  </a:clrScheme>
</a:themeOverride>
</file>

<file path=ppt/theme/themeOverride51.xml><?xml version="1.0" encoding="utf-8"?>
<a:themeOverride xmlns:a="http://schemas.openxmlformats.org/drawingml/2006/main">
  <a:clrScheme name="Media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52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53.xml><?xml version="1.0" encoding="utf-8"?>
<a:themeOverride xmlns:a="http://schemas.openxmlformats.org/drawingml/2006/main">
  <a:clrScheme name="Aangepast 3">
    <a:dk1>
      <a:srgbClr val="000000"/>
    </a:dk1>
    <a:lt1>
      <a:srgbClr val="FFFFFF"/>
    </a:lt1>
    <a:dk2>
      <a:srgbClr val="565349"/>
    </a:dk2>
    <a:lt2>
      <a:srgbClr val="DDDDDD"/>
    </a:lt2>
    <a:accent1>
      <a:srgbClr val="FF000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54.xml><?xml version="1.0" encoding="utf-8"?>
<a:themeOverride xmlns:a="http://schemas.openxmlformats.org/drawingml/2006/main">
  <a:clrScheme name="Aangepast 12">
    <a:dk1>
      <a:sysClr val="windowText" lastClr="000000"/>
    </a:dk1>
    <a:lt1>
      <a:sysClr val="window" lastClr="FFFFFF"/>
    </a:lt1>
    <a:dk2>
      <a:srgbClr val="0E5580"/>
    </a:dk2>
    <a:lt2>
      <a:srgbClr val="EBEBEB"/>
    </a:lt2>
    <a:accent1>
      <a:srgbClr val="BCE1F7"/>
    </a:accent1>
    <a:accent2>
      <a:srgbClr val="E6C133"/>
    </a:accent2>
    <a:accent3>
      <a:srgbClr val="EF7A24"/>
    </a:accent3>
    <a:accent4>
      <a:srgbClr val="5AA0F5"/>
    </a:accent4>
    <a:accent5>
      <a:srgbClr val="75CEEC"/>
    </a:accent5>
    <a:accent6>
      <a:srgbClr val="65D6A0"/>
    </a:accent6>
    <a:hlink>
      <a:srgbClr val="BCE1F7"/>
    </a:hlink>
    <a:folHlink>
      <a:srgbClr val="BDE0FB"/>
    </a:folHlink>
  </a:clrScheme>
</a:themeOverride>
</file>

<file path=ppt/theme/themeOverride55.xml><?xml version="1.0" encoding="utf-8"?>
<a:themeOverride xmlns:a="http://schemas.openxmlformats.org/drawingml/2006/main">
  <a:clrScheme name="Aangepast 4">
    <a:dk1>
      <a:sysClr val="windowText" lastClr="000000"/>
    </a:dk1>
    <a:lt1>
      <a:sysClr val="window" lastClr="FFFFFF"/>
    </a:lt1>
    <a:dk2>
      <a:srgbClr val="FF0000"/>
    </a:dk2>
    <a:lt2>
      <a:srgbClr val="EBEBEB"/>
    </a:lt2>
    <a:accent1>
      <a:srgbClr val="FF0000"/>
    </a:accent1>
    <a:accent2>
      <a:srgbClr val="FA731A"/>
    </a:accent2>
    <a:accent3>
      <a:srgbClr val="AB9281"/>
    </a:accent3>
    <a:accent4>
      <a:srgbClr val="A18CD0"/>
    </a:accent4>
    <a:accent5>
      <a:srgbClr val="8EBBD2"/>
    </a:accent5>
    <a:accent6>
      <a:srgbClr val="ACC995"/>
    </a:accent6>
    <a:hlink>
      <a:srgbClr val="FAC96A"/>
    </a:hlink>
    <a:folHlink>
      <a:srgbClr val="FCDB9B"/>
    </a:folHlink>
  </a:clrScheme>
</a:themeOverride>
</file>

<file path=ppt/theme/themeOverride56.xml><?xml version="1.0" encoding="utf-8"?>
<a:themeOverride xmlns:a="http://schemas.openxmlformats.org/drawingml/2006/main">
  <a:clrScheme name="Aangepast 4">
    <a:dk1>
      <a:sysClr val="windowText" lastClr="000000"/>
    </a:dk1>
    <a:lt1>
      <a:sysClr val="window" lastClr="FFFFFF"/>
    </a:lt1>
    <a:dk2>
      <a:srgbClr val="FF0000"/>
    </a:dk2>
    <a:lt2>
      <a:srgbClr val="EBEBEB"/>
    </a:lt2>
    <a:accent1>
      <a:srgbClr val="FF0000"/>
    </a:accent1>
    <a:accent2>
      <a:srgbClr val="FA731A"/>
    </a:accent2>
    <a:accent3>
      <a:srgbClr val="AB9281"/>
    </a:accent3>
    <a:accent4>
      <a:srgbClr val="A18CD0"/>
    </a:accent4>
    <a:accent5>
      <a:srgbClr val="8EBBD2"/>
    </a:accent5>
    <a:accent6>
      <a:srgbClr val="ACC995"/>
    </a:accent6>
    <a:hlink>
      <a:srgbClr val="FAC96A"/>
    </a:hlink>
    <a:folHlink>
      <a:srgbClr val="FCDB9B"/>
    </a:folHlink>
  </a:clrScheme>
</a:themeOverride>
</file>

<file path=ppt/theme/themeOverride57.xml><?xml version="1.0" encoding="utf-8"?>
<a:themeOverride xmlns:a="http://schemas.openxmlformats.org/drawingml/2006/main">
  <a:clrScheme name="Aangepast 13">
    <a:dk1>
      <a:sysClr val="windowText" lastClr="000000"/>
    </a:dk1>
    <a:lt1>
      <a:sysClr val="window" lastClr="FFFFFF"/>
    </a:lt1>
    <a:dk2>
      <a:srgbClr val="FFC000"/>
    </a:dk2>
    <a:lt2>
      <a:srgbClr val="FFC000"/>
    </a:lt2>
    <a:accent1>
      <a:srgbClr val="FFC000"/>
    </a:accent1>
    <a:accent2>
      <a:srgbClr val="FFC000"/>
    </a:accent2>
    <a:accent3>
      <a:srgbClr val="FFC000"/>
    </a:accent3>
    <a:accent4>
      <a:srgbClr val="FFC000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58.xml><?xml version="1.0" encoding="utf-8"?>
<a:themeOverride xmlns:a="http://schemas.openxmlformats.org/drawingml/2006/main">
  <a:clrScheme name="Violet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59.xml><?xml version="1.0" encoding="utf-8"?>
<a:themeOverride xmlns:a="http://schemas.openxmlformats.org/drawingml/2006/main">
  <a:clrScheme name="Violet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6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60.xml><?xml version="1.0" encoding="utf-8"?>
<a:themeOverride xmlns:a="http://schemas.openxmlformats.org/drawingml/2006/main">
  <a:clrScheme name="Violet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61.xml><?xml version="1.0" encoding="utf-8"?>
<a:themeOverride xmlns:a="http://schemas.openxmlformats.org/drawingml/2006/main">
  <a:clrScheme name="Aangepast 12">
    <a:dk1>
      <a:sysClr val="windowText" lastClr="000000"/>
    </a:dk1>
    <a:lt1>
      <a:sysClr val="window" lastClr="FFFFFF"/>
    </a:lt1>
    <a:dk2>
      <a:srgbClr val="0E5580"/>
    </a:dk2>
    <a:lt2>
      <a:srgbClr val="EBEBEB"/>
    </a:lt2>
    <a:accent1>
      <a:srgbClr val="BCE1F7"/>
    </a:accent1>
    <a:accent2>
      <a:srgbClr val="E6C133"/>
    </a:accent2>
    <a:accent3>
      <a:srgbClr val="EF7A24"/>
    </a:accent3>
    <a:accent4>
      <a:srgbClr val="5AA0F5"/>
    </a:accent4>
    <a:accent5>
      <a:srgbClr val="75CEEC"/>
    </a:accent5>
    <a:accent6>
      <a:srgbClr val="65D6A0"/>
    </a:accent6>
    <a:hlink>
      <a:srgbClr val="BCE1F7"/>
    </a:hlink>
    <a:folHlink>
      <a:srgbClr val="BDE0FB"/>
    </a:folHlink>
  </a:clrScheme>
</a:themeOverride>
</file>

<file path=ppt/theme/themeOverride62.xml><?xml version="1.0" encoding="utf-8"?>
<a:themeOverride xmlns:a="http://schemas.openxmlformats.org/drawingml/2006/main">
  <a:clrScheme name="Aangepast 12">
    <a:dk1>
      <a:sysClr val="windowText" lastClr="000000"/>
    </a:dk1>
    <a:lt1>
      <a:sysClr val="window" lastClr="FFFFFF"/>
    </a:lt1>
    <a:dk2>
      <a:srgbClr val="0E5580"/>
    </a:dk2>
    <a:lt2>
      <a:srgbClr val="EBEBEB"/>
    </a:lt2>
    <a:accent1>
      <a:srgbClr val="BCE1F7"/>
    </a:accent1>
    <a:accent2>
      <a:srgbClr val="E6C133"/>
    </a:accent2>
    <a:accent3>
      <a:srgbClr val="EF7A24"/>
    </a:accent3>
    <a:accent4>
      <a:srgbClr val="5AA0F5"/>
    </a:accent4>
    <a:accent5>
      <a:srgbClr val="75CEEC"/>
    </a:accent5>
    <a:accent6>
      <a:srgbClr val="65D6A0"/>
    </a:accent6>
    <a:hlink>
      <a:srgbClr val="BCE1F7"/>
    </a:hlink>
    <a:folHlink>
      <a:srgbClr val="BDE0FB"/>
    </a:folHlink>
  </a:clrScheme>
</a:themeOverride>
</file>

<file path=ppt/theme/themeOverride63.xml><?xml version="1.0" encoding="utf-8"?>
<a:themeOverride xmlns:a="http://schemas.openxmlformats.org/drawingml/2006/main">
  <a:clrScheme name="Aangepast 3">
    <a:dk1>
      <a:srgbClr val="000000"/>
    </a:dk1>
    <a:lt1>
      <a:srgbClr val="FFFFFF"/>
    </a:lt1>
    <a:dk2>
      <a:srgbClr val="565349"/>
    </a:dk2>
    <a:lt2>
      <a:srgbClr val="DDDDDD"/>
    </a:lt2>
    <a:accent1>
      <a:srgbClr val="FF000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64.xml><?xml version="1.0" encoding="utf-8"?>
<a:themeOverride xmlns:a="http://schemas.openxmlformats.org/drawingml/2006/main">
  <a:clrScheme name="Aangepast 3">
    <a:dk1>
      <a:srgbClr val="000000"/>
    </a:dk1>
    <a:lt1>
      <a:srgbClr val="FFFFFF"/>
    </a:lt1>
    <a:dk2>
      <a:srgbClr val="565349"/>
    </a:dk2>
    <a:lt2>
      <a:srgbClr val="DDDDDD"/>
    </a:lt2>
    <a:accent1>
      <a:srgbClr val="FF000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65.xml><?xml version="1.0" encoding="utf-8"?>
<a:themeOverride xmlns:a="http://schemas.openxmlformats.org/drawingml/2006/main">
  <a:clrScheme name="Aangepast 3">
    <a:dk1>
      <a:srgbClr val="000000"/>
    </a:dk1>
    <a:lt1>
      <a:srgbClr val="FFFFFF"/>
    </a:lt1>
    <a:dk2>
      <a:srgbClr val="565349"/>
    </a:dk2>
    <a:lt2>
      <a:srgbClr val="DDDDDD"/>
    </a:lt2>
    <a:accent1>
      <a:srgbClr val="FF0000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ppt/theme/themeOverride66.xml><?xml version="1.0" encoding="utf-8"?>
<a:themeOverride xmlns:a="http://schemas.openxmlformats.org/drawingml/2006/main">
  <a:clrScheme name="Aangepast 2">
    <a:dk1>
      <a:sysClr val="windowText" lastClr="000000"/>
    </a:dk1>
    <a:lt1>
      <a:sysClr val="window" lastClr="FFFFFF"/>
    </a:lt1>
    <a:dk2>
      <a:srgbClr val="3B3059"/>
    </a:dk2>
    <a:lt2>
      <a:srgbClr val="EBEBEB"/>
    </a:lt2>
    <a:accent1>
      <a:srgbClr val="FFFF00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EC76B5"/>
    </a:hlink>
    <a:folHlink>
      <a:srgbClr val="E8ACCD"/>
    </a:folHlink>
  </a:clrScheme>
</a:themeOverride>
</file>

<file path=ppt/theme/themeOverride67.xml><?xml version="1.0" encoding="utf-8"?>
<a:themeOverride xmlns:a="http://schemas.openxmlformats.org/drawingml/2006/main">
  <a:clrScheme name="Aangepast 16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002060"/>
    </a:accent1>
    <a:accent2>
      <a:srgbClr val="002060"/>
    </a:accent2>
    <a:accent3>
      <a:srgbClr val="002060"/>
    </a:accent3>
    <a:accent4>
      <a:srgbClr val="E09C41"/>
    </a:accent4>
    <a:accent5>
      <a:srgbClr val="9EAE51"/>
    </a:accent5>
    <a:accent6>
      <a:srgbClr val="6E7355"/>
    </a:accent6>
    <a:hlink>
      <a:srgbClr val="D37A21"/>
    </a:hlink>
    <a:folHlink>
      <a:srgbClr val="CA8F55"/>
    </a:folHlink>
  </a:clrScheme>
</a:themeOverride>
</file>

<file path=ppt/theme/themeOverride68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69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70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71.xml><?xml version="1.0" encoding="utf-8"?>
<a:themeOverride xmlns:a="http://schemas.openxmlformats.org/drawingml/2006/main">
  <a:clrScheme name="Roo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72.xml><?xml version="1.0" encoding="utf-8"?>
<a:themeOverride xmlns:a="http://schemas.openxmlformats.org/drawingml/2006/main">
  <a:clrScheme name="Aangepast 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002060"/>
    </a:accent2>
    <a:accent3>
      <a:srgbClr val="704836"/>
    </a:accent3>
    <a:accent4>
      <a:srgbClr val="002060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73.xml><?xml version="1.0" encoding="utf-8"?>
<a:themeOverride xmlns:a="http://schemas.openxmlformats.org/drawingml/2006/main">
  <a:clrScheme name="Aangepast 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002060"/>
    </a:accent2>
    <a:accent3>
      <a:srgbClr val="704836"/>
    </a:accent3>
    <a:accent4>
      <a:srgbClr val="002060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74.xml><?xml version="1.0" encoding="utf-8"?>
<a:themeOverride xmlns:a="http://schemas.openxmlformats.org/drawingml/2006/main">
  <a:clrScheme name="Aangepast 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002060"/>
    </a:accent2>
    <a:accent3>
      <a:srgbClr val="704836"/>
    </a:accent3>
    <a:accent4>
      <a:srgbClr val="002060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75.xml><?xml version="1.0" encoding="utf-8"?>
<a:themeOverride xmlns:a="http://schemas.openxmlformats.org/drawingml/2006/main">
  <a:clrScheme name="Aangepast 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002060"/>
    </a:accent2>
    <a:accent3>
      <a:srgbClr val="704836"/>
    </a:accent3>
    <a:accent4>
      <a:srgbClr val="002060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76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77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78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79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8.xml><?xml version="1.0" encoding="utf-8"?>
<a:themeOverride xmlns:a="http://schemas.openxmlformats.org/drawingml/2006/main">
  <a:clrScheme name="Aangepast 11">
    <a:dk1>
      <a:srgbClr val="FFFF00"/>
    </a:dk1>
    <a:lt1>
      <a:srgbClr val="FFFF00"/>
    </a:lt1>
    <a:dk2>
      <a:srgbClr val="FFFF00"/>
    </a:dk2>
    <a:lt2>
      <a:srgbClr val="DDDDDD"/>
    </a:lt2>
    <a:accent1>
      <a:srgbClr val="7030A0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80.xml><?xml version="1.0" encoding="utf-8"?>
<a:themeOverride xmlns:a="http://schemas.openxmlformats.org/drawingml/2006/main">
  <a:clrScheme name="Aangepast 19">
    <a:dk1>
      <a:srgbClr val="002060"/>
    </a:dk1>
    <a:lt1>
      <a:srgbClr val="002060"/>
    </a:lt1>
    <a:dk2>
      <a:srgbClr val="002060"/>
    </a:dk2>
    <a:lt2>
      <a:srgbClr val="DDDDDD"/>
    </a:lt2>
    <a:accent1>
      <a:srgbClr val="A51009"/>
    </a:accent1>
    <a:accent2>
      <a:srgbClr val="97BAFF"/>
    </a:accent2>
    <a:accent3>
      <a:srgbClr val="704836"/>
    </a:accent3>
    <a:accent4>
      <a:srgbClr val="97BAFF"/>
    </a:accent4>
    <a:accent5>
      <a:srgbClr val="7F221D"/>
    </a:accent5>
    <a:accent6>
      <a:srgbClr val="97BAFF"/>
    </a:accent6>
    <a:hlink>
      <a:srgbClr val="97BAFF"/>
    </a:hlink>
    <a:folHlink>
      <a:srgbClr val="97BAFF"/>
    </a:folHlink>
  </a:clrScheme>
</a:themeOverride>
</file>

<file path=ppt/theme/themeOverride81.xml><?xml version="1.0" encoding="utf-8"?>
<a:themeOverride xmlns:a="http://schemas.openxmlformats.org/drawingml/2006/main">
  <a:clrScheme name="Aangepast 2">
    <a:dk1>
      <a:sysClr val="windowText" lastClr="000000"/>
    </a:dk1>
    <a:lt1>
      <a:sysClr val="window" lastClr="FFFFFF"/>
    </a:lt1>
    <a:dk2>
      <a:srgbClr val="3B3059"/>
    </a:dk2>
    <a:lt2>
      <a:srgbClr val="EBEBEB"/>
    </a:lt2>
    <a:accent1>
      <a:srgbClr val="FFFF00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EC76B5"/>
    </a:hlink>
    <a:folHlink>
      <a:srgbClr val="E8ACCD"/>
    </a:folHlink>
  </a:clrScheme>
</a:themeOverride>
</file>

<file path=ppt/theme/themeOverride82.xml><?xml version="1.0" encoding="utf-8"?>
<a:themeOverride xmlns:a="http://schemas.openxmlformats.org/drawingml/2006/main">
  <a:clrScheme name="Aangepast 6">
    <a:dk1>
      <a:srgbClr val="00B050"/>
    </a:dk1>
    <a:lt1>
      <a:srgbClr val="00B050"/>
    </a:lt1>
    <a:dk2>
      <a:srgbClr val="00B050"/>
    </a:dk2>
    <a:lt2>
      <a:srgbClr val="DDDDDD"/>
    </a:lt2>
    <a:accent1>
      <a:srgbClr val="A51009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ppt/theme/themeOverride83.xml><?xml version="1.0" encoding="utf-8"?>
<a:themeOverride xmlns:a="http://schemas.openxmlformats.org/drawingml/2006/main">
  <a:clrScheme name="Aangepast 2">
    <a:dk1>
      <a:sysClr val="windowText" lastClr="000000"/>
    </a:dk1>
    <a:lt1>
      <a:sysClr val="window" lastClr="FFFFFF"/>
    </a:lt1>
    <a:dk2>
      <a:srgbClr val="3B3059"/>
    </a:dk2>
    <a:lt2>
      <a:srgbClr val="EBEBEB"/>
    </a:lt2>
    <a:accent1>
      <a:srgbClr val="FFFF00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EC76B5"/>
    </a:hlink>
    <a:folHlink>
      <a:srgbClr val="E8ACCD"/>
    </a:folHlink>
  </a:clrScheme>
</a:themeOverride>
</file>

<file path=ppt/theme/themeOverride84.xml><?xml version="1.0" encoding="utf-8"?>
<a:themeOverride xmlns:a="http://schemas.openxmlformats.org/drawingml/2006/main">
  <a:clrScheme name="Aangepast 5">
    <a:dk1>
      <a:srgbClr val="7EC1EE"/>
    </a:dk1>
    <a:lt1>
      <a:sysClr val="window" lastClr="FFFFFF"/>
    </a:lt1>
    <a:dk2>
      <a:srgbClr val="A9D5F3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85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86.xml><?xml version="1.0" encoding="utf-8"?>
<a:themeOverride xmlns:a="http://schemas.openxmlformats.org/drawingml/2006/main">
  <a:clrScheme name="Aangepast 2">
    <a:dk1>
      <a:sysClr val="windowText" lastClr="000000"/>
    </a:dk1>
    <a:lt1>
      <a:sysClr val="window" lastClr="FFFFFF"/>
    </a:lt1>
    <a:dk2>
      <a:srgbClr val="3B3059"/>
    </a:dk2>
    <a:lt2>
      <a:srgbClr val="EBEBEB"/>
    </a:lt2>
    <a:accent1>
      <a:srgbClr val="FFFF00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EC76B5"/>
    </a:hlink>
    <a:folHlink>
      <a:srgbClr val="E8ACCD"/>
    </a:folHlink>
  </a:clrScheme>
</a:themeOverride>
</file>

<file path=ppt/theme/themeOverride9.xml><?xml version="1.0" encoding="utf-8"?>
<a:themeOverride xmlns:a="http://schemas.openxmlformats.org/drawingml/2006/main">
  <a:clrScheme name="Aangepast 11">
    <a:dk1>
      <a:srgbClr val="FFFF00"/>
    </a:dk1>
    <a:lt1>
      <a:srgbClr val="FFFF00"/>
    </a:lt1>
    <a:dk2>
      <a:srgbClr val="FFFF00"/>
    </a:dk2>
    <a:lt2>
      <a:srgbClr val="DDDDDD"/>
    </a:lt2>
    <a:accent1>
      <a:srgbClr val="7030A0"/>
    </a:accent1>
    <a:accent2>
      <a:srgbClr val="DE7014"/>
    </a:accent2>
    <a:accent3>
      <a:srgbClr val="704836"/>
    </a:accent3>
    <a:accent4>
      <a:srgbClr val="F2B431"/>
    </a:accent4>
    <a:accent5>
      <a:srgbClr val="7F221D"/>
    </a:accent5>
    <a:accent6>
      <a:srgbClr val="CDAC77"/>
    </a:accent6>
    <a:hlink>
      <a:srgbClr val="F5B123"/>
    </a:hlink>
    <a:folHlink>
      <a:srgbClr val="E19B0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15589</TotalTime>
  <Words>5222</Words>
  <Application>Microsoft Office PowerPoint</Application>
  <PresentationFormat>Breedbeeld</PresentationFormat>
  <Paragraphs>1110</Paragraphs>
  <Slides>198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38</vt:i4>
      </vt:variant>
      <vt:variant>
        <vt:lpstr>Diatitels</vt:lpstr>
      </vt:variant>
      <vt:variant>
        <vt:i4>198</vt:i4>
      </vt:variant>
    </vt:vector>
  </HeadingPairs>
  <TitlesOfParts>
    <vt:vector size="246" baseType="lpstr">
      <vt:lpstr>SimSun</vt:lpstr>
      <vt:lpstr>Arial</vt:lpstr>
      <vt:lpstr>Calibri</vt:lpstr>
      <vt:lpstr>Calibri Light</vt:lpstr>
      <vt:lpstr>Century Gothic</vt:lpstr>
      <vt:lpstr>Corbel</vt:lpstr>
      <vt:lpstr>Impact</vt:lpstr>
      <vt:lpstr>Times New Roman</vt:lpstr>
      <vt:lpstr>Trebuchet MS</vt:lpstr>
      <vt:lpstr>Wingdings 3</vt:lpstr>
      <vt:lpstr>Kantoorthema</vt:lpstr>
      <vt:lpstr>Default Design</vt:lpstr>
      <vt:lpstr>Basis</vt:lpstr>
      <vt:lpstr>1_Basis</vt:lpstr>
      <vt:lpstr>2_Basis</vt:lpstr>
      <vt:lpstr>Hemels</vt:lpstr>
      <vt:lpstr>3_Basis</vt:lpstr>
      <vt:lpstr>4_Basis</vt:lpstr>
      <vt:lpstr>Belangrijke gebeurtenis</vt:lpstr>
      <vt:lpstr>Terugblik</vt:lpstr>
      <vt:lpstr>44_Default Design</vt:lpstr>
      <vt:lpstr>1_Terugblik</vt:lpstr>
      <vt:lpstr>Berlijn</vt:lpstr>
      <vt:lpstr>1_Berlijn</vt:lpstr>
      <vt:lpstr>2_Berlijn</vt:lpstr>
      <vt:lpstr>3_Berlijn</vt:lpstr>
      <vt:lpstr>Condensspoor</vt:lpstr>
      <vt:lpstr>13_Default Design</vt:lpstr>
      <vt:lpstr>4_Ion</vt:lpstr>
      <vt:lpstr>Ion</vt:lpstr>
      <vt:lpstr>2_Ion</vt:lpstr>
      <vt:lpstr>1_Kantoorthema</vt:lpstr>
      <vt:lpstr>Diepte</vt:lpstr>
      <vt:lpstr>3_Default Design</vt:lpstr>
      <vt:lpstr>47_Default Design</vt:lpstr>
      <vt:lpstr>1_Diepte</vt:lpstr>
      <vt:lpstr>3_Ion</vt:lpstr>
      <vt:lpstr>1_Belangrijke gebeurtenis</vt:lpstr>
      <vt:lpstr>2_Belangrijke gebeurtenis</vt:lpstr>
      <vt:lpstr>3_Belangrijke gebeurtenis</vt:lpstr>
      <vt:lpstr>4_Belangrijke gebeurtenis</vt:lpstr>
      <vt:lpstr>4_Berlijn</vt:lpstr>
      <vt:lpstr>Segment</vt:lpstr>
      <vt:lpstr>2_Kantoorthema</vt:lpstr>
      <vt:lpstr>1_Segment</vt:lpstr>
      <vt:lpstr>2_Segment</vt:lpstr>
      <vt:lpstr>3_Segment</vt:lpstr>
      <vt:lpstr>5_Berlijn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Apocalypse 2:17  À celui qui vaincra  je donnerai de la manne cachée,  et je lui donnerai un caillou blanc ; et sur ce caillou est écrit un nom nouveau, que personne ne connaît, si ce n’est celui qui le reçoit.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Apocalypse 1:5  Jésus-Christ,  le témoin fidèle,  le premier-né des morts, et le prince des rois  de la terre ! 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Apocalypse 1:14  Ses yeux étaient  comme une flamme de feu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Apocalypse 3:4  Tu as à Sardes quelques hommes qui n’ont pas souillé leurs vêtements ;  ils marcheront avec moi  en vêtements blancs,  parce qu’ils en sont dignes.  </vt:lpstr>
      <vt:lpstr>Apocalypse 3:5  Celui qui vaincra sera revêtu ainsi de vêtements blancs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Michael Williams</dc:creator>
  <cp:lastModifiedBy>Michael Williams</cp:lastModifiedBy>
  <cp:revision>65</cp:revision>
  <dcterms:created xsi:type="dcterms:W3CDTF">2016-08-13T14:24:20Z</dcterms:created>
  <dcterms:modified xsi:type="dcterms:W3CDTF">2016-10-14T14:16:52Z</dcterms:modified>
</cp:coreProperties>
</file>