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1.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2.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4.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8.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9.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0.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4.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5.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2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27.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28.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29.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30.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theme/themeOverride95.xml" ContentType="application/vnd.openxmlformats-officedocument.themeOverride+xml"/>
  <Override PartName="/ppt/theme/themeOverride96.xml" ContentType="application/vnd.openxmlformats-officedocument.themeOverride+xml"/>
  <Override PartName="/ppt/theme/themeOverride97.xml" ContentType="application/vnd.openxmlformats-officedocument.themeOverride+xml"/>
  <Override PartName="/ppt/theme/themeOverride98.xml" ContentType="application/vnd.openxmlformats-officedocument.themeOverride+xml"/>
  <Override PartName="/ppt/theme/themeOverride99.xml" ContentType="application/vnd.openxmlformats-officedocument.themeOverride+xml"/>
  <Override PartName="/ppt/theme/themeOverride100.xml" ContentType="application/vnd.openxmlformats-officedocument.themeOverride+xml"/>
  <Override PartName="/ppt/theme/themeOverride101.xml" ContentType="application/vnd.openxmlformats-officedocument.themeOverride+xml"/>
  <Override PartName="/ppt/theme/themeOverride102.xml" ContentType="application/vnd.openxmlformats-officedocument.themeOverride+xml"/>
  <Override PartName="/ppt/theme/themeOverride103.xml" ContentType="application/vnd.openxmlformats-officedocument.themeOverride+xml"/>
  <Override PartName="/ppt/theme/themeOverride104.xml" ContentType="application/vnd.openxmlformats-officedocument.themeOverride+xml"/>
  <Override PartName="/ppt/theme/themeOverride105.xml" ContentType="application/vnd.openxmlformats-officedocument.themeOverride+xml"/>
  <Override PartName="/ppt/theme/themeOverride106.xml" ContentType="application/vnd.openxmlformats-officedocument.themeOverride+xml"/>
  <Override PartName="/ppt/theme/themeOverride107.xml" ContentType="application/vnd.openxmlformats-officedocument.themeOverride+xml"/>
  <Override PartName="/ppt/theme/themeOverride108.xml" ContentType="application/vnd.openxmlformats-officedocument.themeOverride+xml"/>
  <Override PartName="/ppt/theme/themeOverride109.xml" ContentType="application/vnd.openxmlformats-officedocument.themeOverride+xml"/>
  <Override PartName="/ppt/theme/themeOverride110.xml" ContentType="application/vnd.openxmlformats-officedocument.themeOverride+xml"/>
  <Override PartName="/ppt/theme/themeOverride111.xml" ContentType="application/vnd.openxmlformats-officedocument.themeOverride+xml"/>
  <Override PartName="/ppt/theme/themeOverride112.xml" ContentType="application/vnd.openxmlformats-officedocument.themeOverride+xml"/>
  <Override PartName="/ppt/theme/themeOverride113.xml" ContentType="application/vnd.openxmlformats-officedocument.themeOverride+xml"/>
  <Override PartName="/ppt/theme/themeOverride114.xml" ContentType="application/vnd.openxmlformats-officedocument.themeOverride+xml"/>
  <Override PartName="/ppt/theme/themeOverride115.xml" ContentType="application/vnd.openxmlformats-officedocument.themeOverride+xml"/>
  <Override PartName="/ppt/theme/themeOverride116.xml" ContentType="application/vnd.openxmlformats-officedocument.themeOverride+xml"/>
  <Override PartName="/ppt/theme/themeOverride117.xml" ContentType="application/vnd.openxmlformats-officedocument.themeOverride+xml"/>
  <Override PartName="/ppt/theme/themeOverride118.xml" ContentType="application/vnd.openxmlformats-officedocument.themeOverride+xml"/>
  <Override PartName="/ppt/theme/themeOverride119.xml" ContentType="application/vnd.openxmlformats-officedocument.themeOverride+xml"/>
  <Override PartName="/ppt/theme/themeOverride120.xml" ContentType="application/vnd.openxmlformats-officedocument.themeOverride+xml"/>
  <Override PartName="/ppt/theme/themeOverride121.xml" ContentType="application/vnd.openxmlformats-officedocument.themeOverride+xml"/>
  <Override PartName="/ppt/theme/themeOverride122.xml" ContentType="application/vnd.openxmlformats-officedocument.themeOverride+xml"/>
  <Override PartName="/ppt/theme/themeOverride123.xml" ContentType="application/vnd.openxmlformats-officedocument.themeOverride+xml"/>
  <Override PartName="/ppt/theme/themeOverride124.xml" ContentType="application/vnd.openxmlformats-officedocument.themeOverride+xml"/>
  <Override PartName="/ppt/theme/themeOverride125.xml" ContentType="application/vnd.openxmlformats-officedocument.themeOverride+xml"/>
  <Override PartName="/ppt/theme/themeOverride126.xml" ContentType="application/vnd.openxmlformats-officedocument.themeOverride+xml"/>
  <Override PartName="/ppt/theme/themeOverride127.xml" ContentType="application/vnd.openxmlformats-officedocument.themeOverride+xml"/>
  <Override PartName="/ppt/theme/themeOverride128.xml" ContentType="application/vnd.openxmlformats-officedocument.themeOverride+xml"/>
  <Override PartName="/ppt/theme/themeOverride129.xml" ContentType="application/vnd.openxmlformats-officedocument.themeOverride+xml"/>
  <Override PartName="/ppt/theme/themeOverride130.xml" ContentType="application/vnd.openxmlformats-officedocument.themeOverride+xml"/>
  <Override PartName="/ppt/theme/themeOverride131.xml" ContentType="application/vnd.openxmlformats-officedocument.themeOverride+xml"/>
  <Override PartName="/ppt/theme/themeOverride132.xml" ContentType="application/vnd.openxmlformats-officedocument.themeOverride+xml"/>
  <Override PartName="/ppt/theme/themeOverride133.xml" ContentType="application/vnd.openxmlformats-officedocument.themeOverride+xml"/>
  <Override PartName="/ppt/theme/themeOverride134.xml" ContentType="application/vnd.openxmlformats-officedocument.themeOverride+xml"/>
  <Override PartName="/ppt/theme/themeOverride135.xml" ContentType="application/vnd.openxmlformats-officedocument.themeOverride+xml"/>
  <Override PartName="/ppt/theme/themeOverride136.xml" ContentType="application/vnd.openxmlformats-officedocument.themeOverride+xml"/>
  <Override PartName="/ppt/theme/themeOverride137.xml" ContentType="application/vnd.openxmlformats-officedocument.themeOverride+xml"/>
  <Override PartName="/ppt/theme/themeOverride138.xml" ContentType="application/vnd.openxmlformats-officedocument.themeOverride+xml"/>
  <Override PartName="/ppt/theme/themeOverride139.xml" ContentType="application/vnd.openxmlformats-officedocument.themeOverride+xml"/>
  <Override PartName="/ppt/theme/themeOverride140.xml" ContentType="application/vnd.openxmlformats-officedocument.themeOverride+xml"/>
  <Override PartName="/ppt/theme/themeOverride141.xml" ContentType="application/vnd.openxmlformats-officedocument.themeOverride+xml"/>
  <Override PartName="/ppt/theme/themeOverride142.xml" ContentType="application/vnd.openxmlformats-officedocument.themeOverride+xml"/>
  <Override PartName="/ppt/theme/themeOverride143.xml" ContentType="application/vnd.openxmlformats-officedocument.themeOverride+xml"/>
  <Override PartName="/ppt/theme/themeOverride144.xml" ContentType="application/vnd.openxmlformats-officedocument.themeOverride+xml"/>
  <Override PartName="/ppt/theme/themeOverride145.xml" ContentType="application/vnd.openxmlformats-officedocument.themeOverride+xml"/>
  <Override PartName="/ppt/theme/themeOverride146.xml" ContentType="application/vnd.openxmlformats-officedocument.themeOverride+xml"/>
  <Override PartName="/ppt/theme/themeOverride147.xml" ContentType="application/vnd.openxmlformats-officedocument.themeOverride+xml"/>
  <Override PartName="/ppt/theme/themeOverride148.xml" ContentType="application/vnd.openxmlformats-officedocument.themeOverride+xml"/>
  <Override PartName="/ppt/theme/themeOverride149.xml" ContentType="application/vnd.openxmlformats-officedocument.themeOverride+xml"/>
  <Override PartName="/ppt/theme/themeOverride150.xml" ContentType="application/vnd.openxmlformats-officedocument.themeOverride+xml"/>
  <Override PartName="/ppt/theme/themeOverride151.xml" ContentType="application/vnd.openxmlformats-officedocument.themeOverride+xml"/>
  <Override PartName="/ppt/theme/themeOverride152.xml" ContentType="application/vnd.openxmlformats-officedocument.themeOverride+xml"/>
  <Override PartName="/ppt/theme/themeOverride153.xml" ContentType="application/vnd.openxmlformats-officedocument.themeOverride+xml"/>
  <Override PartName="/ppt/theme/themeOverride154.xml" ContentType="application/vnd.openxmlformats-officedocument.themeOverride+xml"/>
  <Override PartName="/ppt/theme/themeOverride155.xml" ContentType="application/vnd.openxmlformats-officedocument.themeOverride+xml"/>
  <Override PartName="/ppt/theme/themeOverride156.xml" ContentType="application/vnd.openxmlformats-officedocument.themeOverride+xml"/>
  <Override PartName="/ppt/theme/themeOverride157.xml" ContentType="application/vnd.openxmlformats-officedocument.themeOverride+xml"/>
  <Override PartName="/ppt/theme/themeOverride158.xml" ContentType="application/vnd.openxmlformats-officedocument.themeOverride+xml"/>
  <Override PartName="/ppt/theme/themeOverride159.xml" ContentType="application/vnd.openxmlformats-officedocument.themeOverride+xml"/>
  <Override PartName="/ppt/theme/themeOverride160.xml" ContentType="application/vnd.openxmlformats-officedocument.themeOverride+xml"/>
  <Override PartName="/ppt/theme/themeOverride161.xml" ContentType="application/vnd.openxmlformats-officedocument.themeOverride+xml"/>
  <Override PartName="/ppt/theme/themeOverride162.xml" ContentType="application/vnd.openxmlformats-officedocument.themeOverride+xml"/>
  <Override PartName="/ppt/theme/themeOverride163.xml" ContentType="application/vnd.openxmlformats-officedocument.themeOverride+xml"/>
  <Override PartName="/ppt/theme/themeOverride164.xml" ContentType="application/vnd.openxmlformats-officedocument.themeOverride+xml"/>
  <Override PartName="/ppt/theme/themeOverride165.xml" ContentType="application/vnd.openxmlformats-officedocument.themeOverride+xml"/>
  <Override PartName="/ppt/theme/themeOverride166.xml" ContentType="application/vnd.openxmlformats-officedocument.themeOverride+xml"/>
  <Override PartName="/ppt/theme/themeOverride16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8" r:id="rId3"/>
    <p:sldMasterId id="2147483726" r:id="rId4"/>
    <p:sldMasterId id="2147483744" r:id="rId5"/>
    <p:sldMasterId id="2147483773" r:id="rId6"/>
    <p:sldMasterId id="2147483790" r:id="rId7"/>
    <p:sldMasterId id="2147483802" r:id="rId8"/>
    <p:sldMasterId id="2147483820" r:id="rId9"/>
    <p:sldMasterId id="2147483838" r:id="rId10"/>
    <p:sldMasterId id="2147483856" r:id="rId11"/>
    <p:sldMasterId id="2147483910" r:id="rId12"/>
    <p:sldMasterId id="2147483922" r:id="rId13"/>
    <p:sldMasterId id="2147483934" r:id="rId14"/>
    <p:sldMasterId id="2147483946" r:id="rId15"/>
    <p:sldMasterId id="2147483958" r:id="rId16"/>
    <p:sldMasterId id="2147483994" r:id="rId17"/>
    <p:sldMasterId id="2147484012" r:id="rId18"/>
    <p:sldMasterId id="2147484030" r:id="rId19"/>
    <p:sldMasterId id="2147484060" r:id="rId20"/>
    <p:sldMasterId id="2147484078" r:id="rId21"/>
    <p:sldMasterId id="2147484096" r:id="rId22"/>
    <p:sldMasterId id="2147484126" r:id="rId23"/>
    <p:sldMasterId id="2147484144" r:id="rId24"/>
    <p:sldMasterId id="2147484180" r:id="rId25"/>
    <p:sldMasterId id="2147484198" r:id="rId26"/>
    <p:sldMasterId id="2147484216" r:id="rId27"/>
    <p:sldMasterId id="2147484246" r:id="rId28"/>
    <p:sldMasterId id="2147484270" r:id="rId29"/>
    <p:sldMasterId id="2147484282" r:id="rId30"/>
    <p:sldMasterId id="2147484294" r:id="rId31"/>
  </p:sldMasterIdLst>
  <p:notesMasterIdLst>
    <p:notesMasterId r:id="rId404"/>
  </p:notesMasterIdLst>
  <p:sldIdLst>
    <p:sldId id="257" r:id="rId32"/>
    <p:sldId id="256" r:id="rId33"/>
    <p:sldId id="258" r:id="rId34"/>
    <p:sldId id="259" r:id="rId35"/>
    <p:sldId id="260" r:id="rId36"/>
    <p:sldId id="261" r:id="rId37"/>
    <p:sldId id="262" r:id="rId38"/>
    <p:sldId id="263" r:id="rId39"/>
    <p:sldId id="264" r:id="rId40"/>
    <p:sldId id="265" r:id="rId41"/>
    <p:sldId id="266" r:id="rId42"/>
    <p:sldId id="267" r:id="rId43"/>
    <p:sldId id="268" r:id="rId44"/>
    <p:sldId id="269" r:id="rId45"/>
    <p:sldId id="270" r:id="rId46"/>
    <p:sldId id="271" r:id="rId47"/>
    <p:sldId id="272" r:id="rId48"/>
    <p:sldId id="273" r:id="rId49"/>
    <p:sldId id="274" r:id="rId50"/>
    <p:sldId id="275" r:id="rId51"/>
    <p:sldId id="276" r:id="rId52"/>
    <p:sldId id="280" r:id="rId53"/>
    <p:sldId id="277" r:id="rId54"/>
    <p:sldId id="278" r:id="rId55"/>
    <p:sldId id="279" r:id="rId56"/>
    <p:sldId id="281" r:id="rId57"/>
    <p:sldId id="282" r:id="rId58"/>
    <p:sldId id="283" r:id="rId59"/>
    <p:sldId id="284" r:id="rId60"/>
    <p:sldId id="285" r:id="rId61"/>
    <p:sldId id="286" r:id="rId62"/>
    <p:sldId id="287" r:id="rId63"/>
    <p:sldId id="288" r:id="rId64"/>
    <p:sldId id="289" r:id="rId65"/>
    <p:sldId id="290" r:id="rId66"/>
    <p:sldId id="291" r:id="rId67"/>
    <p:sldId id="292" r:id="rId68"/>
    <p:sldId id="293" r:id="rId69"/>
    <p:sldId id="294" r:id="rId70"/>
    <p:sldId id="295" r:id="rId71"/>
    <p:sldId id="296" r:id="rId72"/>
    <p:sldId id="297" r:id="rId73"/>
    <p:sldId id="298" r:id="rId74"/>
    <p:sldId id="299" r:id="rId75"/>
    <p:sldId id="300" r:id="rId76"/>
    <p:sldId id="301" r:id="rId77"/>
    <p:sldId id="302" r:id="rId78"/>
    <p:sldId id="303" r:id="rId79"/>
    <p:sldId id="304" r:id="rId80"/>
    <p:sldId id="305" r:id="rId81"/>
    <p:sldId id="306" r:id="rId82"/>
    <p:sldId id="307" r:id="rId83"/>
    <p:sldId id="308" r:id="rId84"/>
    <p:sldId id="309" r:id="rId85"/>
    <p:sldId id="310" r:id="rId86"/>
    <p:sldId id="311" r:id="rId87"/>
    <p:sldId id="312" r:id="rId88"/>
    <p:sldId id="313" r:id="rId89"/>
    <p:sldId id="314" r:id="rId90"/>
    <p:sldId id="315" r:id="rId91"/>
    <p:sldId id="316" r:id="rId92"/>
    <p:sldId id="317" r:id="rId93"/>
    <p:sldId id="318" r:id="rId94"/>
    <p:sldId id="319" r:id="rId95"/>
    <p:sldId id="320" r:id="rId96"/>
    <p:sldId id="321" r:id="rId97"/>
    <p:sldId id="322" r:id="rId98"/>
    <p:sldId id="323" r:id="rId99"/>
    <p:sldId id="324" r:id="rId100"/>
    <p:sldId id="325" r:id="rId101"/>
    <p:sldId id="326" r:id="rId102"/>
    <p:sldId id="327" r:id="rId103"/>
    <p:sldId id="328" r:id="rId104"/>
    <p:sldId id="329" r:id="rId105"/>
    <p:sldId id="330" r:id="rId106"/>
    <p:sldId id="331" r:id="rId107"/>
    <p:sldId id="332" r:id="rId108"/>
    <p:sldId id="333" r:id="rId109"/>
    <p:sldId id="334" r:id="rId110"/>
    <p:sldId id="335" r:id="rId111"/>
    <p:sldId id="336" r:id="rId112"/>
    <p:sldId id="337" r:id="rId113"/>
    <p:sldId id="339" r:id="rId114"/>
    <p:sldId id="340" r:id="rId115"/>
    <p:sldId id="341" r:id="rId116"/>
    <p:sldId id="342" r:id="rId117"/>
    <p:sldId id="343" r:id="rId118"/>
    <p:sldId id="344" r:id="rId119"/>
    <p:sldId id="345" r:id="rId120"/>
    <p:sldId id="346" r:id="rId121"/>
    <p:sldId id="347" r:id="rId122"/>
    <p:sldId id="350" r:id="rId123"/>
    <p:sldId id="351" r:id="rId124"/>
    <p:sldId id="352" r:id="rId125"/>
    <p:sldId id="353" r:id="rId126"/>
    <p:sldId id="354" r:id="rId127"/>
    <p:sldId id="355" r:id="rId128"/>
    <p:sldId id="356" r:id="rId129"/>
    <p:sldId id="357" r:id="rId130"/>
    <p:sldId id="358" r:id="rId131"/>
    <p:sldId id="359" r:id="rId132"/>
    <p:sldId id="360" r:id="rId133"/>
    <p:sldId id="361" r:id="rId134"/>
    <p:sldId id="362" r:id="rId135"/>
    <p:sldId id="363" r:id="rId136"/>
    <p:sldId id="364" r:id="rId137"/>
    <p:sldId id="365" r:id="rId138"/>
    <p:sldId id="366" r:id="rId139"/>
    <p:sldId id="367" r:id="rId140"/>
    <p:sldId id="368" r:id="rId141"/>
    <p:sldId id="369" r:id="rId142"/>
    <p:sldId id="370" r:id="rId143"/>
    <p:sldId id="371" r:id="rId144"/>
    <p:sldId id="372" r:id="rId145"/>
    <p:sldId id="373" r:id="rId146"/>
    <p:sldId id="374" r:id="rId147"/>
    <p:sldId id="375" r:id="rId148"/>
    <p:sldId id="376" r:id="rId149"/>
    <p:sldId id="377" r:id="rId150"/>
    <p:sldId id="378" r:id="rId151"/>
    <p:sldId id="379" r:id="rId152"/>
    <p:sldId id="380" r:id="rId153"/>
    <p:sldId id="381" r:id="rId154"/>
    <p:sldId id="382" r:id="rId155"/>
    <p:sldId id="383" r:id="rId156"/>
    <p:sldId id="384" r:id="rId157"/>
    <p:sldId id="385" r:id="rId158"/>
    <p:sldId id="386" r:id="rId159"/>
    <p:sldId id="387" r:id="rId160"/>
    <p:sldId id="388" r:id="rId161"/>
    <p:sldId id="389" r:id="rId162"/>
    <p:sldId id="390" r:id="rId163"/>
    <p:sldId id="391" r:id="rId164"/>
    <p:sldId id="392" r:id="rId165"/>
    <p:sldId id="393" r:id="rId166"/>
    <p:sldId id="394" r:id="rId167"/>
    <p:sldId id="395" r:id="rId168"/>
    <p:sldId id="396" r:id="rId169"/>
    <p:sldId id="397" r:id="rId170"/>
    <p:sldId id="398" r:id="rId171"/>
    <p:sldId id="399" r:id="rId172"/>
    <p:sldId id="400" r:id="rId173"/>
    <p:sldId id="401" r:id="rId174"/>
    <p:sldId id="402" r:id="rId175"/>
    <p:sldId id="403" r:id="rId176"/>
    <p:sldId id="404" r:id="rId177"/>
    <p:sldId id="405" r:id="rId178"/>
    <p:sldId id="406" r:id="rId179"/>
    <p:sldId id="407" r:id="rId180"/>
    <p:sldId id="408" r:id="rId181"/>
    <p:sldId id="409" r:id="rId182"/>
    <p:sldId id="410" r:id="rId183"/>
    <p:sldId id="411" r:id="rId184"/>
    <p:sldId id="412" r:id="rId185"/>
    <p:sldId id="413" r:id="rId186"/>
    <p:sldId id="414" r:id="rId187"/>
    <p:sldId id="415" r:id="rId188"/>
    <p:sldId id="416" r:id="rId189"/>
    <p:sldId id="417" r:id="rId190"/>
    <p:sldId id="418" r:id="rId191"/>
    <p:sldId id="419" r:id="rId192"/>
    <p:sldId id="420" r:id="rId193"/>
    <p:sldId id="421" r:id="rId194"/>
    <p:sldId id="422" r:id="rId195"/>
    <p:sldId id="423" r:id="rId196"/>
    <p:sldId id="424" r:id="rId197"/>
    <p:sldId id="425" r:id="rId198"/>
    <p:sldId id="426" r:id="rId199"/>
    <p:sldId id="427" r:id="rId200"/>
    <p:sldId id="428"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441" r:id="rId214"/>
    <p:sldId id="442" r:id="rId215"/>
    <p:sldId id="443" r:id="rId216"/>
    <p:sldId id="444" r:id="rId217"/>
    <p:sldId id="445" r:id="rId218"/>
    <p:sldId id="446" r:id="rId219"/>
    <p:sldId id="447" r:id="rId220"/>
    <p:sldId id="448" r:id="rId221"/>
    <p:sldId id="449" r:id="rId222"/>
    <p:sldId id="450" r:id="rId223"/>
    <p:sldId id="451" r:id="rId224"/>
    <p:sldId id="452" r:id="rId225"/>
    <p:sldId id="453" r:id="rId226"/>
    <p:sldId id="454" r:id="rId227"/>
    <p:sldId id="455" r:id="rId228"/>
    <p:sldId id="456" r:id="rId229"/>
    <p:sldId id="457" r:id="rId230"/>
    <p:sldId id="461" r:id="rId231"/>
    <p:sldId id="458" r:id="rId232"/>
    <p:sldId id="459" r:id="rId233"/>
    <p:sldId id="460" r:id="rId234"/>
    <p:sldId id="462" r:id="rId235"/>
    <p:sldId id="463" r:id="rId236"/>
    <p:sldId id="464" r:id="rId237"/>
    <p:sldId id="465" r:id="rId238"/>
    <p:sldId id="466" r:id="rId239"/>
    <p:sldId id="467" r:id="rId240"/>
    <p:sldId id="468" r:id="rId241"/>
    <p:sldId id="469" r:id="rId242"/>
    <p:sldId id="470" r:id="rId243"/>
    <p:sldId id="471" r:id="rId244"/>
    <p:sldId id="472" r:id="rId245"/>
    <p:sldId id="473" r:id="rId246"/>
    <p:sldId id="474" r:id="rId247"/>
    <p:sldId id="475" r:id="rId248"/>
    <p:sldId id="476" r:id="rId249"/>
    <p:sldId id="477" r:id="rId250"/>
    <p:sldId id="478" r:id="rId251"/>
    <p:sldId id="479" r:id="rId252"/>
    <p:sldId id="480" r:id="rId253"/>
    <p:sldId id="484" r:id="rId254"/>
    <p:sldId id="481" r:id="rId255"/>
    <p:sldId id="483" r:id="rId256"/>
    <p:sldId id="482" r:id="rId257"/>
    <p:sldId id="485" r:id="rId258"/>
    <p:sldId id="486" r:id="rId259"/>
    <p:sldId id="487" r:id="rId260"/>
    <p:sldId id="488" r:id="rId261"/>
    <p:sldId id="489" r:id="rId262"/>
    <p:sldId id="490" r:id="rId263"/>
    <p:sldId id="491" r:id="rId264"/>
    <p:sldId id="492" r:id="rId265"/>
    <p:sldId id="493" r:id="rId266"/>
    <p:sldId id="494" r:id="rId267"/>
    <p:sldId id="495" r:id="rId268"/>
    <p:sldId id="496" r:id="rId269"/>
    <p:sldId id="497" r:id="rId270"/>
    <p:sldId id="498" r:id="rId271"/>
    <p:sldId id="499" r:id="rId272"/>
    <p:sldId id="500" r:id="rId273"/>
    <p:sldId id="501" r:id="rId274"/>
    <p:sldId id="502" r:id="rId275"/>
    <p:sldId id="503" r:id="rId276"/>
    <p:sldId id="504" r:id="rId277"/>
    <p:sldId id="505" r:id="rId278"/>
    <p:sldId id="506" r:id="rId279"/>
    <p:sldId id="507" r:id="rId280"/>
    <p:sldId id="508" r:id="rId281"/>
    <p:sldId id="509" r:id="rId282"/>
    <p:sldId id="510" r:id="rId283"/>
    <p:sldId id="511" r:id="rId284"/>
    <p:sldId id="512" r:id="rId285"/>
    <p:sldId id="513" r:id="rId286"/>
    <p:sldId id="514" r:id="rId287"/>
    <p:sldId id="515" r:id="rId288"/>
    <p:sldId id="516" r:id="rId289"/>
    <p:sldId id="517" r:id="rId290"/>
    <p:sldId id="518" r:id="rId291"/>
    <p:sldId id="519" r:id="rId292"/>
    <p:sldId id="520" r:id="rId293"/>
    <p:sldId id="521" r:id="rId294"/>
    <p:sldId id="522" r:id="rId295"/>
    <p:sldId id="523" r:id="rId296"/>
    <p:sldId id="524" r:id="rId297"/>
    <p:sldId id="525" r:id="rId298"/>
    <p:sldId id="526" r:id="rId299"/>
    <p:sldId id="527" r:id="rId300"/>
    <p:sldId id="528" r:id="rId301"/>
    <p:sldId id="529" r:id="rId302"/>
    <p:sldId id="530" r:id="rId303"/>
    <p:sldId id="531" r:id="rId304"/>
    <p:sldId id="532" r:id="rId305"/>
    <p:sldId id="533" r:id="rId306"/>
    <p:sldId id="534" r:id="rId307"/>
    <p:sldId id="535" r:id="rId308"/>
    <p:sldId id="536" r:id="rId309"/>
    <p:sldId id="537" r:id="rId310"/>
    <p:sldId id="538" r:id="rId311"/>
    <p:sldId id="539" r:id="rId312"/>
    <p:sldId id="540" r:id="rId313"/>
    <p:sldId id="542" r:id="rId314"/>
    <p:sldId id="541" r:id="rId315"/>
    <p:sldId id="543" r:id="rId316"/>
    <p:sldId id="544" r:id="rId317"/>
    <p:sldId id="545" r:id="rId318"/>
    <p:sldId id="546" r:id="rId319"/>
    <p:sldId id="547" r:id="rId320"/>
    <p:sldId id="548" r:id="rId321"/>
    <p:sldId id="549" r:id="rId322"/>
    <p:sldId id="550" r:id="rId323"/>
    <p:sldId id="551" r:id="rId324"/>
    <p:sldId id="552" r:id="rId325"/>
    <p:sldId id="553" r:id="rId326"/>
    <p:sldId id="554" r:id="rId327"/>
    <p:sldId id="555" r:id="rId328"/>
    <p:sldId id="556" r:id="rId329"/>
    <p:sldId id="557" r:id="rId330"/>
    <p:sldId id="558" r:id="rId331"/>
    <p:sldId id="559" r:id="rId332"/>
    <p:sldId id="560" r:id="rId333"/>
    <p:sldId id="561" r:id="rId334"/>
    <p:sldId id="562" r:id="rId335"/>
    <p:sldId id="563" r:id="rId336"/>
    <p:sldId id="565" r:id="rId337"/>
    <p:sldId id="566" r:id="rId338"/>
    <p:sldId id="567" r:id="rId339"/>
    <p:sldId id="568" r:id="rId340"/>
    <p:sldId id="569" r:id="rId341"/>
    <p:sldId id="571" r:id="rId342"/>
    <p:sldId id="572" r:id="rId343"/>
    <p:sldId id="575" r:id="rId344"/>
    <p:sldId id="574" r:id="rId345"/>
    <p:sldId id="576" r:id="rId346"/>
    <p:sldId id="577" r:id="rId347"/>
    <p:sldId id="578" r:id="rId348"/>
    <p:sldId id="579" r:id="rId349"/>
    <p:sldId id="580" r:id="rId350"/>
    <p:sldId id="581" r:id="rId351"/>
    <p:sldId id="582" r:id="rId352"/>
    <p:sldId id="583" r:id="rId353"/>
    <p:sldId id="584" r:id="rId354"/>
    <p:sldId id="585" r:id="rId355"/>
    <p:sldId id="586" r:id="rId356"/>
    <p:sldId id="587" r:id="rId357"/>
    <p:sldId id="588" r:id="rId358"/>
    <p:sldId id="589" r:id="rId359"/>
    <p:sldId id="590" r:id="rId360"/>
    <p:sldId id="591" r:id="rId361"/>
    <p:sldId id="592" r:id="rId362"/>
    <p:sldId id="593" r:id="rId363"/>
    <p:sldId id="594" r:id="rId364"/>
    <p:sldId id="595" r:id="rId365"/>
    <p:sldId id="596" r:id="rId366"/>
    <p:sldId id="597" r:id="rId367"/>
    <p:sldId id="598" r:id="rId368"/>
    <p:sldId id="599" r:id="rId369"/>
    <p:sldId id="600" r:id="rId370"/>
    <p:sldId id="601" r:id="rId371"/>
    <p:sldId id="602" r:id="rId372"/>
    <p:sldId id="603" r:id="rId373"/>
    <p:sldId id="604" r:id="rId374"/>
    <p:sldId id="605" r:id="rId375"/>
    <p:sldId id="606" r:id="rId376"/>
    <p:sldId id="607" r:id="rId377"/>
    <p:sldId id="608" r:id="rId378"/>
    <p:sldId id="609" r:id="rId379"/>
    <p:sldId id="610" r:id="rId380"/>
    <p:sldId id="612" r:id="rId381"/>
    <p:sldId id="613" r:id="rId382"/>
    <p:sldId id="614" r:id="rId383"/>
    <p:sldId id="615" r:id="rId384"/>
    <p:sldId id="616" r:id="rId385"/>
    <p:sldId id="618" r:id="rId386"/>
    <p:sldId id="619" r:id="rId387"/>
    <p:sldId id="620" r:id="rId388"/>
    <p:sldId id="621" r:id="rId389"/>
    <p:sldId id="622" r:id="rId390"/>
    <p:sldId id="623" r:id="rId391"/>
    <p:sldId id="624" r:id="rId392"/>
    <p:sldId id="625" r:id="rId393"/>
    <p:sldId id="626" r:id="rId394"/>
    <p:sldId id="627" r:id="rId395"/>
    <p:sldId id="628" r:id="rId396"/>
    <p:sldId id="629" r:id="rId397"/>
    <p:sldId id="630" r:id="rId398"/>
    <p:sldId id="631" r:id="rId399"/>
    <p:sldId id="632" r:id="rId400"/>
    <p:sldId id="633" r:id="rId401"/>
    <p:sldId id="634" r:id="rId402"/>
    <p:sldId id="635" r:id="rId40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3300"/>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0" d="100"/>
          <a:sy n="100" d="100"/>
        </p:scale>
        <p:origin x="90"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99" Type="http://schemas.openxmlformats.org/officeDocument/2006/relationships/slide" Target="slides/slide268.xml"/><Relationship Id="rId21" Type="http://schemas.openxmlformats.org/officeDocument/2006/relationships/slideMaster" Target="slideMasters/slideMaster21.xml"/><Relationship Id="rId63" Type="http://schemas.openxmlformats.org/officeDocument/2006/relationships/slide" Target="slides/slide32.xml"/><Relationship Id="rId159" Type="http://schemas.openxmlformats.org/officeDocument/2006/relationships/slide" Target="slides/slide128.xml"/><Relationship Id="rId324" Type="http://schemas.openxmlformats.org/officeDocument/2006/relationships/slide" Target="slides/slide293.xml"/><Relationship Id="rId366" Type="http://schemas.openxmlformats.org/officeDocument/2006/relationships/slide" Target="slides/slide335.xml"/><Relationship Id="rId170" Type="http://schemas.openxmlformats.org/officeDocument/2006/relationships/slide" Target="slides/slide139.xml"/><Relationship Id="rId226" Type="http://schemas.openxmlformats.org/officeDocument/2006/relationships/slide" Target="slides/slide195.xml"/><Relationship Id="rId268" Type="http://schemas.openxmlformats.org/officeDocument/2006/relationships/slide" Target="slides/slide237.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314" Type="http://schemas.openxmlformats.org/officeDocument/2006/relationships/slide" Target="slides/slide283.xml"/><Relationship Id="rId335" Type="http://schemas.openxmlformats.org/officeDocument/2006/relationships/slide" Target="slides/slide304.xml"/><Relationship Id="rId356" Type="http://schemas.openxmlformats.org/officeDocument/2006/relationships/slide" Target="slides/slide325.xml"/><Relationship Id="rId377" Type="http://schemas.openxmlformats.org/officeDocument/2006/relationships/slide" Target="slides/slide346.xml"/><Relationship Id="rId398" Type="http://schemas.openxmlformats.org/officeDocument/2006/relationships/slide" Target="slides/slide367.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181" Type="http://schemas.openxmlformats.org/officeDocument/2006/relationships/slide" Target="slides/slide150.xml"/><Relationship Id="rId216" Type="http://schemas.openxmlformats.org/officeDocument/2006/relationships/slide" Target="slides/slide185.xml"/><Relationship Id="rId237" Type="http://schemas.openxmlformats.org/officeDocument/2006/relationships/slide" Target="slides/slide206.xml"/><Relationship Id="rId402" Type="http://schemas.openxmlformats.org/officeDocument/2006/relationships/slide" Target="slides/slide371.xml"/><Relationship Id="rId258" Type="http://schemas.openxmlformats.org/officeDocument/2006/relationships/slide" Target="slides/slide227.xml"/><Relationship Id="rId279" Type="http://schemas.openxmlformats.org/officeDocument/2006/relationships/slide" Target="slides/slide248.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290" Type="http://schemas.openxmlformats.org/officeDocument/2006/relationships/slide" Target="slides/slide259.xml"/><Relationship Id="rId304" Type="http://schemas.openxmlformats.org/officeDocument/2006/relationships/slide" Target="slides/slide273.xml"/><Relationship Id="rId325" Type="http://schemas.openxmlformats.org/officeDocument/2006/relationships/slide" Target="slides/slide294.xml"/><Relationship Id="rId346" Type="http://schemas.openxmlformats.org/officeDocument/2006/relationships/slide" Target="slides/slide315.xml"/><Relationship Id="rId367" Type="http://schemas.openxmlformats.org/officeDocument/2006/relationships/slide" Target="slides/slide336.xml"/><Relationship Id="rId388" Type="http://schemas.openxmlformats.org/officeDocument/2006/relationships/slide" Target="slides/slide357.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slide" Target="slides/slide140.xml"/><Relationship Id="rId192" Type="http://schemas.openxmlformats.org/officeDocument/2006/relationships/slide" Target="slides/slide161.xml"/><Relationship Id="rId206" Type="http://schemas.openxmlformats.org/officeDocument/2006/relationships/slide" Target="slides/slide175.xml"/><Relationship Id="rId227" Type="http://schemas.openxmlformats.org/officeDocument/2006/relationships/slide" Target="slides/slide196.xml"/><Relationship Id="rId248" Type="http://schemas.openxmlformats.org/officeDocument/2006/relationships/slide" Target="slides/slide217.xml"/><Relationship Id="rId269" Type="http://schemas.openxmlformats.org/officeDocument/2006/relationships/slide" Target="slides/slide238.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280" Type="http://schemas.openxmlformats.org/officeDocument/2006/relationships/slide" Target="slides/slide249.xml"/><Relationship Id="rId315" Type="http://schemas.openxmlformats.org/officeDocument/2006/relationships/slide" Target="slides/slide284.xml"/><Relationship Id="rId336" Type="http://schemas.openxmlformats.org/officeDocument/2006/relationships/slide" Target="slides/slide305.xml"/><Relationship Id="rId357" Type="http://schemas.openxmlformats.org/officeDocument/2006/relationships/slide" Target="slides/slide326.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217" Type="http://schemas.openxmlformats.org/officeDocument/2006/relationships/slide" Target="slides/slide186.xml"/><Relationship Id="rId378" Type="http://schemas.openxmlformats.org/officeDocument/2006/relationships/slide" Target="slides/slide347.xml"/><Relationship Id="rId399" Type="http://schemas.openxmlformats.org/officeDocument/2006/relationships/slide" Target="slides/slide368.xml"/><Relationship Id="rId403" Type="http://schemas.openxmlformats.org/officeDocument/2006/relationships/slide" Target="slides/slide372.xml"/><Relationship Id="rId6" Type="http://schemas.openxmlformats.org/officeDocument/2006/relationships/slideMaster" Target="slideMasters/slideMaster6.xml"/><Relationship Id="rId238" Type="http://schemas.openxmlformats.org/officeDocument/2006/relationships/slide" Target="slides/slide207.xml"/><Relationship Id="rId259" Type="http://schemas.openxmlformats.org/officeDocument/2006/relationships/slide" Target="slides/slide228.xml"/><Relationship Id="rId23" Type="http://schemas.openxmlformats.org/officeDocument/2006/relationships/slideMaster" Target="slideMasters/slideMaster23.xml"/><Relationship Id="rId119" Type="http://schemas.openxmlformats.org/officeDocument/2006/relationships/slide" Target="slides/slide88.xml"/><Relationship Id="rId270" Type="http://schemas.openxmlformats.org/officeDocument/2006/relationships/slide" Target="slides/slide239.xml"/><Relationship Id="rId291" Type="http://schemas.openxmlformats.org/officeDocument/2006/relationships/slide" Target="slides/slide260.xml"/><Relationship Id="rId305" Type="http://schemas.openxmlformats.org/officeDocument/2006/relationships/slide" Target="slides/slide274.xml"/><Relationship Id="rId326" Type="http://schemas.openxmlformats.org/officeDocument/2006/relationships/slide" Target="slides/slide295.xml"/><Relationship Id="rId347" Type="http://schemas.openxmlformats.org/officeDocument/2006/relationships/slide" Target="slides/slide316.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368" Type="http://schemas.openxmlformats.org/officeDocument/2006/relationships/slide" Target="slides/slide337.xml"/><Relationship Id="rId389" Type="http://schemas.openxmlformats.org/officeDocument/2006/relationships/slide" Target="slides/slide358.xml"/><Relationship Id="rId172" Type="http://schemas.openxmlformats.org/officeDocument/2006/relationships/slide" Target="slides/slide141.xml"/><Relationship Id="rId193" Type="http://schemas.openxmlformats.org/officeDocument/2006/relationships/slide" Target="slides/slide162.xml"/><Relationship Id="rId207" Type="http://schemas.openxmlformats.org/officeDocument/2006/relationships/slide" Target="slides/slide176.xml"/><Relationship Id="rId228" Type="http://schemas.openxmlformats.org/officeDocument/2006/relationships/slide" Target="slides/slide197.xml"/><Relationship Id="rId249" Type="http://schemas.openxmlformats.org/officeDocument/2006/relationships/slide" Target="slides/slide218.xml"/><Relationship Id="rId13" Type="http://schemas.openxmlformats.org/officeDocument/2006/relationships/slideMaster" Target="slideMasters/slideMaster13.xml"/><Relationship Id="rId109" Type="http://schemas.openxmlformats.org/officeDocument/2006/relationships/slide" Target="slides/slide78.xml"/><Relationship Id="rId260" Type="http://schemas.openxmlformats.org/officeDocument/2006/relationships/slide" Target="slides/slide229.xml"/><Relationship Id="rId281" Type="http://schemas.openxmlformats.org/officeDocument/2006/relationships/slide" Target="slides/slide250.xml"/><Relationship Id="rId316" Type="http://schemas.openxmlformats.org/officeDocument/2006/relationships/slide" Target="slides/slide285.xml"/><Relationship Id="rId337" Type="http://schemas.openxmlformats.org/officeDocument/2006/relationships/slide" Target="slides/slide306.xml"/><Relationship Id="rId34" Type="http://schemas.openxmlformats.org/officeDocument/2006/relationships/slide" Target="slides/slide3.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20" Type="http://schemas.openxmlformats.org/officeDocument/2006/relationships/slide" Target="slides/slide89.xml"/><Relationship Id="rId141" Type="http://schemas.openxmlformats.org/officeDocument/2006/relationships/slide" Target="slides/slide110.xml"/><Relationship Id="rId358" Type="http://schemas.openxmlformats.org/officeDocument/2006/relationships/slide" Target="slides/slide327.xml"/><Relationship Id="rId379" Type="http://schemas.openxmlformats.org/officeDocument/2006/relationships/slide" Target="slides/slide348.xml"/><Relationship Id="rId7" Type="http://schemas.openxmlformats.org/officeDocument/2006/relationships/slideMaster" Target="slideMasters/slideMaster7.xml"/><Relationship Id="rId162" Type="http://schemas.openxmlformats.org/officeDocument/2006/relationships/slide" Target="slides/slide131.xml"/><Relationship Id="rId183" Type="http://schemas.openxmlformats.org/officeDocument/2006/relationships/slide" Target="slides/slide152.xml"/><Relationship Id="rId218" Type="http://schemas.openxmlformats.org/officeDocument/2006/relationships/slide" Target="slides/slide187.xml"/><Relationship Id="rId239" Type="http://schemas.openxmlformats.org/officeDocument/2006/relationships/slide" Target="slides/slide208.xml"/><Relationship Id="rId390" Type="http://schemas.openxmlformats.org/officeDocument/2006/relationships/slide" Target="slides/slide359.xml"/><Relationship Id="rId404" Type="http://schemas.openxmlformats.org/officeDocument/2006/relationships/notesMaster" Target="notesMasters/notesMaster1.xml"/><Relationship Id="rId250" Type="http://schemas.openxmlformats.org/officeDocument/2006/relationships/slide" Target="slides/slide219.xml"/><Relationship Id="rId271" Type="http://schemas.openxmlformats.org/officeDocument/2006/relationships/slide" Target="slides/slide240.xml"/><Relationship Id="rId292" Type="http://schemas.openxmlformats.org/officeDocument/2006/relationships/slide" Target="slides/slide261.xml"/><Relationship Id="rId306" Type="http://schemas.openxmlformats.org/officeDocument/2006/relationships/slide" Target="slides/slide275.xml"/><Relationship Id="rId24" Type="http://schemas.openxmlformats.org/officeDocument/2006/relationships/slideMaster" Target="slideMasters/slideMaster24.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31" Type="http://schemas.openxmlformats.org/officeDocument/2006/relationships/slide" Target="slides/slide100.xml"/><Relationship Id="rId327" Type="http://schemas.openxmlformats.org/officeDocument/2006/relationships/slide" Target="slides/slide296.xml"/><Relationship Id="rId348" Type="http://schemas.openxmlformats.org/officeDocument/2006/relationships/slide" Target="slides/slide317.xml"/><Relationship Id="rId369" Type="http://schemas.openxmlformats.org/officeDocument/2006/relationships/slide" Target="slides/slide338.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slide" Target="slides/slide163.xml"/><Relationship Id="rId208" Type="http://schemas.openxmlformats.org/officeDocument/2006/relationships/slide" Target="slides/slide177.xml"/><Relationship Id="rId229" Type="http://schemas.openxmlformats.org/officeDocument/2006/relationships/slide" Target="slides/slide198.xml"/><Relationship Id="rId380" Type="http://schemas.openxmlformats.org/officeDocument/2006/relationships/slide" Target="slides/slide349.xml"/><Relationship Id="rId240" Type="http://schemas.openxmlformats.org/officeDocument/2006/relationships/slide" Target="slides/slide209.xml"/><Relationship Id="rId261" Type="http://schemas.openxmlformats.org/officeDocument/2006/relationships/slide" Target="slides/slide230.xml"/><Relationship Id="rId14" Type="http://schemas.openxmlformats.org/officeDocument/2006/relationships/slideMaster" Target="slideMasters/slideMaster14.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282" Type="http://schemas.openxmlformats.org/officeDocument/2006/relationships/slide" Target="slides/slide251.xml"/><Relationship Id="rId317" Type="http://schemas.openxmlformats.org/officeDocument/2006/relationships/slide" Target="slides/slide286.xml"/><Relationship Id="rId338" Type="http://schemas.openxmlformats.org/officeDocument/2006/relationships/slide" Target="slides/slide307.xml"/><Relationship Id="rId359" Type="http://schemas.openxmlformats.org/officeDocument/2006/relationships/slide" Target="slides/slide328.xml"/><Relationship Id="rId8" Type="http://schemas.openxmlformats.org/officeDocument/2006/relationships/slideMaster" Target="slideMasters/slideMaster8.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219" Type="http://schemas.openxmlformats.org/officeDocument/2006/relationships/slide" Target="slides/slide188.xml"/><Relationship Id="rId370" Type="http://schemas.openxmlformats.org/officeDocument/2006/relationships/slide" Target="slides/slide339.xml"/><Relationship Id="rId391" Type="http://schemas.openxmlformats.org/officeDocument/2006/relationships/slide" Target="slides/slide360.xml"/><Relationship Id="rId405" Type="http://schemas.openxmlformats.org/officeDocument/2006/relationships/presProps" Target="presProps.xml"/><Relationship Id="rId230" Type="http://schemas.openxmlformats.org/officeDocument/2006/relationships/slide" Target="slides/slide199.xml"/><Relationship Id="rId251" Type="http://schemas.openxmlformats.org/officeDocument/2006/relationships/slide" Target="slides/slide220.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272" Type="http://schemas.openxmlformats.org/officeDocument/2006/relationships/slide" Target="slides/slide241.xml"/><Relationship Id="rId293" Type="http://schemas.openxmlformats.org/officeDocument/2006/relationships/slide" Target="slides/slide262.xml"/><Relationship Id="rId307" Type="http://schemas.openxmlformats.org/officeDocument/2006/relationships/slide" Target="slides/slide276.xml"/><Relationship Id="rId328" Type="http://schemas.openxmlformats.org/officeDocument/2006/relationships/slide" Target="slides/slide297.xml"/><Relationship Id="rId349" Type="http://schemas.openxmlformats.org/officeDocument/2006/relationships/slide" Target="slides/slide318.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95" Type="http://schemas.openxmlformats.org/officeDocument/2006/relationships/slide" Target="slides/slide164.xml"/><Relationship Id="rId209" Type="http://schemas.openxmlformats.org/officeDocument/2006/relationships/slide" Target="slides/slide178.xml"/><Relationship Id="rId360" Type="http://schemas.openxmlformats.org/officeDocument/2006/relationships/slide" Target="slides/slide329.xml"/><Relationship Id="rId381" Type="http://schemas.openxmlformats.org/officeDocument/2006/relationships/slide" Target="slides/slide350.xml"/><Relationship Id="rId220" Type="http://schemas.openxmlformats.org/officeDocument/2006/relationships/slide" Target="slides/slide189.xml"/><Relationship Id="rId241" Type="http://schemas.openxmlformats.org/officeDocument/2006/relationships/slide" Target="slides/slide210.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262" Type="http://schemas.openxmlformats.org/officeDocument/2006/relationships/slide" Target="slides/slide231.xml"/><Relationship Id="rId283" Type="http://schemas.openxmlformats.org/officeDocument/2006/relationships/slide" Target="slides/slide252.xml"/><Relationship Id="rId318" Type="http://schemas.openxmlformats.org/officeDocument/2006/relationships/slide" Target="slides/slide287.xml"/><Relationship Id="rId339" Type="http://schemas.openxmlformats.org/officeDocument/2006/relationships/slide" Target="slides/slide308.xml"/><Relationship Id="rId78" Type="http://schemas.openxmlformats.org/officeDocument/2006/relationships/slide" Target="slides/slide47.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64" Type="http://schemas.openxmlformats.org/officeDocument/2006/relationships/slide" Target="slides/slide133.xml"/><Relationship Id="rId185" Type="http://schemas.openxmlformats.org/officeDocument/2006/relationships/slide" Target="slides/slide154.xml"/><Relationship Id="rId350" Type="http://schemas.openxmlformats.org/officeDocument/2006/relationships/slide" Target="slides/slide319.xml"/><Relationship Id="rId371" Type="http://schemas.openxmlformats.org/officeDocument/2006/relationships/slide" Target="slides/slide340.xml"/><Relationship Id="rId406" Type="http://schemas.openxmlformats.org/officeDocument/2006/relationships/viewProps" Target="viewProps.xml"/><Relationship Id="rId9" Type="http://schemas.openxmlformats.org/officeDocument/2006/relationships/slideMaster" Target="slideMasters/slideMaster9.xml"/><Relationship Id="rId210" Type="http://schemas.openxmlformats.org/officeDocument/2006/relationships/slide" Target="slides/slide179.xml"/><Relationship Id="rId392" Type="http://schemas.openxmlformats.org/officeDocument/2006/relationships/slide" Target="slides/slide361.xml"/><Relationship Id="rId26" Type="http://schemas.openxmlformats.org/officeDocument/2006/relationships/slideMaster" Target="slideMasters/slideMaster26.xml"/><Relationship Id="rId231" Type="http://schemas.openxmlformats.org/officeDocument/2006/relationships/slide" Target="slides/slide200.xml"/><Relationship Id="rId252" Type="http://schemas.openxmlformats.org/officeDocument/2006/relationships/slide" Target="slides/slide221.xml"/><Relationship Id="rId273" Type="http://schemas.openxmlformats.org/officeDocument/2006/relationships/slide" Target="slides/slide242.xml"/><Relationship Id="rId294" Type="http://schemas.openxmlformats.org/officeDocument/2006/relationships/slide" Target="slides/slide263.xml"/><Relationship Id="rId308" Type="http://schemas.openxmlformats.org/officeDocument/2006/relationships/slide" Target="slides/slide277.xml"/><Relationship Id="rId329" Type="http://schemas.openxmlformats.org/officeDocument/2006/relationships/slide" Target="slides/slide298.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340" Type="http://schemas.openxmlformats.org/officeDocument/2006/relationships/slide" Target="slides/slide309.xml"/><Relationship Id="rId361" Type="http://schemas.openxmlformats.org/officeDocument/2006/relationships/slide" Target="slides/slide330.xml"/><Relationship Id="rId196" Type="http://schemas.openxmlformats.org/officeDocument/2006/relationships/slide" Target="slides/slide165.xml"/><Relationship Id="rId200" Type="http://schemas.openxmlformats.org/officeDocument/2006/relationships/slide" Target="slides/slide169.xml"/><Relationship Id="rId382" Type="http://schemas.openxmlformats.org/officeDocument/2006/relationships/slide" Target="slides/slide351.xml"/><Relationship Id="rId16" Type="http://schemas.openxmlformats.org/officeDocument/2006/relationships/slideMaster" Target="slideMasters/slideMaster16.xml"/><Relationship Id="rId221" Type="http://schemas.openxmlformats.org/officeDocument/2006/relationships/slide" Target="slides/slide190.xml"/><Relationship Id="rId242" Type="http://schemas.openxmlformats.org/officeDocument/2006/relationships/slide" Target="slides/slide211.xml"/><Relationship Id="rId263" Type="http://schemas.openxmlformats.org/officeDocument/2006/relationships/slide" Target="slides/slide232.xml"/><Relationship Id="rId284" Type="http://schemas.openxmlformats.org/officeDocument/2006/relationships/slide" Target="slides/slide253.xml"/><Relationship Id="rId319" Type="http://schemas.openxmlformats.org/officeDocument/2006/relationships/slide" Target="slides/slide288.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330" Type="http://schemas.openxmlformats.org/officeDocument/2006/relationships/slide" Target="slides/slide299.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351" Type="http://schemas.openxmlformats.org/officeDocument/2006/relationships/slide" Target="slides/slide320.xml"/><Relationship Id="rId372" Type="http://schemas.openxmlformats.org/officeDocument/2006/relationships/slide" Target="slides/slide341.xml"/><Relationship Id="rId393" Type="http://schemas.openxmlformats.org/officeDocument/2006/relationships/slide" Target="slides/slide362.xml"/><Relationship Id="rId407" Type="http://schemas.openxmlformats.org/officeDocument/2006/relationships/theme" Target="theme/theme1.xml"/><Relationship Id="rId211" Type="http://schemas.openxmlformats.org/officeDocument/2006/relationships/slide" Target="slides/slide180.xml"/><Relationship Id="rId232" Type="http://schemas.openxmlformats.org/officeDocument/2006/relationships/slide" Target="slides/slide201.xml"/><Relationship Id="rId253" Type="http://schemas.openxmlformats.org/officeDocument/2006/relationships/slide" Target="slides/slide222.xml"/><Relationship Id="rId274" Type="http://schemas.openxmlformats.org/officeDocument/2006/relationships/slide" Target="slides/slide243.xml"/><Relationship Id="rId295" Type="http://schemas.openxmlformats.org/officeDocument/2006/relationships/slide" Target="slides/slide264.xml"/><Relationship Id="rId309" Type="http://schemas.openxmlformats.org/officeDocument/2006/relationships/slide" Target="slides/slide278.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320" Type="http://schemas.openxmlformats.org/officeDocument/2006/relationships/slide" Target="slides/slide289.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97" Type="http://schemas.openxmlformats.org/officeDocument/2006/relationships/slide" Target="slides/slide166.xml"/><Relationship Id="rId341" Type="http://schemas.openxmlformats.org/officeDocument/2006/relationships/slide" Target="slides/slide310.xml"/><Relationship Id="rId362" Type="http://schemas.openxmlformats.org/officeDocument/2006/relationships/slide" Target="slides/slide331.xml"/><Relationship Id="rId383" Type="http://schemas.openxmlformats.org/officeDocument/2006/relationships/slide" Target="slides/slide352.xml"/><Relationship Id="rId201" Type="http://schemas.openxmlformats.org/officeDocument/2006/relationships/slide" Target="slides/slide170.xml"/><Relationship Id="rId222" Type="http://schemas.openxmlformats.org/officeDocument/2006/relationships/slide" Target="slides/slide191.xml"/><Relationship Id="rId243" Type="http://schemas.openxmlformats.org/officeDocument/2006/relationships/slide" Target="slides/slide212.xml"/><Relationship Id="rId264" Type="http://schemas.openxmlformats.org/officeDocument/2006/relationships/slide" Target="slides/slide233.xml"/><Relationship Id="rId285" Type="http://schemas.openxmlformats.org/officeDocument/2006/relationships/slide" Target="slides/slide254.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310" Type="http://schemas.openxmlformats.org/officeDocument/2006/relationships/slide" Target="slides/slide279.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331" Type="http://schemas.openxmlformats.org/officeDocument/2006/relationships/slide" Target="slides/slide300.xml"/><Relationship Id="rId352" Type="http://schemas.openxmlformats.org/officeDocument/2006/relationships/slide" Target="slides/slide321.xml"/><Relationship Id="rId373" Type="http://schemas.openxmlformats.org/officeDocument/2006/relationships/slide" Target="slides/slide342.xml"/><Relationship Id="rId394" Type="http://schemas.openxmlformats.org/officeDocument/2006/relationships/slide" Target="slides/slide363.xml"/><Relationship Id="rId408"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81.xml"/><Relationship Id="rId233" Type="http://schemas.openxmlformats.org/officeDocument/2006/relationships/slide" Target="slides/slide202.xml"/><Relationship Id="rId254" Type="http://schemas.openxmlformats.org/officeDocument/2006/relationships/slide" Target="slides/slide2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275" Type="http://schemas.openxmlformats.org/officeDocument/2006/relationships/slide" Target="slides/slide244.xml"/><Relationship Id="rId296" Type="http://schemas.openxmlformats.org/officeDocument/2006/relationships/slide" Target="slides/slide265.xml"/><Relationship Id="rId300" Type="http://schemas.openxmlformats.org/officeDocument/2006/relationships/slide" Target="slides/slide269.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98" Type="http://schemas.openxmlformats.org/officeDocument/2006/relationships/slide" Target="slides/slide167.xml"/><Relationship Id="rId321" Type="http://schemas.openxmlformats.org/officeDocument/2006/relationships/slide" Target="slides/slide290.xml"/><Relationship Id="rId342" Type="http://schemas.openxmlformats.org/officeDocument/2006/relationships/slide" Target="slides/slide311.xml"/><Relationship Id="rId363" Type="http://schemas.openxmlformats.org/officeDocument/2006/relationships/slide" Target="slides/slide332.xml"/><Relationship Id="rId384" Type="http://schemas.openxmlformats.org/officeDocument/2006/relationships/slide" Target="slides/slide353.xml"/><Relationship Id="rId202" Type="http://schemas.openxmlformats.org/officeDocument/2006/relationships/slide" Target="slides/slide171.xml"/><Relationship Id="rId223" Type="http://schemas.openxmlformats.org/officeDocument/2006/relationships/slide" Target="slides/slide192.xml"/><Relationship Id="rId244" Type="http://schemas.openxmlformats.org/officeDocument/2006/relationships/slide" Target="slides/slide213.xml"/><Relationship Id="rId18" Type="http://schemas.openxmlformats.org/officeDocument/2006/relationships/slideMaster" Target="slideMasters/slideMaster18.xml"/><Relationship Id="rId39" Type="http://schemas.openxmlformats.org/officeDocument/2006/relationships/slide" Target="slides/slide8.xml"/><Relationship Id="rId265" Type="http://schemas.openxmlformats.org/officeDocument/2006/relationships/slide" Target="slides/slide234.xml"/><Relationship Id="rId286" Type="http://schemas.openxmlformats.org/officeDocument/2006/relationships/slide" Target="slides/slide255.xml"/><Relationship Id="rId50" Type="http://schemas.openxmlformats.org/officeDocument/2006/relationships/slide" Target="slides/slide19.xml"/><Relationship Id="rId104" Type="http://schemas.openxmlformats.org/officeDocument/2006/relationships/slide" Target="slides/slide73.xml"/><Relationship Id="rId125" Type="http://schemas.openxmlformats.org/officeDocument/2006/relationships/slide" Target="slides/slide94.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 Id="rId311" Type="http://schemas.openxmlformats.org/officeDocument/2006/relationships/slide" Target="slides/slide280.xml"/><Relationship Id="rId332" Type="http://schemas.openxmlformats.org/officeDocument/2006/relationships/slide" Target="slides/slide301.xml"/><Relationship Id="rId353" Type="http://schemas.openxmlformats.org/officeDocument/2006/relationships/slide" Target="slides/slide322.xml"/><Relationship Id="rId374" Type="http://schemas.openxmlformats.org/officeDocument/2006/relationships/slide" Target="slides/slide343.xml"/><Relationship Id="rId395" Type="http://schemas.openxmlformats.org/officeDocument/2006/relationships/slide" Target="slides/slide364.xml"/><Relationship Id="rId71" Type="http://schemas.openxmlformats.org/officeDocument/2006/relationships/slide" Target="slides/slide40.xml"/><Relationship Id="rId92" Type="http://schemas.openxmlformats.org/officeDocument/2006/relationships/slide" Target="slides/slide61.xml"/><Relationship Id="rId213" Type="http://schemas.openxmlformats.org/officeDocument/2006/relationships/slide" Target="slides/slide182.xml"/><Relationship Id="rId234"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4.xml"/><Relationship Id="rId276" Type="http://schemas.openxmlformats.org/officeDocument/2006/relationships/slide" Target="slides/slide245.xml"/><Relationship Id="rId297" Type="http://schemas.openxmlformats.org/officeDocument/2006/relationships/slide" Target="slides/slide266.xml"/><Relationship Id="rId40" Type="http://schemas.openxmlformats.org/officeDocument/2006/relationships/slide" Target="slides/slide9.xml"/><Relationship Id="rId115" Type="http://schemas.openxmlformats.org/officeDocument/2006/relationships/slide" Target="slides/slide84.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301" Type="http://schemas.openxmlformats.org/officeDocument/2006/relationships/slide" Target="slides/slide270.xml"/><Relationship Id="rId322" Type="http://schemas.openxmlformats.org/officeDocument/2006/relationships/slide" Target="slides/slide291.xml"/><Relationship Id="rId343" Type="http://schemas.openxmlformats.org/officeDocument/2006/relationships/slide" Target="slides/slide312.xml"/><Relationship Id="rId364" Type="http://schemas.openxmlformats.org/officeDocument/2006/relationships/slide" Target="slides/slide333.xml"/><Relationship Id="rId61" Type="http://schemas.openxmlformats.org/officeDocument/2006/relationships/slide" Target="slides/slide30.xml"/><Relationship Id="rId82" Type="http://schemas.openxmlformats.org/officeDocument/2006/relationships/slide" Target="slides/slide51.xml"/><Relationship Id="rId199" Type="http://schemas.openxmlformats.org/officeDocument/2006/relationships/slide" Target="slides/slide168.xml"/><Relationship Id="rId203" Type="http://schemas.openxmlformats.org/officeDocument/2006/relationships/slide" Target="slides/slide172.xml"/><Relationship Id="rId385" Type="http://schemas.openxmlformats.org/officeDocument/2006/relationships/slide" Target="slides/slide354.xml"/><Relationship Id="rId19" Type="http://schemas.openxmlformats.org/officeDocument/2006/relationships/slideMaster" Target="slideMasters/slideMaster19.xml"/><Relationship Id="rId224" Type="http://schemas.openxmlformats.org/officeDocument/2006/relationships/slide" Target="slides/slide193.xml"/><Relationship Id="rId245" Type="http://schemas.openxmlformats.org/officeDocument/2006/relationships/slide" Target="slides/slide214.xml"/><Relationship Id="rId266" Type="http://schemas.openxmlformats.org/officeDocument/2006/relationships/slide" Target="slides/slide235.xml"/><Relationship Id="rId287" Type="http://schemas.openxmlformats.org/officeDocument/2006/relationships/slide" Target="slides/slide256.xml"/><Relationship Id="rId30" Type="http://schemas.openxmlformats.org/officeDocument/2006/relationships/slideMaster" Target="slideMasters/slideMaster30.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312" Type="http://schemas.openxmlformats.org/officeDocument/2006/relationships/slide" Target="slides/slide281.xml"/><Relationship Id="rId333" Type="http://schemas.openxmlformats.org/officeDocument/2006/relationships/slide" Target="slides/slide302.xml"/><Relationship Id="rId354" Type="http://schemas.openxmlformats.org/officeDocument/2006/relationships/slide" Target="slides/slide323.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189" Type="http://schemas.openxmlformats.org/officeDocument/2006/relationships/slide" Target="slides/slide158.xml"/><Relationship Id="rId375" Type="http://schemas.openxmlformats.org/officeDocument/2006/relationships/slide" Target="slides/slide344.xml"/><Relationship Id="rId396" Type="http://schemas.openxmlformats.org/officeDocument/2006/relationships/slide" Target="slides/slide365.xml"/><Relationship Id="rId3" Type="http://schemas.openxmlformats.org/officeDocument/2006/relationships/slideMaster" Target="slideMasters/slideMaster3.xml"/><Relationship Id="rId214" Type="http://schemas.openxmlformats.org/officeDocument/2006/relationships/slide" Target="slides/slide183.xml"/><Relationship Id="rId235" Type="http://schemas.openxmlformats.org/officeDocument/2006/relationships/slide" Target="slides/slide204.xml"/><Relationship Id="rId256" Type="http://schemas.openxmlformats.org/officeDocument/2006/relationships/slide" Target="slides/slide225.xml"/><Relationship Id="rId277" Type="http://schemas.openxmlformats.org/officeDocument/2006/relationships/slide" Target="slides/slide246.xml"/><Relationship Id="rId298" Type="http://schemas.openxmlformats.org/officeDocument/2006/relationships/slide" Target="slides/slide267.xml"/><Relationship Id="rId400" Type="http://schemas.openxmlformats.org/officeDocument/2006/relationships/slide" Target="slides/slide369.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302" Type="http://schemas.openxmlformats.org/officeDocument/2006/relationships/slide" Target="slides/slide271.xml"/><Relationship Id="rId323" Type="http://schemas.openxmlformats.org/officeDocument/2006/relationships/slide" Target="slides/slide292.xml"/><Relationship Id="rId344" Type="http://schemas.openxmlformats.org/officeDocument/2006/relationships/slide" Target="slides/slide313.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179" Type="http://schemas.openxmlformats.org/officeDocument/2006/relationships/slide" Target="slides/slide148.xml"/><Relationship Id="rId365" Type="http://schemas.openxmlformats.org/officeDocument/2006/relationships/slide" Target="slides/slide334.xml"/><Relationship Id="rId386" Type="http://schemas.openxmlformats.org/officeDocument/2006/relationships/slide" Target="slides/slide355.xml"/><Relationship Id="rId190" Type="http://schemas.openxmlformats.org/officeDocument/2006/relationships/slide" Target="slides/slide159.xml"/><Relationship Id="rId204" Type="http://schemas.openxmlformats.org/officeDocument/2006/relationships/slide" Target="slides/slide173.xml"/><Relationship Id="rId225" Type="http://schemas.openxmlformats.org/officeDocument/2006/relationships/slide" Target="slides/slide194.xml"/><Relationship Id="rId246" Type="http://schemas.openxmlformats.org/officeDocument/2006/relationships/slide" Target="slides/slide215.xml"/><Relationship Id="rId267" Type="http://schemas.openxmlformats.org/officeDocument/2006/relationships/slide" Target="slides/slide236.xml"/><Relationship Id="rId288" Type="http://schemas.openxmlformats.org/officeDocument/2006/relationships/slide" Target="slides/slide257.xml"/><Relationship Id="rId106" Type="http://schemas.openxmlformats.org/officeDocument/2006/relationships/slide" Target="slides/slide75.xml"/><Relationship Id="rId127" Type="http://schemas.openxmlformats.org/officeDocument/2006/relationships/slide" Target="slides/slide96.xml"/><Relationship Id="rId313" Type="http://schemas.openxmlformats.org/officeDocument/2006/relationships/slide" Target="slides/slide2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94" Type="http://schemas.openxmlformats.org/officeDocument/2006/relationships/slide" Target="slides/slide63.xml"/><Relationship Id="rId148" Type="http://schemas.openxmlformats.org/officeDocument/2006/relationships/slide" Target="slides/slide117.xml"/><Relationship Id="rId169" Type="http://schemas.openxmlformats.org/officeDocument/2006/relationships/slide" Target="slides/slide138.xml"/><Relationship Id="rId334" Type="http://schemas.openxmlformats.org/officeDocument/2006/relationships/slide" Target="slides/slide303.xml"/><Relationship Id="rId355" Type="http://schemas.openxmlformats.org/officeDocument/2006/relationships/slide" Target="slides/slide324.xml"/><Relationship Id="rId376" Type="http://schemas.openxmlformats.org/officeDocument/2006/relationships/slide" Target="slides/slide345.xml"/><Relationship Id="rId397" Type="http://schemas.openxmlformats.org/officeDocument/2006/relationships/slide" Target="slides/slide366.xml"/><Relationship Id="rId4" Type="http://schemas.openxmlformats.org/officeDocument/2006/relationships/slideMaster" Target="slideMasters/slideMaster4.xml"/><Relationship Id="rId180" Type="http://schemas.openxmlformats.org/officeDocument/2006/relationships/slide" Target="slides/slide149.xml"/><Relationship Id="rId215" Type="http://schemas.openxmlformats.org/officeDocument/2006/relationships/slide" Target="slides/slide184.xml"/><Relationship Id="rId236" Type="http://schemas.openxmlformats.org/officeDocument/2006/relationships/slide" Target="slides/slide205.xml"/><Relationship Id="rId257" Type="http://schemas.openxmlformats.org/officeDocument/2006/relationships/slide" Target="slides/slide226.xml"/><Relationship Id="rId278" Type="http://schemas.openxmlformats.org/officeDocument/2006/relationships/slide" Target="slides/slide247.xml"/><Relationship Id="rId401" Type="http://schemas.openxmlformats.org/officeDocument/2006/relationships/slide" Target="slides/slide370.xml"/><Relationship Id="rId303" Type="http://schemas.openxmlformats.org/officeDocument/2006/relationships/slide" Target="slides/slide272.xml"/><Relationship Id="rId42" Type="http://schemas.openxmlformats.org/officeDocument/2006/relationships/slide" Target="slides/slide11.xml"/><Relationship Id="rId84" Type="http://schemas.openxmlformats.org/officeDocument/2006/relationships/slide" Target="slides/slide53.xml"/><Relationship Id="rId138" Type="http://schemas.openxmlformats.org/officeDocument/2006/relationships/slide" Target="slides/slide107.xml"/><Relationship Id="rId345" Type="http://schemas.openxmlformats.org/officeDocument/2006/relationships/slide" Target="slides/slide314.xml"/><Relationship Id="rId387" Type="http://schemas.openxmlformats.org/officeDocument/2006/relationships/slide" Target="slides/slide356.xml"/><Relationship Id="rId191" Type="http://schemas.openxmlformats.org/officeDocument/2006/relationships/slide" Target="slides/slide160.xml"/><Relationship Id="rId205" Type="http://schemas.openxmlformats.org/officeDocument/2006/relationships/slide" Target="slides/slide174.xml"/><Relationship Id="rId247" Type="http://schemas.openxmlformats.org/officeDocument/2006/relationships/slide" Target="slides/slide216.xml"/><Relationship Id="rId107" Type="http://schemas.openxmlformats.org/officeDocument/2006/relationships/slide" Target="slides/slide76.xml"/><Relationship Id="rId289" Type="http://schemas.openxmlformats.org/officeDocument/2006/relationships/slide" Target="slides/slide2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E6E06-E3E4-47F0-A12F-7357A7FEEEAD}" type="datetimeFigureOut">
              <a:rPr lang="nl-BE" smtClean="0"/>
              <a:t>21/01/2017</a:t>
            </a:fld>
            <a:endParaRPr lang="nl-BE"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6875F-2733-4E6C-AC24-39EEC2CB2AEE}" type="slidenum">
              <a:rPr lang="nl-BE" smtClean="0"/>
              <a:t>‹nr.›</a:t>
            </a:fld>
            <a:endParaRPr lang="nl-BE" dirty="0"/>
          </a:p>
        </p:txBody>
      </p:sp>
    </p:spTree>
    <p:extLst>
      <p:ext uri="{BB962C8B-B14F-4D97-AF65-F5344CB8AC3E}">
        <p14:creationId xmlns:p14="http://schemas.microsoft.com/office/powerpoint/2010/main" val="2232389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EB070-5C1C-4EAF-8966-1D41C73CF72B}" type="slidenum">
              <a:rPr lang="en-GB">
                <a:solidFill>
                  <a:prstClr val="black"/>
                </a:solidFill>
              </a:rPr>
              <a:pPr/>
              <a:t>1</a:t>
            </a:fld>
            <a:endParaRPr lang="en-GB" dirty="0">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nl-BE" dirty="0"/>
          </a:p>
        </p:txBody>
      </p:sp>
    </p:spTree>
    <p:extLst>
      <p:ext uri="{BB962C8B-B14F-4D97-AF65-F5344CB8AC3E}">
        <p14:creationId xmlns:p14="http://schemas.microsoft.com/office/powerpoint/2010/main" val="366289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C982D01-FC81-4662-8FB6-4C445157B3C9}"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193875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EF721671-EC8E-4F03-A651-C6ABA2AA0FB9}"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14272847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2377996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nl-NL" smtClean="0"/>
              <a:t>Klik om de stijl te bewerken</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nl-NL" smtClean="0"/>
              <a:t>Klik om de ondertitelstijl van het model te bewerken</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9612528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41143194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30444339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8460903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20000" y="2505075"/>
            <a:ext cx="5025216"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6" name="Content Placeholder 5"/>
          <p:cNvSpPr>
            <a:spLocks noGrp="1"/>
          </p:cNvSpPr>
          <p:nvPr>
            <p:ph sz="quarter" idx="4"/>
          </p:nvPr>
        </p:nvSpPr>
        <p:spPr>
          <a:xfrm>
            <a:off x="6319840" y="2505075"/>
            <a:ext cx="503554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3772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8335258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5591586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6125678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50662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16FD715-5588-4FA5-A984-7DF205CFC85D}"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10202204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1020763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0763965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32547196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18796381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8705550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0074065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5089002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10170582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nl-BE"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E7025B16-8379-4823-A399-017B1D336BC6}" type="slidenum">
              <a:rPr lang="nl-BE" smtClean="0"/>
              <a:t>‹nr.›</a:t>
            </a:fld>
            <a:endParaRPr lang="nl-BE"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49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272155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5720700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938922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855854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0906602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747522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1862029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8037217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975737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8383500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4881873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6186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2382376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1743010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0020038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0336446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818472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2602707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nl-BE"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E7025B16-8379-4823-A399-017B1D336BC6}" type="slidenum">
              <a:rPr lang="nl-BE" smtClean="0"/>
              <a:t>‹nr.›</a:t>
            </a:fld>
            <a:endParaRPr lang="nl-BE"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28254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35393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516414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95209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885832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649990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7321147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868144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9778093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809149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1191407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9342153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907071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1287118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4421877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91572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190704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143348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835602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nl-BE"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E7025B16-8379-4823-A399-017B1D336BC6}" type="slidenum">
              <a:rPr lang="nl-BE" smtClean="0"/>
              <a:t>‹nr.›</a:t>
            </a:fld>
            <a:endParaRPr lang="nl-BE"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642884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423788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847714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0193607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1508091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7015478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050647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736967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2480477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0042326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8793546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7790090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39786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7714097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633648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0877041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8469647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0015300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751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7514350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9411779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5887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956289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5974095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320005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1510806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B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1637671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715618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00620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765723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273025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2188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12951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0599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4401667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68640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904082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7375561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B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36793696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lvl1pPr>
              <a:defRPr>
                <a:solidFill>
                  <a:schemeClr val="tx2"/>
                </a:solidFill>
              </a:defRPr>
            </a:lvl1p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nl-B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39767262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39601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1961949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0148516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6012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855580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7502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589713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665770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608084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1545703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B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3248729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52169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6720569-B6B3-4322-B745-B65D3D10630B}"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050707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73321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061585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7306972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BE"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7025B16-8379-4823-A399-017B1D336BC6}" type="slidenum">
              <a:rPr lang="nl-BE" smtClean="0"/>
              <a:t>‹nr.›</a:t>
            </a:fld>
            <a:endParaRPr lang="nl-BE"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5942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715116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smtClean="0"/>
              <a:t>Klik om de stijl te bewerken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3374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110216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2676073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2608636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547906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smtClean="0"/>
              <a:t>Klik om de stijl te bewerken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91482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938527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559144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109028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6958576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413567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960429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9952958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7909436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987733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395029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852841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131929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2762748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0605376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8028802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2271918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083456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1497471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4217882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0032056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8902941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698148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419690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666868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918535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6072082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9043443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2045318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3181332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6748129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031968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8189541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105854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752027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7031511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108266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6335469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7822829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6360887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5732082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6686157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5557957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9956344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804381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2974936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0391359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247901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7344486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9214904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634197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0502262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1879421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8247666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642924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157214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837285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1625513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4951409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2051826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2041459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521937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72379741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9866965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2559656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8232014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23696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036144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837505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750342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75069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0661307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0198251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9255346" y="2750337"/>
            <a:ext cx="1171888" cy="1356442"/>
          </a:xfrm>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2084326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9488390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10729455" y="2869895"/>
            <a:ext cx="1154151" cy="1090789"/>
          </a:xfrm>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7078904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677314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647634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333105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677369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965014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71605782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8509692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11309"/>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6200291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1161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45784672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1369622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9496789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9727952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16431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2640244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708951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a:off x="680321" y="5936188"/>
            <a:ext cx="6126805" cy="365125"/>
          </a:xfrm>
        </p:spPr>
        <p:txBody>
          <a:bodyPr/>
          <a:lstStyle/>
          <a:p>
            <a:endParaRPr lang="nl-BE"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229384715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9255346" y="2750337"/>
            <a:ext cx="1171888" cy="1356442"/>
          </a:xfrm>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6979051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0730232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10729455" y="2869895"/>
            <a:ext cx="1154151" cy="1090789"/>
          </a:xfrm>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387201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29710534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9057837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5875686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5595713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279951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35A90752-5FA2-4943-A30B-24882E113293}"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993987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803063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1305376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11309"/>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26182924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1161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35823940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0515917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0938554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9708957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7181957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7762086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a:off x="680321" y="5936188"/>
            <a:ext cx="6126805" cy="365125"/>
          </a:xfrm>
        </p:spPr>
        <p:txBody>
          <a:bodyPr/>
          <a:lstStyle/>
          <a:p>
            <a:endParaRPr lang="nl-BE"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40246493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1364890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727274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19807669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4731366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dirty="0">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02222830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dirty="0">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04081445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dirty="0">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4875379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dirty="0">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5363378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dirty="0">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19400253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dirty="0">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4647798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29460365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286983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66303250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26811789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233172772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37457167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13425044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nl-BE"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147894147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2507257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22282415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29269156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25868055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722706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62181079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141704371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3688610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25814034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293373111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41241661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31542454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solidFill>
                  <a:prstClr val="white">
                    <a:tint val="75000"/>
                    <a:alpha val="60000"/>
                  </a:prstClr>
                </a:solidFill>
              </a:rPr>
              <a:pPr/>
              <a:t>25/01/2017</a:t>
            </a:fld>
            <a:endParaRPr lang="nl-BE"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B45EFD9-D643-473C-A05B-6592C45E530F}" type="slidenum">
              <a:rPr lang="nl-BE" smtClean="0">
                <a:solidFill>
                  <a:prstClr val="white">
                    <a:tint val="75000"/>
                  </a:prstClr>
                </a:solidFill>
              </a:rPr>
              <a:pPr/>
              <a:t>‹nr.›</a:t>
            </a:fld>
            <a:endParaRPr lang="nl-BE" dirty="0">
              <a:solidFill>
                <a:prstClr val="white">
                  <a:tint val="75000"/>
                </a:prstClr>
              </a:solidFill>
            </a:endParaRPr>
          </a:p>
        </p:txBody>
      </p:sp>
    </p:spTree>
    <p:extLst>
      <p:ext uri="{BB962C8B-B14F-4D97-AF65-F5344CB8AC3E}">
        <p14:creationId xmlns:p14="http://schemas.microsoft.com/office/powerpoint/2010/main" val="127413134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9255346" y="2750337"/>
            <a:ext cx="1171888" cy="1356442"/>
          </a:xfrm>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2658767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4730254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10729455" y="2869895"/>
            <a:ext cx="1154151" cy="1090789"/>
          </a:xfrm>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816902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85329774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318444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73109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6245922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7475461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785151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69392481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11309"/>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5594762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1161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5766542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6711338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359682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126210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91925955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24577802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70411380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a:off x="680321" y="5936188"/>
            <a:ext cx="6126805" cy="365125"/>
          </a:xfrm>
        </p:spPr>
        <p:txBody>
          <a:bodyPr/>
          <a:lstStyle/>
          <a:p>
            <a:endParaRPr lang="nl-BE"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411240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a:off x="2692397" y="5037663"/>
            <a:ext cx="5214635" cy="279400"/>
          </a:xfrm>
        </p:spPr>
        <p:txBody>
          <a:bodyPr/>
          <a:lstStyle/>
          <a:p>
            <a:endParaRPr lang="nl-BE" dirty="0"/>
          </a:p>
        </p:txBody>
      </p:sp>
      <p:sp>
        <p:nvSpPr>
          <p:cNvPr id="6" name="Slide Number Placeholder 5"/>
          <p:cNvSpPr>
            <a:spLocks noGrp="1"/>
          </p:cNvSpPr>
          <p:nvPr>
            <p:ph type="sldNum" sz="quarter" idx="12"/>
          </p:nvPr>
        </p:nvSpPr>
        <p:spPr>
          <a:xfrm>
            <a:off x="8956900" y="5037663"/>
            <a:ext cx="551167" cy="279400"/>
          </a:xfrm>
        </p:spPr>
        <p:txBody>
          <a:bodyPr/>
          <a:lstStyle/>
          <a:p>
            <a:fld id="{E7025B16-8379-4823-A399-017B1D336BC6}" type="slidenum">
              <a:rPr lang="nl-BE" smtClean="0"/>
              <a:t>‹nr.›</a:t>
            </a:fld>
            <a:endParaRPr lang="nl-BE"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017826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74127672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121327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0172003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321436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4981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60690684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4962126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5882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6553692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842808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32311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7978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93989246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198908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84036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6554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526674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88568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a:off x="2692397" y="5037663"/>
            <a:ext cx="5214635" cy="279400"/>
          </a:xfrm>
        </p:spPr>
        <p:txBody>
          <a:bodyPr/>
          <a:lstStyle/>
          <a:p>
            <a:endParaRPr lang="nl-BE" dirty="0"/>
          </a:p>
        </p:txBody>
      </p:sp>
      <p:sp>
        <p:nvSpPr>
          <p:cNvPr id="6" name="Slide Number Placeholder 5"/>
          <p:cNvSpPr>
            <a:spLocks noGrp="1"/>
          </p:cNvSpPr>
          <p:nvPr>
            <p:ph type="sldNum" sz="quarter" idx="12"/>
          </p:nvPr>
        </p:nvSpPr>
        <p:spPr>
          <a:xfrm>
            <a:off x="8956900" y="5037663"/>
            <a:ext cx="551167" cy="279400"/>
          </a:xfrm>
        </p:spPr>
        <p:txBody>
          <a:bodyPr/>
          <a:lstStyle/>
          <a:p>
            <a:fld id="{E7025B16-8379-4823-A399-017B1D336BC6}" type="slidenum">
              <a:rPr lang="nl-BE" smtClean="0"/>
              <a:t>‹nr.›</a:t>
            </a:fld>
            <a:endParaRPr lang="nl-BE"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214236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68536499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0652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4836010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44070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44601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1089434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75334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17696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01612691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58504697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619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606358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09189711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094269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31181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986052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267071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a:off x="2692397" y="5037663"/>
            <a:ext cx="5214635" cy="279400"/>
          </a:xfrm>
        </p:spPr>
        <p:txBody>
          <a:bodyPr/>
          <a:lstStyle/>
          <a:p>
            <a:endParaRPr lang="nl-BE" dirty="0"/>
          </a:p>
        </p:txBody>
      </p:sp>
      <p:sp>
        <p:nvSpPr>
          <p:cNvPr id="6" name="Slide Number Placeholder 5"/>
          <p:cNvSpPr>
            <a:spLocks noGrp="1"/>
          </p:cNvSpPr>
          <p:nvPr>
            <p:ph type="sldNum" sz="quarter" idx="12"/>
          </p:nvPr>
        </p:nvSpPr>
        <p:spPr>
          <a:xfrm>
            <a:off x="8956900" y="5037663"/>
            <a:ext cx="551167" cy="279400"/>
          </a:xfrm>
        </p:spPr>
        <p:txBody>
          <a:bodyPr/>
          <a:lstStyle/>
          <a:p>
            <a:fld id="{E7025B16-8379-4823-A399-017B1D336BC6}" type="slidenum">
              <a:rPr lang="nl-BE" smtClean="0"/>
              <a:t>‹nr.›</a:t>
            </a:fld>
            <a:endParaRPr lang="nl-BE"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7969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150820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9002203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07477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935574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776932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35160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8198366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677326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0667822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5041845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0599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62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endParaRPr lang="en-GB" dirty="0">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dirty="0">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54D00F1E-D7B6-4C0A-988B-7ABA72C4E1C3}"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743532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0773704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9008525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42236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515406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624344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18285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nl-NL" smtClean="0"/>
              <a:t>Klik om de stijl te bewerken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61DE52A6-FECF-46A7-8206-B6DB0E5E5773}" type="datetimeFigureOut">
              <a:rPr lang="nl-BE" smtClean="0"/>
              <a:t>21/01/2017</a:t>
            </a:fld>
            <a:endParaRPr lang="nl-BE"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nl-BE"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16426026"/>
      </p:ext>
    </p:extLst>
  </p:cSld>
  <p:clrMapOvr>
    <a:overrideClrMapping bg1="lt1" tx1="dk1" bg2="lt2" tx2="dk2" accent1="accent1" accent2="accent2" accent3="accent3" accent4="accent4" accent5="accent5" accent6="accent6" hlink="hlink" folHlink="folHlink"/>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3875666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nl-NL" smtClean="0"/>
              <a:t>Klik om de stijl te bewerken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nl-BE"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2548963751"/>
      </p:ext>
    </p:extLst>
  </p:cSld>
  <p:clrMapOvr>
    <a:overrideClrMapping bg1="lt1" tx1="dk1" bg2="lt2" tx2="dk2" accent1="accent1" accent2="accent2" accent3="accent3" accent4="accent4" accent5="accent5" accent6="accent6" hlink="hlink" folHlink="folHlink"/>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21936507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44848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7575684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86648229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3269461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nl-NL" smtClean="0"/>
              <a:t>Klik om de stijl te bewerken</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195507681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61DE52A6-FECF-46A7-8206-B6DB0E5E5773}" type="datetimeFigureOut">
              <a:rPr lang="nl-BE" smtClean="0"/>
              <a:t>21/01/2017</a:t>
            </a:fld>
            <a:endParaRPr lang="nl-BE" dirty="0"/>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nl-BE" dirty="0"/>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318255142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5745508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774318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nl-NL" smtClean="0"/>
              <a:t>Klik om de stijl te bewerken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61DE52A6-FECF-46A7-8206-B6DB0E5E5773}" type="datetimeFigureOut">
              <a:rPr lang="nl-BE" smtClean="0"/>
              <a:t>21/01/2017</a:t>
            </a:fld>
            <a:endParaRPr lang="nl-BE"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nl-BE"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93519686"/>
      </p:ext>
    </p:extLst>
  </p:cSld>
  <p:clrMapOvr>
    <a:overrideClrMapping bg1="lt1" tx1="dk1" bg2="lt2" tx2="dk2" accent1="accent1" accent2="accent2" accent3="accent3" accent4="accent4" accent5="accent5" accent6="accent6" hlink="hlink" folHlink="folHlink"/>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31399356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nl-NL" smtClean="0"/>
              <a:t>Klik om de stijl te bewerken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nl-BE"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29990704"/>
      </p:ext>
    </p:extLst>
  </p:cSld>
  <p:clrMapOvr>
    <a:overrideClrMapping bg1="lt1" tx1="dk1" bg2="lt2" tx2="dk2" accent1="accent1" accent2="accent2" accent3="accent3" accent4="accent4" accent5="accent5" accent6="accent6" hlink="hlink" folHlink="folHlink"/>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7128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1350956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0022900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2889941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6077609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nl-NL" smtClean="0"/>
              <a:t>Klik om de stijl te bewerken</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294850653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61DE52A6-FECF-46A7-8206-B6DB0E5E5773}" type="datetimeFigureOut">
              <a:rPr lang="nl-BE" smtClean="0"/>
              <a:t>21/01/2017</a:t>
            </a:fld>
            <a:endParaRPr lang="nl-BE" dirty="0"/>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nl-BE" dirty="0"/>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E7025B16-8379-4823-A399-017B1D336BC6}" type="slidenum">
              <a:rPr lang="nl-BE" smtClean="0"/>
              <a:t>‹nr.›</a:t>
            </a:fld>
            <a:endParaRPr lang="nl-BE" dirty="0"/>
          </a:p>
        </p:txBody>
      </p:sp>
    </p:spTree>
    <p:extLst>
      <p:ext uri="{BB962C8B-B14F-4D97-AF65-F5344CB8AC3E}">
        <p14:creationId xmlns:p14="http://schemas.microsoft.com/office/powerpoint/2010/main" val="2889632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74052734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78553104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420757845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426550477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1161987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45852404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nl-B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108833220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nl-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30846094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nl-BE"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00804232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nl-BE"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92471860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nl-B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87384726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nl-B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8999317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12858604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13386579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43541042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5990231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8082318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nl-NL" smtClean="0"/>
              <a:t>Klik om de stijl te bewerken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89686838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nl-B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4190699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nl-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4587663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nl-BE"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412452265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nl-BE"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62553151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nl-B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244199719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6399212" y="5883275"/>
            <a:ext cx="914400" cy="365125"/>
          </a:xfrm>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nl-BE" dirty="0">
              <a:solidFill>
                <a:prstClr val="black">
                  <a:tint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18082589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23986154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70126115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182345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25731210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04304094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98883452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1669534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90950760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83BB797B-775F-47DB-97E5-66CFF11D2AFF}" type="datetimeFigureOut">
              <a:rPr lang="nl-BE" smtClean="0">
                <a:solidFill>
                  <a:prstClr val="black">
                    <a:tint val="75000"/>
                  </a:prstClr>
                </a:solidFill>
              </a:rPr>
              <a:pPr/>
              <a:t>25/01/2017</a:t>
            </a:fld>
            <a:endParaRPr lang="nl-B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nl-B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315C11-E77B-4082-AF29-988FDAEDB2BF}"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385044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077933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752243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60449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5006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endParaRPr lang="en-GB" dirty="0">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en-GB" dirty="0">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79C37534-8238-40B4-8C30-625ABBA59116}"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726532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526073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973059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64434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95161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151923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330151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813231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10542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580329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7917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endParaRPr lang="en-GB" dirty="0">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en-GB" dirty="0">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7D65F38D-B5EF-4D4A-86C7-2EA6C17231A7}"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770994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106687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097248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56258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39826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2173012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465066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13599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944353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2820993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87118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GB" dirty="0">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en-GB" dirty="0">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DDED16CE-E854-49C0-AD50-2AAB82402138}"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1356891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1842869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473032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41561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5671772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60963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991109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6399353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6880579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5846499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416418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dirty="0">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dirty="0">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D12EF3EA-8131-48BF-805A-448B52F3D06C}"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1226821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9263706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1458917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509811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8548754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69957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318954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553340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133848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0281549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3225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dirty="0">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dirty="0">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A8053DC8-91AC-4BF8-A5A4-E0619A780A8A}"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17433554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BE"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7025B16-8379-4823-A399-017B1D336BC6}" type="slidenum">
              <a:rPr lang="nl-BE" smtClean="0"/>
              <a:t>‹nr.›</a:t>
            </a:fld>
            <a:endParaRPr lang="nl-BE"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8270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354241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smtClean="0"/>
              <a:t>Klik om de stijl te bewerken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989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834877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700837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7868113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12870894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smtClean="0"/>
              <a:t>Klik om de stijl te bewerken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6168415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31175215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1DE52A6-FECF-46A7-8206-B6DB0E5E5773}" type="datetimeFigureOut">
              <a:rPr lang="nl-BE" smtClean="0"/>
              <a:t>21/01/2017</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E7025B16-8379-4823-A399-017B1D336BC6}" type="slidenum">
              <a:rPr lang="nl-BE" smtClean="0"/>
              <a:t>‹nr.›</a:t>
            </a:fld>
            <a:endParaRPr lang="nl-BE" dirty="0"/>
          </a:p>
        </p:txBody>
      </p:sp>
    </p:spTree>
    <p:extLst>
      <p:ext uri="{BB962C8B-B14F-4D97-AF65-F5344CB8AC3E}">
        <p14:creationId xmlns:p14="http://schemas.microsoft.com/office/powerpoint/2010/main" val="264939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0.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image" Target="../media/image13.jp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theme" Target="../theme/theme11.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image" Target="../media/image13.jp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2.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3.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4.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5.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theme" Target="../theme/theme16.xml"/><Relationship Id="rId3" Type="http://schemas.openxmlformats.org/officeDocument/2006/relationships/slideLayout" Target="../slideLayouts/slideLayout215.xml"/><Relationship Id="rId21" Type="http://schemas.openxmlformats.org/officeDocument/2006/relationships/image" Target="../media/image17.png"/><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image" Target="../media/image16.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image" Target="../media/image15.png"/><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image" Target="../media/image1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theme" Target="../theme/theme17.xml"/><Relationship Id="rId3" Type="http://schemas.openxmlformats.org/officeDocument/2006/relationships/slideLayout" Target="../slideLayouts/slideLayout232.xml"/><Relationship Id="rId21" Type="http://schemas.openxmlformats.org/officeDocument/2006/relationships/image" Target="../media/image17.png"/><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image" Target="../media/image16.png"/><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19" Type="http://schemas.openxmlformats.org/officeDocument/2006/relationships/image" Target="../media/image15.png"/><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image" Target="../media/image1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theme" Target="../theme/theme18.xml"/><Relationship Id="rId3" Type="http://schemas.openxmlformats.org/officeDocument/2006/relationships/slideLayout" Target="../slideLayouts/slideLayout249.xml"/><Relationship Id="rId21" Type="http://schemas.openxmlformats.org/officeDocument/2006/relationships/image" Target="../media/image4.png"/><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image" Target="../media/image3.png"/><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10" Type="http://schemas.openxmlformats.org/officeDocument/2006/relationships/slideLayout" Target="../slideLayouts/slideLayout256.xml"/><Relationship Id="rId19" Type="http://schemas.openxmlformats.org/officeDocument/2006/relationships/image" Target="../media/image2.png"/><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19.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theme" Target="../theme/theme20.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19" Type="http://schemas.openxmlformats.org/officeDocument/2006/relationships/image" Target="../media/image19.png"/><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theme" Target="../theme/theme21.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19" Type="http://schemas.openxmlformats.org/officeDocument/2006/relationships/image" Target="../media/image19.png"/><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18" Type="http://schemas.openxmlformats.org/officeDocument/2006/relationships/theme" Target="../theme/theme23.xml"/><Relationship Id="rId3" Type="http://schemas.openxmlformats.org/officeDocument/2006/relationships/slideLayout" Target="../slideLayouts/slideLayout322.xml"/><Relationship Id="rId21" Type="http://schemas.openxmlformats.org/officeDocument/2006/relationships/image" Target="../media/image4.png"/><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slideLayout" Target="../slideLayouts/slideLayout336.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20" Type="http://schemas.openxmlformats.org/officeDocument/2006/relationships/image" Target="../media/image3.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10" Type="http://schemas.openxmlformats.org/officeDocument/2006/relationships/slideLayout" Target="../slideLayouts/slideLayout329.xml"/><Relationship Id="rId19" Type="http://schemas.openxmlformats.org/officeDocument/2006/relationships/image" Target="../media/image2.png"/><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 Id="rId22" Type="http://schemas.openxmlformats.org/officeDocument/2006/relationships/image" Target="../media/image5.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18" Type="http://schemas.openxmlformats.org/officeDocument/2006/relationships/theme" Target="../theme/theme2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slideLayout" Target="../slideLayouts/slideLayout353.xml"/><Relationship Id="rId2" Type="http://schemas.openxmlformats.org/officeDocument/2006/relationships/slideLayout" Target="../slideLayouts/slideLayout338.xml"/><Relationship Id="rId16" Type="http://schemas.openxmlformats.org/officeDocument/2006/relationships/slideLayout" Target="../slideLayouts/slideLayout352.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19" Type="http://schemas.openxmlformats.org/officeDocument/2006/relationships/image" Target="../media/image19.png"/><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18" Type="http://schemas.openxmlformats.org/officeDocument/2006/relationships/theme" Target="../theme/theme25.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10" Type="http://schemas.openxmlformats.org/officeDocument/2006/relationships/slideLayout" Target="../slideLayouts/slideLayout363.xml"/><Relationship Id="rId19" Type="http://schemas.openxmlformats.org/officeDocument/2006/relationships/image" Target="../media/image24.png"/><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18" Type="http://schemas.openxmlformats.org/officeDocument/2006/relationships/theme" Target="../theme/theme26.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17" Type="http://schemas.openxmlformats.org/officeDocument/2006/relationships/slideLayout" Target="../slideLayouts/slideLayout387.xml"/><Relationship Id="rId2" Type="http://schemas.openxmlformats.org/officeDocument/2006/relationships/slideLayout" Target="../slideLayouts/slideLayout372.xml"/><Relationship Id="rId16" Type="http://schemas.openxmlformats.org/officeDocument/2006/relationships/slideLayout" Target="../slideLayouts/slideLayout386.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slideLayout" Target="../slideLayouts/slideLayout385.xml"/><Relationship Id="rId10" Type="http://schemas.openxmlformats.org/officeDocument/2006/relationships/slideLayout" Target="../slideLayouts/slideLayout380.xml"/><Relationship Id="rId19" Type="http://schemas.openxmlformats.org/officeDocument/2006/relationships/image" Target="../media/image24.png"/><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18" Type="http://schemas.openxmlformats.org/officeDocument/2006/relationships/theme" Target="../theme/theme27.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17" Type="http://schemas.openxmlformats.org/officeDocument/2006/relationships/slideLayout" Target="../slideLayouts/slideLayout404.xml"/><Relationship Id="rId2" Type="http://schemas.openxmlformats.org/officeDocument/2006/relationships/slideLayout" Target="../slideLayouts/slideLayout389.xml"/><Relationship Id="rId16" Type="http://schemas.openxmlformats.org/officeDocument/2006/relationships/slideLayout" Target="../slideLayouts/slideLayout403.xml"/><Relationship Id="rId20" Type="http://schemas.openxmlformats.org/officeDocument/2006/relationships/image" Target="../media/image29.png"/><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5" Type="http://schemas.openxmlformats.org/officeDocument/2006/relationships/slideLayout" Target="../slideLayouts/slideLayout402.xml"/><Relationship Id="rId10" Type="http://schemas.openxmlformats.org/officeDocument/2006/relationships/slideLayout" Target="../slideLayouts/slideLayout397.xml"/><Relationship Id="rId19" Type="http://schemas.openxmlformats.org/officeDocument/2006/relationships/image" Target="../media/image28.png"/><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slideLayout" Target="../slideLayouts/slideLayout4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28.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29.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image" Target="../media/image8.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6.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9.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30.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45.xml"/><Relationship Id="rId13" Type="http://schemas.openxmlformats.org/officeDocument/2006/relationships/slideLayout" Target="../slideLayouts/slideLayout450.xml"/><Relationship Id="rId18" Type="http://schemas.openxmlformats.org/officeDocument/2006/relationships/theme" Target="../theme/theme31.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slideLayout" Target="../slideLayouts/slideLayout449.xml"/><Relationship Id="rId17" Type="http://schemas.openxmlformats.org/officeDocument/2006/relationships/slideLayout" Target="../slideLayouts/slideLayout454.xml"/><Relationship Id="rId2" Type="http://schemas.openxmlformats.org/officeDocument/2006/relationships/slideLayout" Target="../slideLayouts/slideLayout439.xml"/><Relationship Id="rId16" Type="http://schemas.openxmlformats.org/officeDocument/2006/relationships/slideLayout" Target="../slideLayouts/slideLayout453.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5" Type="http://schemas.openxmlformats.org/officeDocument/2006/relationships/slideLayout" Target="../slideLayouts/slideLayout45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 Id="rId14" Type="http://schemas.openxmlformats.org/officeDocument/2006/relationships/slideLayout" Target="../slideLayouts/slideLayout4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21" Type="http://schemas.openxmlformats.org/officeDocument/2006/relationships/image" Target="../media/image8.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6.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image" Target="../media/image10.pn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9.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13.jp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fontAlgn="base">
              <a:spcBef>
                <a:spcPct val="0"/>
              </a:spcBef>
              <a:spcAft>
                <a:spcPct val="0"/>
              </a:spcAft>
            </a:pPr>
            <a:fld id="{23D39DC4-3E68-4753-A385-41408831807F}" type="slidenum">
              <a:rPr lang="en-GB">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754089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05892473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54310081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88727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932383"/>
      </p:ext>
    </p:extLst>
  </p:cSld>
  <p:clrMap bg1="dk1" tx1="lt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67599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81959803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995491140"/>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937634729"/>
      </p:ext>
    </p:extLst>
  </p:cSld>
  <p:clrMap bg1="dk1" tx1="lt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296654591"/>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87771148"/>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88863222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811745905"/>
      </p:ext>
    </p:extLst>
  </p:cSld>
  <p:clrMap bg1="dk1" tx1="lt1" bg2="dk2"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92619517"/>
      </p:ext>
    </p:extLst>
  </p:cSld>
  <p:clrMap bg1="dk1" tx1="lt1" bg2="dk2"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23D39DC4-3E68-4753-A385-41408831807F}" type="slidenum">
              <a:rPr lang="en-GB" smtClean="0">
                <a:solidFill>
                  <a:srgbClr val="000000"/>
                </a:solidFill>
              </a:rPr>
              <a:pP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093946820"/>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078480332"/>
      </p:ext>
    </p:extLst>
  </p:cSld>
  <p:clrMap bg1="dk1" tx1="lt1" bg2="dk2" tx2="lt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806579039"/>
      </p:ext>
    </p:extLst>
  </p:cSld>
  <p:clrMap bg1="dk1" tx1="lt1" bg2="dk2" tx2="lt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 id="214748416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270615633"/>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692723447"/>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00357903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4272911971"/>
      </p:ext>
    </p:extLst>
  </p:cSld>
  <p:clrMap bg1="dk1" tx1="lt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66157574"/>
      </p:ext>
    </p:extLst>
  </p:cSld>
  <p:clrMap bg1="dk1" tx1="lt1" bg2="dk2" tx2="lt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03719059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200026203"/>
      </p:ext>
    </p:extLst>
  </p:cSld>
  <p:clrMap bg1="dk1" tx1="lt1" bg2="dk2"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322120624"/>
      </p:ext>
    </p:extLst>
  </p:cSld>
  <p:clrMap bg1="dk1" tx1="lt1" bg2="dk2" tx2="lt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786394404"/>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3479987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195963212"/>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65491971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23/01/2017</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dirty="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1268001903"/>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10965336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1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9.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4.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5.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6.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7.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8.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9.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0.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1.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2.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3.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9.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4.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5.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6.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7.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8.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39.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40.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41.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42.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43.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52.xml"/><Relationship Id="rId1" Type="http://schemas.openxmlformats.org/officeDocument/2006/relationships/themeOverride" Target="../theme/themeOverride3.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44.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45.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46.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86.xml"/><Relationship Id="rId1" Type="http://schemas.openxmlformats.org/officeDocument/2006/relationships/themeOverride" Target="../theme/themeOverride47.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186.xml"/><Relationship Id="rId1" Type="http://schemas.openxmlformats.org/officeDocument/2006/relationships/themeOverride" Target="../theme/themeOverride48.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186.xml"/><Relationship Id="rId1" Type="http://schemas.openxmlformats.org/officeDocument/2006/relationships/themeOverride" Target="../theme/themeOverride49.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186.xml"/><Relationship Id="rId1" Type="http://schemas.openxmlformats.org/officeDocument/2006/relationships/themeOverride" Target="../theme/themeOverride50.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197.xml"/><Relationship Id="rId1" Type="http://schemas.openxmlformats.org/officeDocument/2006/relationships/themeOverride" Target="../theme/themeOverride51.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197.xml"/><Relationship Id="rId1" Type="http://schemas.openxmlformats.org/officeDocument/2006/relationships/themeOverride" Target="../theme/themeOverride52.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197.xml"/><Relationship Id="rId1" Type="http://schemas.openxmlformats.org/officeDocument/2006/relationships/themeOverride" Target="../theme/themeOverride53.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52.xml"/><Relationship Id="rId1" Type="http://schemas.openxmlformats.org/officeDocument/2006/relationships/themeOverride" Target="../theme/themeOverride4.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97.xml"/><Relationship Id="rId1" Type="http://schemas.openxmlformats.org/officeDocument/2006/relationships/themeOverride" Target="../theme/themeOverride54.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97.xml"/><Relationship Id="rId1" Type="http://schemas.openxmlformats.org/officeDocument/2006/relationships/themeOverride" Target="../theme/themeOverride55.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197.xml"/><Relationship Id="rId1" Type="http://schemas.openxmlformats.org/officeDocument/2006/relationships/themeOverride" Target="../theme/themeOverride56.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197.xml"/><Relationship Id="rId1" Type="http://schemas.openxmlformats.org/officeDocument/2006/relationships/themeOverride" Target="../theme/themeOverride57.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58.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59.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0.xml"/></Relationships>
</file>

<file path=ppt/slides/_rels/slide137.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08.xml"/></Relationships>
</file>

<file path=ppt/slides/_rels/slide138.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08.xml"/></Relationships>
</file>

<file path=ppt/slides/_rels/slide13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08.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52.xml"/><Relationship Id="rId1" Type="http://schemas.openxmlformats.org/officeDocument/2006/relationships/themeOverride" Target="../theme/themeOverride5.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1.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2.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3.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4.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5.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6.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7.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8.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69.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0.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52.xml"/><Relationship Id="rId1" Type="http://schemas.openxmlformats.org/officeDocument/2006/relationships/themeOverride" Target="../theme/themeOverride6.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1.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2.xml"/></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3.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4.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5.xml"/></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6.xml"/></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7.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8.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79.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0.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52.xml"/><Relationship Id="rId1" Type="http://schemas.openxmlformats.org/officeDocument/2006/relationships/themeOverride" Target="../theme/themeOverride7.xml"/></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1.xml"/></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2.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3.xml"/></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4.xml"/></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5.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6.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7.xml"/></Relationships>
</file>

<file path=ppt/slides/_rels/slide1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208.xml"/><Relationship Id="rId1" Type="http://schemas.openxmlformats.org/officeDocument/2006/relationships/themeOverride" Target="../theme/themeOverride88.xm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89.xml"/></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90.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52.xml"/><Relationship Id="rId1" Type="http://schemas.openxmlformats.org/officeDocument/2006/relationships/themeOverride" Target="../theme/themeOverride8.xml"/></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91.xml"/></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92.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93.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94.xml"/></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95.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96.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9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80.xml"/><Relationship Id="rId1" Type="http://schemas.openxmlformats.org/officeDocument/2006/relationships/themeOverride" Target="../theme/themeOverride9.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219.xml"/><Relationship Id="rId1" Type="http://schemas.openxmlformats.org/officeDocument/2006/relationships/themeOverride" Target="../theme/themeOverride98.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19.xml"/><Relationship Id="rId1" Type="http://schemas.openxmlformats.org/officeDocument/2006/relationships/themeOverride" Target="../theme/themeOverride99.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219.xml"/><Relationship Id="rId1" Type="http://schemas.openxmlformats.org/officeDocument/2006/relationships/themeOverride" Target="../theme/themeOverride100.xml"/></Relationships>
</file>

<file path=ppt/slides/_rels/slide183.xml.rels><?xml version="1.0" encoding="UTF-8" standalone="yes"?>
<Relationships xmlns="http://schemas.openxmlformats.org/package/2006/relationships"><Relationship Id="rId2" Type="http://schemas.openxmlformats.org/officeDocument/2006/relationships/slideLayout" Target="../slideLayouts/slideLayout219.xml"/><Relationship Id="rId1" Type="http://schemas.openxmlformats.org/officeDocument/2006/relationships/themeOverride" Target="../theme/themeOverride101.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19.xml"/><Relationship Id="rId1" Type="http://schemas.openxmlformats.org/officeDocument/2006/relationships/themeOverride" Target="../theme/themeOverride102.xml"/></Relationships>
</file>

<file path=ppt/slides/_rels/slide1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19.xml"/><Relationship Id="rId1" Type="http://schemas.openxmlformats.org/officeDocument/2006/relationships/themeOverride" Target="../theme/themeOverride103.xml"/></Relationships>
</file>

<file path=ppt/slides/_rels/slide1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19.xml"/><Relationship Id="rId1" Type="http://schemas.openxmlformats.org/officeDocument/2006/relationships/themeOverride" Target="../theme/themeOverride104.xml"/></Relationships>
</file>

<file path=ppt/slides/_rels/slide1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19.xml"/><Relationship Id="rId1" Type="http://schemas.openxmlformats.org/officeDocument/2006/relationships/themeOverride" Target="../theme/themeOverride105.xml"/></Relationships>
</file>

<file path=ppt/slides/_rels/slide1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19.xml"/><Relationship Id="rId1" Type="http://schemas.openxmlformats.org/officeDocument/2006/relationships/themeOverride" Target="../theme/themeOverride106.xml"/></Relationships>
</file>

<file path=ppt/slides/_rels/slide1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19.xml"/><Relationship Id="rId1" Type="http://schemas.openxmlformats.org/officeDocument/2006/relationships/themeOverride" Target="../theme/themeOverride10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80.xml"/><Relationship Id="rId1" Type="http://schemas.openxmlformats.org/officeDocument/2006/relationships/themeOverride" Target="../theme/themeOverride10.xml"/></Relationships>
</file>

<file path=ppt/slides/_rels/slide1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19.xml"/><Relationship Id="rId1" Type="http://schemas.openxmlformats.org/officeDocument/2006/relationships/themeOverride" Target="../theme/themeOverride108.xml"/></Relationships>
</file>

<file path=ppt/slides/_rels/slide1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19.xml"/><Relationship Id="rId1" Type="http://schemas.openxmlformats.org/officeDocument/2006/relationships/themeOverride" Target="../theme/themeOverride109.xml"/></Relationships>
</file>

<file path=ppt/slides/_rels/slide1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19.xml"/><Relationship Id="rId1" Type="http://schemas.openxmlformats.org/officeDocument/2006/relationships/themeOverride" Target="../theme/themeOverride110.xml"/></Relationships>
</file>

<file path=ppt/slides/_rels/slide1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19.xml"/><Relationship Id="rId1" Type="http://schemas.openxmlformats.org/officeDocument/2006/relationships/themeOverride" Target="../theme/themeOverride111.xml"/></Relationships>
</file>

<file path=ppt/slides/_rels/slide1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19.xml"/><Relationship Id="rId1" Type="http://schemas.openxmlformats.org/officeDocument/2006/relationships/themeOverride" Target="../theme/themeOverride112.xml"/></Relationships>
</file>

<file path=ppt/slides/_rels/slide19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219.xml"/><Relationship Id="rId1" Type="http://schemas.openxmlformats.org/officeDocument/2006/relationships/themeOverride" Target="../theme/themeOverride113.xml"/></Relationships>
</file>

<file path=ppt/slides/_rels/slide19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219.xml"/><Relationship Id="rId1" Type="http://schemas.openxmlformats.org/officeDocument/2006/relationships/themeOverride" Target="../theme/themeOverride114.xml"/></Relationships>
</file>

<file path=ppt/slides/_rels/slide19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219.xml"/><Relationship Id="rId1" Type="http://schemas.openxmlformats.org/officeDocument/2006/relationships/themeOverride" Target="../theme/themeOverride115.xml"/></Relationships>
</file>

<file path=ppt/slides/_rels/slide19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219.xml"/><Relationship Id="rId1" Type="http://schemas.openxmlformats.org/officeDocument/2006/relationships/themeOverride" Target="../theme/themeOverride116.xml"/></Relationships>
</file>

<file path=ppt/slides/_rels/slide1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36.xml"/><Relationship Id="rId1" Type="http://schemas.openxmlformats.org/officeDocument/2006/relationships/themeOverride" Target="../theme/themeOverride117.xml"/></Relationships>
</file>

<file path=ppt/slides/_rels/slide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35.xml"/><Relationship Id="rId1" Type="http://schemas.openxmlformats.org/officeDocument/2006/relationships/themeOverride" Target="../theme/themeOverride11.xml"/></Relationships>
</file>

<file path=ppt/slides/_rels/slide2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36.xml"/><Relationship Id="rId1" Type="http://schemas.openxmlformats.org/officeDocument/2006/relationships/themeOverride" Target="../theme/themeOverride118.xml"/></Relationships>
</file>

<file path=ppt/slides/_rels/slide2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36.xml"/><Relationship Id="rId1" Type="http://schemas.openxmlformats.org/officeDocument/2006/relationships/themeOverride" Target="../theme/themeOverride119.xml"/></Relationships>
</file>

<file path=ppt/slides/_rels/slide2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3.xml"/></Relationships>
</file>

<file path=ppt/slides/_rels/slide20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3.xml"/></Relationships>
</file>

<file path=ppt/slides/_rels/slide20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3.xml"/></Relationships>
</file>

<file path=ppt/slides/_rels/slide20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3.xml"/></Relationships>
</file>

<file path=ppt/slides/_rels/slide20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3.xml"/></Relationships>
</file>

<file path=ppt/slides/_rels/slide2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3.xml"/></Relationships>
</file>

<file path=ppt/slides/_rels/slide20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70.xml"/></Relationships>
</file>

<file path=ppt/slides/_rels/slide20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70.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6.xml"/></Relationships>
</file>

<file path=ppt/slides/_rels/slide21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70.xml"/></Relationships>
</file>

<file path=ppt/slides/_rels/slide21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70.xml"/></Relationships>
</file>

<file path=ppt/slides/_rels/slide21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slideLayout" Target="../slideLayouts/slideLayout253.xml"/><Relationship Id="rId1" Type="http://schemas.openxmlformats.org/officeDocument/2006/relationships/themeOverride" Target="../theme/themeOverride120.xml"/></Relationships>
</file>

<file path=ppt/slides/_rels/slide21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253.xml"/><Relationship Id="rId1" Type="http://schemas.openxmlformats.org/officeDocument/2006/relationships/themeOverride" Target="../theme/themeOverride121.xml"/></Relationships>
</file>

<file path=ppt/slides/_rels/slide2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53.xml"/><Relationship Id="rId1" Type="http://schemas.openxmlformats.org/officeDocument/2006/relationships/themeOverride" Target="../theme/themeOverride122.xml"/></Relationships>
</file>

<file path=ppt/slides/_rels/slide21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253.xml"/><Relationship Id="rId1" Type="http://schemas.openxmlformats.org/officeDocument/2006/relationships/themeOverride" Target="../theme/themeOverride123.xml"/></Relationships>
</file>

<file path=ppt/slides/_rels/slide21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9.xml"/></Relationships>
</file>

<file path=ppt/slides/_rels/slide21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9.xml"/></Relationships>
</file>

<file path=ppt/slides/_rels/slide21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9.xml"/></Relationships>
</file>

<file path=ppt/slides/_rels/slide21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81.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6.xml"/></Relationships>
</file>

<file path=ppt/slides/_rels/slide2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67.jpg"/><Relationship Id="rId1" Type="http://schemas.openxmlformats.org/officeDocument/2006/relationships/slideLayout" Target="../slideLayouts/slideLayout281.xml"/></Relationships>
</file>

<file path=ppt/slides/_rels/slide22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281.xml"/><Relationship Id="rId5" Type="http://schemas.openxmlformats.org/officeDocument/2006/relationships/image" Target="../media/image89.png"/><Relationship Id="rId4" Type="http://schemas.openxmlformats.org/officeDocument/2006/relationships/image" Target="../media/image88.jpg"/></Relationships>
</file>

<file path=ppt/slides/_rels/slide222.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81.xml"/></Relationships>
</file>

<file path=ppt/slides/_rels/slide2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90.gif"/><Relationship Id="rId1" Type="http://schemas.openxmlformats.org/officeDocument/2006/relationships/slideLayout" Target="../slideLayouts/slideLayout28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9.xml"/></Relationships>
</file>

<file path=ppt/slides/_rels/slide22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98.xml"/></Relationships>
</file>

<file path=ppt/slides/_rels/slide22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98.xml"/></Relationships>
</file>

<file path=ppt/slides/_rels/slide22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98.xml"/></Relationships>
</file>

<file path=ppt/slides/_rels/slide22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98.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9.xml"/></Relationships>
</file>

<file path=ppt/slides/_rels/slide2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298.xml"/><Relationship Id="rId1" Type="http://schemas.openxmlformats.org/officeDocument/2006/relationships/themeOverride" Target="../theme/themeOverride124.xml"/></Relationships>
</file>

<file path=ppt/slides/_rels/slide2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298.xml"/><Relationship Id="rId1" Type="http://schemas.openxmlformats.org/officeDocument/2006/relationships/themeOverride" Target="../theme/themeOverride125.xml"/></Relationships>
</file>

<file path=ppt/slides/_rels/slide23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298.xml"/><Relationship Id="rId1" Type="http://schemas.openxmlformats.org/officeDocument/2006/relationships/themeOverride" Target="../theme/themeOverride126.xml"/></Relationships>
</file>

<file path=ppt/slides/_rels/slide23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298.xml"/><Relationship Id="rId1" Type="http://schemas.openxmlformats.org/officeDocument/2006/relationships/themeOverride" Target="../theme/themeOverride127.xml"/></Relationships>
</file>

<file path=ppt/slides/_rels/slide23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298.xml"/><Relationship Id="rId1" Type="http://schemas.openxmlformats.org/officeDocument/2006/relationships/themeOverride" Target="../theme/themeOverride128.xml"/></Relationships>
</file>

<file path=ppt/slides/_rels/slide23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298.xml"/><Relationship Id="rId1" Type="http://schemas.openxmlformats.org/officeDocument/2006/relationships/themeOverride" Target="../theme/themeOverride129.xml"/></Relationships>
</file>

<file path=ppt/slides/_rels/slide2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298.xml"/><Relationship Id="rId1" Type="http://schemas.openxmlformats.org/officeDocument/2006/relationships/themeOverride" Target="../theme/themeOverride130.xml"/></Relationships>
</file>

<file path=ppt/slides/_rels/slide23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298.xml"/><Relationship Id="rId1" Type="http://schemas.openxmlformats.org/officeDocument/2006/relationships/themeOverride" Target="../theme/themeOverride131.xml"/></Relationships>
</file>

<file path=ppt/slides/_rels/slide23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298.xml"/><Relationship Id="rId1" Type="http://schemas.openxmlformats.org/officeDocument/2006/relationships/themeOverride" Target="../theme/themeOverride132.xml"/></Relationships>
</file>

<file path=ppt/slides/_rels/slide23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15.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9.xml"/></Relationships>
</file>

<file path=ppt/slides/_rels/slide24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26.xml"/></Relationships>
</file>

<file path=ppt/slides/_rels/slide2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26.xml"/></Relationships>
</file>

<file path=ppt/slides/_rels/slide24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70.xml"/></Relationships>
</file>

<file path=ppt/slides/_rels/slide24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70.xml"/></Relationships>
</file>

<file path=ppt/slides/_rels/slide24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slideLayout" Target="../slideLayouts/slideLayout281.xml"/><Relationship Id="rId1" Type="http://schemas.openxmlformats.org/officeDocument/2006/relationships/themeOverride" Target="../theme/themeOverride133.xml"/></Relationships>
</file>

<file path=ppt/slides/_rels/slide24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slideLayout" Target="../slideLayouts/slideLayout281.xml"/><Relationship Id="rId1" Type="http://schemas.openxmlformats.org/officeDocument/2006/relationships/themeOverride" Target="../theme/themeOverride134.xml"/></Relationships>
</file>

<file path=ppt/slides/_rels/slide24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43.xml"/></Relationships>
</file>

<file path=ppt/slides/_rels/slide24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43.xml"/><Relationship Id="rId1" Type="http://schemas.openxmlformats.org/officeDocument/2006/relationships/themeOverride" Target="../theme/themeOverride135.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9.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9.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26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315.xml"/></Relationships>
</file>

<file path=ppt/slides/_rels/slide26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15.xml"/></Relationships>
</file>

<file path=ppt/slides/_rels/slide2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5.xml"/></Relationships>
</file>

<file path=ppt/slides/_rels/slide2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5.xml"/></Relationships>
</file>

<file path=ppt/slides/_rels/slide2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5.xml"/></Relationships>
</file>

<file path=ppt/slides/_rels/slide2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5.xml"/></Relationships>
</file>

<file path=ppt/slides/_rels/slide2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5.xml"/></Relationships>
</file>

<file path=ppt/slides/_rels/slide26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15.xml"/></Relationships>
</file>

<file path=ppt/slides/_rels/slide26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15.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27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15.xml"/></Relationships>
</file>

<file path=ppt/slides/_rels/slide27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15.xml"/></Relationships>
</file>

<file path=ppt/slides/_rels/slide27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7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7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7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7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7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7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7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28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8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5.xml"/></Relationships>
</file>

<file path=ppt/slides/_rels/slide28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15.xml"/></Relationships>
</file>

<file path=ppt/slides/_rels/slide28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315.xml"/></Relationships>
</file>

<file path=ppt/slides/_rels/slide28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315.xml"/></Relationships>
</file>

<file path=ppt/slides/_rels/slide28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315.xml"/></Relationships>
</file>

<file path=ppt/slides/_rels/slide28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315.xml"/></Relationships>
</file>

<file path=ppt/slides/_rels/slide28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315.xml"/></Relationships>
</file>

<file path=ppt/slides/_rels/slide28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315.xml"/></Relationships>
</file>

<file path=ppt/slides/_rels/slide28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315.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29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15.xml"/></Relationships>
</file>

<file path=ppt/slides/_rels/slide29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315.xml"/></Relationships>
</file>

<file path=ppt/slides/_rels/slide29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315.xml"/></Relationships>
</file>

<file path=ppt/slides/_rels/slide29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315.xml"/></Relationships>
</file>

<file path=ppt/slides/_rels/slide29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15.xml"/></Relationships>
</file>

<file path=ppt/slides/_rels/slide29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15.xml"/></Relationships>
</file>

<file path=ppt/slides/_rels/slide29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15.xml"/></Relationships>
</file>

<file path=ppt/slides/_rels/slide29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15.xml"/></Relationships>
</file>

<file path=ppt/slides/_rels/slide29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15.xml"/></Relationships>
</file>

<file path=ppt/slides/_rels/slide29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315.xml"/></Relationships>
</file>

<file path=ppt/slides/_rels/slide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0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315.xml"/></Relationships>
</file>

<file path=ppt/slides/_rels/slide30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315.xml"/></Relationships>
</file>

<file path=ppt/slides/_rels/slide30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315.xml"/></Relationships>
</file>

<file path=ppt/slides/_rels/slide30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315.xml"/></Relationships>
</file>

<file path=ppt/slides/_rels/slide3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15.xml"/></Relationships>
</file>

<file path=ppt/slides/_rels/slide3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15.xml"/></Relationships>
</file>

<file path=ppt/slides/_rels/slide30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slideLayout" Target="../slideLayouts/slideLayout343.xml"/><Relationship Id="rId1" Type="http://schemas.openxmlformats.org/officeDocument/2006/relationships/themeOverride" Target="../theme/themeOverride136.xml"/></Relationships>
</file>

<file path=ppt/slides/_rels/slide30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slideLayout" Target="../slideLayouts/slideLayout343.xml"/><Relationship Id="rId1" Type="http://schemas.openxmlformats.org/officeDocument/2006/relationships/themeOverride" Target="../theme/themeOverride137.xml"/></Relationships>
</file>

<file path=ppt/slides/_rels/slide3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343.xml"/><Relationship Id="rId1" Type="http://schemas.openxmlformats.org/officeDocument/2006/relationships/themeOverride" Target="../theme/themeOverride138.xml"/></Relationships>
</file>

<file path=ppt/slides/_rels/slide30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343.xml"/><Relationship Id="rId1" Type="http://schemas.openxmlformats.org/officeDocument/2006/relationships/themeOverride" Target="../theme/themeOverride139.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1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343.xml"/><Relationship Id="rId1" Type="http://schemas.openxmlformats.org/officeDocument/2006/relationships/themeOverride" Target="../theme/themeOverride140.xml"/></Relationships>
</file>

<file path=ppt/slides/_rels/slide31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343.xml"/><Relationship Id="rId1" Type="http://schemas.openxmlformats.org/officeDocument/2006/relationships/themeOverride" Target="../theme/themeOverride141.xml"/></Relationships>
</file>

<file path=ppt/slides/_rels/slide31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343.xml"/><Relationship Id="rId1" Type="http://schemas.openxmlformats.org/officeDocument/2006/relationships/themeOverride" Target="../theme/themeOverride142.xml"/></Relationships>
</file>

<file path=ppt/slides/_rels/slide3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343.xml"/><Relationship Id="rId1" Type="http://schemas.openxmlformats.org/officeDocument/2006/relationships/themeOverride" Target="../theme/themeOverride143.xml"/></Relationships>
</file>

<file path=ppt/slides/_rels/slide31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70.xml"/></Relationships>
</file>

<file path=ppt/slides/_rels/slide31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70.xml"/></Relationships>
</file>

<file path=ppt/slides/_rels/slide31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270.xml"/></Relationships>
</file>

<file path=ppt/slides/_rels/slide31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270.xml"/></Relationships>
</file>

<file path=ppt/slides/_rels/slide31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270.xml"/></Relationships>
</file>

<file path=ppt/slides/_rels/slide31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343.xml"/><Relationship Id="rId1" Type="http://schemas.openxmlformats.org/officeDocument/2006/relationships/themeOverride" Target="../theme/themeOverride144.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2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slideLayout" Target="../slideLayouts/slideLayout343.xml"/><Relationship Id="rId1" Type="http://schemas.openxmlformats.org/officeDocument/2006/relationships/themeOverride" Target="../theme/themeOverride145.xml"/></Relationships>
</file>

<file path=ppt/slides/_rels/slide32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43.xml"/><Relationship Id="rId1" Type="http://schemas.openxmlformats.org/officeDocument/2006/relationships/themeOverride" Target="../theme/themeOverride146.xml"/></Relationships>
</file>

<file path=ppt/slides/_rels/slide322.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1.xml"/></Relationships>
</file>

<file path=ppt/slides/_rels/slide32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411.xml"/></Relationships>
</file>

<file path=ppt/slides/_rels/slide32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11.xml"/></Relationships>
</file>

<file path=ppt/slides/_rels/slide32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411.xml"/></Relationships>
</file>

<file path=ppt/slides/_rels/slide32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11.xml"/></Relationships>
</file>

<file path=ppt/slides/_rels/slide32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11.xml"/></Relationships>
</file>

<file path=ppt/slides/_rels/slide32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11.xml"/></Relationships>
</file>

<file path=ppt/slides/_rels/slide32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11.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3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11.xml"/></Relationships>
</file>

<file path=ppt/slides/_rels/slide33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11.xml"/></Relationships>
</file>

<file path=ppt/slides/_rels/slide33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11.xml"/></Relationships>
</file>

<file path=ppt/slides/_rels/slide3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11.xml"/></Relationships>
</file>

<file path=ppt/slides/_rels/slide33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11.xml"/></Relationships>
</file>

<file path=ppt/slides/_rels/slide33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11.xml"/></Relationships>
</file>

<file path=ppt/slides/_rels/slide33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11.xml"/></Relationships>
</file>

<file path=ppt/slides/_rels/slide33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11.xml"/></Relationships>
</file>

<file path=ppt/slides/_rels/slide3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11.xml"/></Relationships>
</file>

<file path=ppt/slides/_rels/slide33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11.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4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11.xml"/></Relationships>
</file>

<file path=ppt/slides/_rels/slide34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11.xml"/></Relationships>
</file>

<file path=ppt/slides/_rels/slide34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11.xml"/></Relationships>
</file>

<file path=ppt/slides/_rels/slide34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11.xml"/></Relationships>
</file>

<file path=ppt/slides/_rels/slide34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11.xml"/></Relationships>
</file>

<file path=ppt/slides/_rels/slide3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11.xml"/></Relationships>
</file>

<file path=ppt/slides/_rels/slide34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11.xml"/></Relationships>
</file>

<file path=ppt/slides/_rels/slide34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11.xml"/></Relationships>
</file>

<file path=ppt/slides/_rels/slide3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11.xml"/></Relationships>
</file>

<file path=ppt/slides/_rels/slide349.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42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50.xml.rels><?xml version="1.0" encoding="UTF-8" standalone="yes"?>
<Relationships xmlns="http://schemas.openxmlformats.org/package/2006/relationships"><Relationship Id="rId2" Type="http://schemas.openxmlformats.org/officeDocument/2006/relationships/slideLayout" Target="../slideLayouts/slideLayout422.xml"/><Relationship Id="rId1" Type="http://schemas.openxmlformats.org/officeDocument/2006/relationships/themeOverride" Target="../theme/themeOverride147.xml"/></Relationships>
</file>

<file path=ppt/slides/_rels/slide351.xml.rels><?xml version="1.0" encoding="UTF-8" standalone="yes"?>
<Relationships xmlns="http://schemas.openxmlformats.org/package/2006/relationships"><Relationship Id="rId2" Type="http://schemas.openxmlformats.org/officeDocument/2006/relationships/slideLayout" Target="../slideLayouts/slideLayout422.xml"/><Relationship Id="rId1" Type="http://schemas.openxmlformats.org/officeDocument/2006/relationships/themeOverride" Target="../theme/themeOverride148.xml"/></Relationships>
</file>

<file path=ppt/slides/_rels/slide352.xml.rels><?xml version="1.0" encoding="UTF-8" standalone="yes"?>
<Relationships xmlns="http://schemas.openxmlformats.org/package/2006/relationships"><Relationship Id="rId2" Type="http://schemas.openxmlformats.org/officeDocument/2006/relationships/slideLayout" Target="../slideLayouts/slideLayout422.xml"/><Relationship Id="rId1" Type="http://schemas.openxmlformats.org/officeDocument/2006/relationships/themeOverride" Target="../theme/themeOverride149.xml"/></Relationships>
</file>

<file path=ppt/slides/_rels/slide3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422.xml"/><Relationship Id="rId1" Type="http://schemas.openxmlformats.org/officeDocument/2006/relationships/themeOverride" Target="../theme/themeOverride150.xml"/></Relationships>
</file>

<file path=ppt/slides/_rels/slide3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422.xml"/><Relationship Id="rId1" Type="http://schemas.openxmlformats.org/officeDocument/2006/relationships/themeOverride" Target="../theme/themeOverride151.xml"/></Relationships>
</file>

<file path=ppt/slides/_rels/slide35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11.xml"/></Relationships>
</file>

<file path=ppt/slides/_rels/slide35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33.xml"/></Relationships>
</file>

<file path=ppt/slides/_rels/slide357.xml.rels><?xml version="1.0" encoding="UTF-8" standalone="yes"?>
<Relationships xmlns="http://schemas.openxmlformats.org/package/2006/relationships"><Relationship Id="rId2" Type="http://schemas.openxmlformats.org/officeDocument/2006/relationships/slideLayout" Target="../slideLayouts/slideLayout444.xml"/><Relationship Id="rId1" Type="http://schemas.openxmlformats.org/officeDocument/2006/relationships/themeOverride" Target="../theme/themeOverride152.xml"/></Relationships>
</file>

<file path=ppt/slides/_rels/slide35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444.xml"/><Relationship Id="rId1" Type="http://schemas.openxmlformats.org/officeDocument/2006/relationships/themeOverride" Target="../theme/themeOverride153.xml"/></Relationships>
</file>

<file path=ppt/slides/_rels/slide359.xml.rels><?xml version="1.0" encoding="UTF-8" standalone="yes"?>
<Relationships xmlns="http://schemas.openxmlformats.org/package/2006/relationships"><Relationship Id="rId2" Type="http://schemas.openxmlformats.org/officeDocument/2006/relationships/slideLayout" Target="../slideLayouts/slideLayout444.xml"/><Relationship Id="rId1" Type="http://schemas.openxmlformats.org/officeDocument/2006/relationships/themeOverride" Target="../theme/themeOverride154.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60.xml.rels><?xml version="1.0" encoding="UTF-8" standalone="yes"?>
<Relationships xmlns="http://schemas.openxmlformats.org/package/2006/relationships"><Relationship Id="rId2" Type="http://schemas.openxmlformats.org/officeDocument/2006/relationships/slideLayout" Target="../slideLayouts/slideLayout444.xml"/><Relationship Id="rId1" Type="http://schemas.openxmlformats.org/officeDocument/2006/relationships/themeOverride" Target="../theme/themeOverride155.xml"/></Relationships>
</file>

<file path=ppt/slides/_rels/slide36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slideLayout" Target="../slideLayouts/slideLayout444.xml"/><Relationship Id="rId1" Type="http://schemas.openxmlformats.org/officeDocument/2006/relationships/themeOverride" Target="../theme/themeOverride156.xml"/></Relationships>
</file>

<file path=ppt/slides/_rels/slide362.xml.rels><?xml version="1.0" encoding="UTF-8" standalone="yes"?>
<Relationships xmlns="http://schemas.openxmlformats.org/package/2006/relationships"><Relationship Id="rId2" Type="http://schemas.openxmlformats.org/officeDocument/2006/relationships/slideLayout" Target="../slideLayouts/slideLayout444.xml"/><Relationship Id="rId1" Type="http://schemas.openxmlformats.org/officeDocument/2006/relationships/themeOverride" Target="../theme/themeOverride157.xml"/></Relationships>
</file>

<file path=ppt/slides/_rels/slide3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444.xml"/><Relationship Id="rId1" Type="http://schemas.openxmlformats.org/officeDocument/2006/relationships/themeOverride" Target="../theme/themeOverride158.xml"/></Relationships>
</file>

<file path=ppt/slides/_rels/slide3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444.xml"/><Relationship Id="rId1" Type="http://schemas.openxmlformats.org/officeDocument/2006/relationships/themeOverride" Target="../theme/themeOverride159.xml"/></Relationships>
</file>

<file path=ppt/slides/_rels/slide3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444.xml"/><Relationship Id="rId1" Type="http://schemas.openxmlformats.org/officeDocument/2006/relationships/themeOverride" Target="../theme/themeOverride160.xml"/></Relationships>
</file>

<file path=ppt/slides/_rels/slide366.xml.rels><?xml version="1.0" encoding="UTF-8" standalone="yes"?>
<Relationships xmlns="http://schemas.openxmlformats.org/package/2006/relationships"><Relationship Id="rId2" Type="http://schemas.openxmlformats.org/officeDocument/2006/relationships/slideLayout" Target="../slideLayouts/slideLayout444.xml"/><Relationship Id="rId1" Type="http://schemas.openxmlformats.org/officeDocument/2006/relationships/themeOverride" Target="../theme/themeOverride161.xml"/></Relationships>
</file>

<file path=ppt/slides/_rels/slide36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444.xml"/><Relationship Id="rId1" Type="http://schemas.openxmlformats.org/officeDocument/2006/relationships/themeOverride" Target="../theme/themeOverride162.xml"/></Relationships>
</file>

<file path=ppt/slides/_rels/slide3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444.xml"/><Relationship Id="rId1" Type="http://schemas.openxmlformats.org/officeDocument/2006/relationships/themeOverride" Target="../theme/themeOverride163.xml"/></Relationships>
</file>

<file path=ppt/slides/_rels/slide36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slideLayout" Target="../slideLayouts/slideLayout444.xml"/><Relationship Id="rId1" Type="http://schemas.openxmlformats.org/officeDocument/2006/relationships/themeOverride" Target="../theme/themeOverride164.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70.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slideLayout" Target="../slideLayouts/slideLayout444.xml"/><Relationship Id="rId1" Type="http://schemas.openxmlformats.org/officeDocument/2006/relationships/themeOverride" Target="../theme/themeOverride165.xml"/></Relationships>
</file>

<file path=ppt/slides/_rels/slide37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slideLayout" Target="../slideLayouts/slideLayout444.xml"/><Relationship Id="rId1" Type="http://schemas.openxmlformats.org/officeDocument/2006/relationships/themeOverride" Target="../theme/themeOverride166.xml"/></Relationships>
</file>

<file path=ppt/slides/_rels/slide372.xml.rels><?xml version="1.0" encoding="UTF-8" standalone="yes"?>
<Relationships xmlns="http://schemas.openxmlformats.org/package/2006/relationships"><Relationship Id="rId2" Type="http://schemas.openxmlformats.org/officeDocument/2006/relationships/slideLayout" Target="../slideLayouts/slideLayout444.xml"/><Relationship Id="rId1" Type="http://schemas.openxmlformats.org/officeDocument/2006/relationships/themeOverride" Target="../theme/themeOverride16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35.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9.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07.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07.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7.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07.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07.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07.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9.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1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13.xml"/></Relationships>
</file>

<file path=ppt/slides/_rels/slide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9.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14.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15.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16.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17.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18.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19.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0.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1.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2.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75.xml"/><Relationship Id="rId1" Type="http://schemas.openxmlformats.org/officeDocument/2006/relationships/themeOverride" Target="../theme/themeOverride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050" name="Picture 2" descr="E:\Bijbelstudies\Maps charts photos cliparts etc\Revelation\APOCALYPSE 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81200"/>
            <a:ext cx="8610600" cy="226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692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904875" y="1700256"/>
            <a:ext cx="10315575" cy="3570208"/>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1 Jean 4:2</a:t>
            </a:r>
          </a:p>
          <a:p>
            <a:pPr algn="ctr"/>
            <a:endParaRPr lang="fr-BE" sz="1000" b="1" i="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Reconnaissez à ceci l'Esprit de Dieu : tout esprit qui confesse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Jésus-Christ venu en chair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est de Dieu ;</a:t>
            </a:r>
            <a:endParaRPr lang="nl-BE" sz="4400" b="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endParaRPr>
          </a:p>
        </p:txBody>
      </p:sp>
    </p:spTree>
    <p:extLst>
      <p:ext uri="{BB962C8B-B14F-4D97-AF65-F5344CB8AC3E}">
        <p14:creationId xmlns:p14="http://schemas.microsoft.com/office/powerpoint/2010/main" val="2504317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384221"/>
            <a:ext cx="11849101"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2:4</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Il sera le juge des nations,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L’arbitre d’un grand nombre de peuples. </a:t>
            </a:r>
            <a:endParaRPr lang="nl-BE" sz="4400" b="1" u="sng" dirty="0">
              <a:ln w="22225">
                <a:solidFill>
                  <a:schemeClr val="accent2"/>
                </a:solidFill>
                <a:prstDash val="solid"/>
              </a:ln>
              <a:solidFill>
                <a:schemeClr val="accent2">
                  <a:lumMod val="40000"/>
                  <a:lumOff val="60000"/>
                </a:schemeClr>
              </a:solidFill>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7886701" y="390525"/>
            <a:ext cx="3933824" cy="110799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JUSTICE</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23325888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384221"/>
            <a:ext cx="11849101"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11:3</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Il ne jugera point sur l’apparence,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Il ne prononcera point sur un ouï-dire.</a:t>
            </a:r>
            <a:endParaRPr lang="nl-BE" sz="4400" b="1" u="sng" dirty="0">
              <a:ln w="22225">
                <a:solidFill>
                  <a:schemeClr val="accent2"/>
                </a:solidFill>
                <a:prstDash val="solid"/>
              </a:ln>
              <a:solidFill>
                <a:schemeClr val="accent2">
                  <a:lumMod val="40000"/>
                  <a:lumOff val="60000"/>
                </a:schemeClr>
              </a:solidFill>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7886701" y="390525"/>
            <a:ext cx="3933824" cy="110799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JUSTICE</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40999199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384221"/>
            <a:ext cx="11849101"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11:4</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Mais il jugera les pauvres avec équité,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Et il prononcera avec droiture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sur les malheureux de la terre ;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Il frappera la terre de sa parole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comme d’une verge, Et du souffle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de ses lèvres il fera mourir le méchant.</a:t>
            </a:r>
            <a:endParaRPr lang="nl-BE" sz="4400" b="1" u="sng" dirty="0">
              <a:ln w="22225">
                <a:solidFill>
                  <a:schemeClr val="accent2"/>
                </a:solidFill>
                <a:prstDash val="solid"/>
              </a:ln>
              <a:solidFill>
                <a:schemeClr val="accent2">
                  <a:lumMod val="40000"/>
                  <a:lumOff val="60000"/>
                </a:schemeClr>
              </a:solidFill>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7886701" y="390525"/>
            <a:ext cx="3933824" cy="110799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JUSTICE</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23708885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384221"/>
            <a:ext cx="11849101"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11:5</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La justice sera la ceinture de ses flancs,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Et la fidélité la ceinture de ses reins.</a:t>
            </a:r>
            <a:endParaRPr lang="nl-BE" sz="4400" b="1" u="sng" dirty="0">
              <a:ln w="22225">
                <a:solidFill>
                  <a:schemeClr val="accent2"/>
                </a:solidFill>
                <a:prstDash val="solid"/>
              </a:ln>
              <a:solidFill>
                <a:schemeClr val="accent2">
                  <a:lumMod val="40000"/>
                  <a:lumOff val="60000"/>
                </a:schemeClr>
              </a:solidFill>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7886701" y="390525"/>
            <a:ext cx="3933824" cy="110799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JUSTICE</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12567637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679496"/>
            <a:ext cx="11849101"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2:2</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arrivera, dans la suite des temps, </a:t>
            </a: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Que la montagne de la maison de l’Éternel sera fondée sur le sommet des montagnes, Qu’elle s’élèvera par-dessus les collines, </a:t>
            </a: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que toutes les nations y afflueront. </a:t>
            </a:r>
            <a:endParaRPr lang="nl-BE" sz="44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kstvak 2"/>
          <p:cNvSpPr txBox="1"/>
          <p:nvPr/>
        </p:nvSpPr>
        <p:spPr>
          <a:xfrm>
            <a:off x="342899" y="532953"/>
            <a:ext cx="3619500" cy="830997"/>
          </a:xfrm>
          <a:prstGeom prst="rect">
            <a:avLst/>
          </a:prstGeom>
          <a:solidFill>
            <a:schemeClr val="tx1">
              <a:lumMod val="10000"/>
              <a:lumOff val="9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3771900" y="278964"/>
            <a:ext cx="8229600" cy="769441"/>
          </a:xfrm>
          <a:prstGeom prst="rect">
            <a:avLst/>
          </a:prstGeom>
          <a:solidFill>
            <a:schemeClr val="bg1">
              <a:lumMod val="10000"/>
              <a:lumOff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CONNAISSANCE DE L’ÉTERNEL</a:t>
            </a:r>
            <a:endParaRPr lang="nl-BE" sz="44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42436652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679496"/>
            <a:ext cx="11849101" cy="4478149"/>
          </a:xfrm>
          <a:prstGeom prst="rect">
            <a:avLst/>
          </a:prstGeom>
        </p:spPr>
        <p:txBody>
          <a:bodyPr wrap="square">
            <a:spAutoFit/>
          </a:bodyPr>
          <a:lstStyle/>
          <a:p>
            <a:r>
              <a:rPr lang="fr-BE" sz="36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2:3</a:t>
            </a:r>
          </a:p>
          <a:p>
            <a:endParaRPr lang="fr-BE" sz="9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peuples s’y rendront en foule, et diront : Venez, et montons à la montagne de l’Éternel, </a:t>
            </a:r>
          </a:p>
          <a:p>
            <a:r>
              <a:rPr lang="fr-FR"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la maison du Dieu de Jacob, Afin qu’il nous enseigne ses voies, Et que nous marchions dans ses sentiers. Car de Sion sortira la loi, </a:t>
            </a:r>
          </a:p>
          <a:p>
            <a:r>
              <a:rPr lang="fr-FR"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 Jérusalem la parole de l’Éternel.</a:t>
            </a:r>
            <a:endParaRPr lang="nl-BE" sz="40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kstvak 2"/>
          <p:cNvSpPr txBox="1"/>
          <p:nvPr/>
        </p:nvSpPr>
        <p:spPr>
          <a:xfrm>
            <a:off x="342899" y="532953"/>
            <a:ext cx="3619500" cy="830997"/>
          </a:xfrm>
          <a:prstGeom prst="rect">
            <a:avLst/>
          </a:prstGeom>
          <a:solidFill>
            <a:schemeClr val="tx1">
              <a:lumMod val="10000"/>
              <a:lumOff val="9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3771900" y="278964"/>
            <a:ext cx="8229600" cy="769441"/>
          </a:xfrm>
          <a:prstGeom prst="rect">
            <a:avLst/>
          </a:prstGeom>
          <a:solidFill>
            <a:schemeClr val="bg1">
              <a:lumMod val="10000"/>
              <a:lumOff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CONNAISSANCE DE L’ÉTERNEL</a:t>
            </a:r>
            <a:endParaRPr lang="nl-BE" sz="44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5301540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4" y="1879521"/>
            <a:ext cx="11849101"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11:9</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terre sera remplie </a:t>
            </a: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la connaissance de l’Éternel, </a:t>
            </a: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le fond de la mer par les eaux </a:t>
            </a: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le couvrent.</a:t>
            </a:r>
            <a:endParaRPr lang="nl-BE" sz="44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kstvak 2"/>
          <p:cNvSpPr txBox="1"/>
          <p:nvPr/>
        </p:nvSpPr>
        <p:spPr>
          <a:xfrm>
            <a:off x="342899" y="532953"/>
            <a:ext cx="3619500" cy="830997"/>
          </a:xfrm>
          <a:prstGeom prst="rect">
            <a:avLst/>
          </a:prstGeom>
          <a:solidFill>
            <a:schemeClr val="tx1">
              <a:lumMod val="10000"/>
              <a:lumOff val="9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3771900" y="278964"/>
            <a:ext cx="8229600" cy="769441"/>
          </a:xfrm>
          <a:prstGeom prst="rect">
            <a:avLst/>
          </a:prstGeom>
          <a:solidFill>
            <a:schemeClr val="bg1">
              <a:lumMod val="10000"/>
              <a:lumOff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CONNAISSANCE DE L’ÉTERNEL</a:t>
            </a:r>
            <a:endParaRPr lang="nl-BE" sz="44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8681277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4" y="1725514"/>
            <a:ext cx="11849101" cy="4478149"/>
          </a:xfrm>
          <a:prstGeom prst="rect">
            <a:avLst/>
          </a:prstGeom>
        </p:spPr>
        <p:txBody>
          <a:bodyPr wrap="square">
            <a:spAutoFit/>
          </a:bodyPr>
          <a:lstStyle/>
          <a:p>
            <a:r>
              <a:rPr lang="fr-BE" sz="36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Genèse 3:17</a:t>
            </a:r>
          </a:p>
          <a:p>
            <a:endParaRPr lang="fr-BE" sz="9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dit à l’homme : Puisque tu as écouté la voix de ta femme, et que tu as mangé de l’arbre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sujet duquel je t’avais donné cet ordre :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Tu n’en mangeras point ! le sol sera maudit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cause de toi. C’est à force de peine que tu en tireras ta nourriture tous les jours de ta vie,</a:t>
            </a:r>
            <a:endParaRPr lang="nl-BE" sz="40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532953"/>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16499942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4" y="1725514"/>
            <a:ext cx="11849101"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Genèse 3:18</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te produira des épines et des ronces,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tu mangeras de l’herbe des champs.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532953"/>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1728176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4" y="1725514"/>
            <a:ext cx="11849101"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Genèse 3:19</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à la sueur de ton visage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que tu mangeras du pain,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jusqu’à ce que tu retournes dans la terre, d’où tu as été pris ; car tu es poussière,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tu retourneras dans la poussière.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532953"/>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1180372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895350" y="1004931"/>
            <a:ext cx="10315575" cy="4924425"/>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1 Jean 4:3</a:t>
            </a:r>
          </a:p>
          <a:p>
            <a:pPr algn="ctr"/>
            <a:endParaRPr lang="fr-BE" sz="1000" b="1" i="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et tout esprit qui ne confesse pas Jésus n'est pas de Dieu,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c'est celui de l’Antéchrist,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dont vous avez appris la venue,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et qui maintenant est déjà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dans le monde. </a:t>
            </a:r>
            <a:endParaRPr lang="nl-BE" sz="4400" b="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endParaRPr>
          </a:p>
        </p:txBody>
      </p:sp>
    </p:spTree>
    <p:extLst>
      <p:ext uri="{BB962C8B-B14F-4D97-AF65-F5344CB8AC3E}">
        <p14:creationId xmlns:p14="http://schemas.microsoft.com/office/powerpoint/2010/main" val="16937170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11:6</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loup habitera avec l’agneau,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panthère se couchera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avec le chevreau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veau, le lionceau, et le bétail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qu’on engraisse, seront ensemble,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un petit enfant les conduira.</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10380751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11:7</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vache et l’ourse auront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 même pâturage,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Leurs petits un même gîte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 lion, comme le bœuf,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mangera de la paille.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31509383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11:8</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nourrisson s’ébattra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l’antre de la vipère,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l’enfant sevré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mettra sa main dans la caverne du basilic.</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19093199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11:9</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ne se fera ni tort ni dommage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toute ma montagne sainte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4682451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35:1</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désert et le pays aride se réjouiront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solitude s’égaiera,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fleurira comme un narcisse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18715789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4478149"/>
          </a:xfrm>
          <a:prstGeom prst="rect">
            <a:avLst/>
          </a:prstGeom>
        </p:spPr>
        <p:txBody>
          <a:bodyPr wrap="square">
            <a:spAutoFit/>
          </a:bodyPr>
          <a:lstStyle/>
          <a:p>
            <a:r>
              <a:rPr lang="fr-BE" sz="36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35:2</a:t>
            </a:r>
          </a:p>
          <a:p>
            <a:endParaRPr lang="fr-BE" sz="9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Elle se couvrira de fleurs, et tressaillira de joie, Avec chants d’allégresse et cris de triomphe ; La gloire du Liban lui sera donnée,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magnificence du Carmel et de Saron.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verront la gloire de l’Éternel,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magnificence de notre Dieu. </a:t>
            </a:r>
            <a:endParaRPr lang="nl-BE" sz="40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25106462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35:5</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Alors s’ouvriront les yeux des aveugles, S’ouvriront les oreilles des sourds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26652094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35:6</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Alors le boiteux sautera comme un cerf,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langue du muet éclatera de joie.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des eaux jailliront dans le désert,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des ruisseaux dans la solitude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3642559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35:7</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mirage se changera en étang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terre desséchée en sources d’eaux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144655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DESTRUCTION </a:t>
            </a:r>
          </a:p>
          <a:p>
            <a:pPr algn="ctr"/>
            <a:r>
              <a:rPr lang="nl-BE"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rPr>
              <a:t>DE LA MALÉDICTION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onotype Corsiva" panose="03010101010201010101" pitchFamily="66" charset="0"/>
            </a:endParaRPr>
          </a:p>
        </p:txBody>
      </p:sp>
    </p:spTree>
    <p:extLst>
      <p:ext uri="{BB962C8B-B14F-4D97-AF65-F5344CB8AC3E}">
        <p14:creationId xmlns:p14="http://schemas.microsoft.com/office/powerpoint/2010/main" val="30896620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725514"/>
            <a:ext cx="11763376" cy="1538883"/>
          </a:xfrm>
          <a:prstGeom prst="rect">
            <a:avLst/>
          </a:prstGeom>
        </p:spPr>
        <p:txBody>
          <a:bodyPr wrap="square">
            <a:spAutoFit/>
          </a:bodyPr>
          <a:lstStyle/>
          <a:p>
            <a:r>
              <a:rPr lang="fr-BE" sz="40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Esaïe 33:24</a:t>
            </a:r>
          </a:p>
          <a:p>
            <a:endParaRPr lang="fr-BE" sz="1000" b="1" dirty="0">
              <a:ln w="22225">
                <a:solidFill>
                  <a:schemeClr val="accent2"/>
                </a:solidFill>
                <a:prstDash val="solid"/>
              </a:ln>
              <a:solidFill>
                <a:srgbClr val="C00000"/>
              </a:solidFill>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Aucun habitant ne dit : Je suis malade !</a:t>
            </a:r>
            <a:endParaRPr lang="nl-BE" sz="4400" b="1" u="sng" dirty="0">
              <a:ln w="22225">
                <a:solidFill>
                  <a:schemeClr val="accent2"/>
                </a:solidFill>
                <a:prstDash val="solid"/>
              </a:ln>
              <a:solidFill>
                <a:srgbClr val="C00000"/>
              </a:solidFill>
            </a:endParaRPr>
          </a:p>
        </p:txBody>
      </p:sp>
      <p:sp>
        <p:nvSpPr>
          <p:cNvPr id="3" name="Tekstvak 2"/>
          <p:cNvSpPr txBox="1"/>
          <p:nvPr/>
        </p:nvSpPr>
        <p:spPr>
          <a:xfrm>
            <a:off x="342899" y="371028"/>
            <a:ext cx="3619500" cy="830997"/>
          </a:xfrm>
          <a:prstGeom prst="rect">
            <a:avLst/>
          </a:prstGeom>
          <a:solidFill>
            <a:srgbClr val="FFCCFF"/>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outerShdw dist="38100" dir="2700000" algn="tl" rotWithShape="0">
                    <a:schemeClr val="accent2"/>
                  </a:outerShdw>
                </a:effectLst>
                <a:latin typeface="Monotype Corsiva" panose="03010101010201010101" pitchFamily="66" charset="0"/>
              </a:rPr>
              <a:t>PLUS DE MALADIE</a:t>
            </a:r>
            <a:endParaRPr lang="nl-BE" sz="4400" b="1" dirty="0">
              <a:ln w="6600">
                <a:solidFill>
                  <a:schemeClr val="accent2"/>
                </a:solidFill>
                <a:prstDash val="solid"/>
              </a:ln>
              <a:solidFill>
                <a:srgbClr val="FFFFFF"/>
              </a:solidFill>
              <a:effectLst>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418187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87901" y="2331823"/>
            <a:ext cx="11346899" cy="4247317"/>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Luc 13:11</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y avait là une femme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possédée d’un esprit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la rendait infirme depuis dix-huit ans ; elle était courbée,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ne pouvait pas du tout se redresser.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125" y="228599"/>
            <a:ext cx="4584700" cy="3438525"/>
          </a:xfrm>
          <a:prstGeom prst="rect">
            <a:avLst/>
          </a:prstGeom>
        </p:spPr>
      </p:pic>
    </p:spTree>
    <p:extLst>
      <p:ext uri="{BB962C8B-B14F-4D97-AF65-F5344CB8AC3E}">
        <p14:creationId xmlns:p14="http://schemas.microsoft.com/office/powerpoint/2010/main" val="41841681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725514"/>
            <a:ext cx="11763376" cy="2215991"/>
          </a:xfrm>
          <a:prstGeom prst="rect">
            <a:avLst/>
          </a:prstGeom>
        </p:spPr>
        <p:txBody>
          <a:bodyPr wrap="square">
            <a:spAutoFit/>
          </a:bodyPr>
          <a:lstStyle/>
          <a:p>
            <a:r>
              <a:rPr lang="fr-BE" sz="40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Esaïe 35:5</a:t>
            </a:r>
          </a:p>
          <a:p>
            <a:endParaRPr lang="fr-BE" sz="1000" b="1" dirty="0">
              <a:ln w="22225">
                <a:solidFill>
                  <a:schemeClr val="accent2"/>
                </a:solidFill>
                <a:prstDash val="solid"/>
              </a:ln>
              <a:solidFill>
                <a:srgbClr val="C00000"/>
              </a:solidFill>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Alors s’ouvriront les yeux des aveugles, S’ouvriront les oreilles des sourds ;</a:t>
            </a:r>
            <a:endParaRPr lang="nl-BE" sz="4400" b="1" u="sng" dirty="0">
              <a:ln w="22225">
                <a:solidFill>
                  <a:schemeClr val="accent2"/>
                </a:solidFill>
                <a:prstDash val="solid"/>
              </a:ln>
              <a:solidFill>
                <a:srgbClr val="C00000"/>
              </a:solidFill>
            </a:endParaRPr>
          </a:p>
        </p:txBody>
      </p:sp>
      <p:sp>
        <p:nvSpPr>
          <p:cNvPr id="3" name="Tekstvak 2"/>
          <p:cNvSpPr txBox="1"/>
          <p:nvPr/>
        </p:nvSpPr>
        <p:spPr>
          <a:xfrm>
            <a:off x="342899" y="371028"/>
            <a:ext cx="3619500" cy="830997"/>
          </a:xfrm>
          <a:prstGeom prst="rect">
            <a:avLst/>
          </a:prstGeom>
          <a:solidFill>
            <a:srgbClr val="FFCCFF"/>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outerShdw dist="38100" dir="2700000" algn="tl" rotWithShape="0">
                    <a:schemeClr val="accent2"/>
                  </a:outerShdw>
                </a:effectLst>
                <a:latin typeface="Monotype Corsiva" panose="03010101010201010101" pitchFamily="66" charset="0"/>
              </a:rPr>
              <a:t>PLUS DE MALADIE</a:t>
            </a:r>
            <a:endParaRPr lang="nl-BE" sz="4400" b="1" dirty="0">
              <a:ln w="6600">
                <a:solidFill>
                  <a:schemeClr val="accent2"/>
                </a:solidFill>
                <a:prstDash val="solid"/>
              </a:ln>
              <a:solidFill>
                <a:srgbClr val="FFFFFF"/>
              </a:solidFill>
              <a:effectLst>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31182963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725514"/>
            <a:ext cx="11763376" cy="2215991"/>
          </a:xfrm>
          <a:prstGeom prst="rect">
            <a:avLst/>
          </a:prstGeom>
        </p:spPr>
        <p:txBody>
          <a:bodyPr wrap="square">
            <a:spAutoFit/>
          </a:bodyPr>
          <a:lstStyle/>
          <a:p>
            <a:r>
              <a:rPr lang="fr-BE" sz="40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Esaïe 35:6</a:t>
            </a:r>
          </a:p>
          <a:p>
            <a:endParaRPr lang="fr-BE" sz="1000" b="1" dirty="0">
              <a:ln w="22225">
                <a:solidFill>
                  <a:schemeClr val="accent2"/>
                </a:solidFill>
                <a:prstDash val="solid"/>
              </a:ln>
              <a:solidFill>
                <a:srgbClr val="C00000"/>
              </a:solidFill>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Alors le boiteux sautera comme un cerf, </a:t>
            </a:r>
          </a:p>
          <a:p>
            <a:r>
              <a:rPr lang="fr-FR" sz="44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Et la langue du muet éclatera de joie.</a:t>
            </a:r>
            <a:endParaRPr lang="nl-BE" sz="4400" b="1" u="sng" dirty="0">
              <a:ln w="22225">
                <a:solidFill>
                  <a:schemeClr val="accent2"/>
                </a:solidFill>
                <a:prstDash val="solid"/>
              </a:ln>
              <a:solidFill>
                <a:srgbClr val="C00000"/>
              </a:solidFill>
            </a:endParaRPr>
          </a:p>
        </p:txBody>
      </p:sp>
      <p:sp>
        <p:nvSpPr>
          <p:cNvPr id="3" name="Tekstvak 2"/>
          <p:cNvSpPr txBox="1"/>
          <p:nvPr/>
        </p:nvSpPr>
        <p:spPr>
          <a:xfrm>
            <a:off x="342899" y="371028"/>
            <a:ext cx="3619500" cy="830997"/>
          </a:xfrm>
          <a:prstGeom prst="rect">
            <a:avLst/>
          </a:prstGeom>
          <a:solidFill>
            <a:srgbClr val="FFCCFF"/>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outerShdw dist="38100" dir="2700000" algn="tl" rotWithShape="0">
                    <a:schemeClr val="accent2"/>
                  </a:outerShdw>
                </a:effectLst>
                <a:latin typeface="Monotype Corsiva" panose="03010101010201010101" pitchFamily="66" charset="0"/>
              </a:rPr>
              <a:t>PLUS DE MALADIE</a:t>
            </a:r>
            <a:endParaRPr lang="nl-BE" sz="4400" b="1" dirty="0">
              <a:ln w="6600">
                <a:solidFill>
                  <a:schemeClr val="accent2"/>
                </a:solidFill>
                <a:prstDash val="solid"/>
              </a:ln>
              <a:solidFill>
                <a:srgbClr val="FFFFFF"/>
              </a:solidFill>
              <a:effectLst>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19659940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725514"/>
            <a:ext cx="11763376" cy="2215991"/>
          </a:xfrm>
          <a:prstGeom prst="rect">
            <a:avLst/>
          </a:prstGeom>
        </p:spPr>
        <p:txBody>
          <a:bodyPr wrap="square">
            <a:spAutoFit/>
          </a:bodyPr>
          <a:lstStyle/>
          <a:p>
            <a:r>
              <a:rPr lang="fr-BE" sz="40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Jérémie 30:17</a:t>
            </a:r>
          </a:p>
          <a:p>
            <a:endParaRPr lang="fr-BE" sz="1000" b="1" dirty="0">
              <a:ln w="22225">
                <a:solidFill>
                  <a:schemeClr val="accent2"/>
                </a:solidFill>
                <a:prstDash val="solid"/>
              </a:ln>
              <a:solidFill>
                <a:srgbClr val="C00000"/>
              </a:solidFill>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Je te guérirai, je panserai tes plaies, </a:t>
            </a:r>
          </a:p>
          <a:p>
            <a:r>
              <a:rPr lang="fr-FR" sz="4400" b="1" dirty="0" smtClean="0">
                <a:ln w="22225">
                  <a:solidFill>
                    <a:schemeClr val="accent2"/>
                  </a:solidFill>
                  <a:prstDash val="solid"/>
                </a:ln>
                <a:solidFill>
                  <a:srgbClr val="C00000"/>
                </a:solidFill>
                <a:latin typeface="Arial" panose="020B0604020202020204" pitchFamily="34" charset="0"/>
                <a:ea typeface="Times New Roman" panose="02020603050405020304" pitchFamily="18" charset="0"/>
              </a:rPr>
              <a:t>Dit l’Éternel.</a:t>
            </a:r>
            <a:endParaRPr lang="nl-BE" sz="4400" b="1" u="sng" dirty="0">
              <a:ln w="22225">
                <a:solidFill>
                  <a:schemeClr val="accent2"/>
                </a:solidFill>
                <a:prstDash val="solid"/>
              </a:ln>
              <a:solidFill>
                <a:srgbClr val="C00000"/>
              </a:solidFill>
            </a:endParaRPr>
          </a:p>
        </p:txBody>
      </p:sp>
      <p:sp>
        <p:nvSpPr>
          <p:cNvPr id="3" name="Tekstvak 2"/>
          <p:cNvSpPr txBox="1"/>
          <p:nvPr/>
        </p:nvSpPr>
        <p:spPr>
          <a:xfrm>
            <a:off x="342899" y="371028"/>
            <a:ext cx="3619500" cy="830997"/>
          </a:xfrm>
          <a:prstGeom prst="rect">
            <a:avLst/>
          </a:prstGeom>
          <a:solidFill>
            <a:srgbClr val="FFCCFF"/>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outerShdw dist="38100" dir="2700000" algn="tl" rotWithShape="0">
                    <a:schemeClr val="accent2"/>
                  </a:outerShdw>
                </a:effectLst>
                <a:latin typeface="Monotype Corsiva" panose="03010101010201010101" pitchFamily="66" charset="0"/>
              </a:rPr>
              <a:t>PLUS DE MALADIE</a:t>
            </a:r>
            <a:endParaRPr lang="nl-BE" sz="4400" b="1" dirty="0">
              <a:ln w="6600">
                <a:solidFill>
                  <a:schemeClr val="accent2"/>
                </a:solidFill>
                <a:prstDash val="solid"/>
              </a:ln>
              <a:solidFill>
                <a:srgbClr val="FFFFFF"/>
              </a:solidFill>
              <a:effectLst>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29281369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725514"/>
            <a:ext cx="11763376" cy="2893100"/>
          </a:xfrm>
          <a:prstGeom prst="rect">
            <a:avLst/>
          </a:prstGeom>
        </p:spPr>
        <p:txBody>
          <a:bodyPr wrap="square">
            <a:spAutoFit/>
          </a:bodyPr>
          <a:lstStyle/>
          <a:p>
            <a:r>
              <a:rPr lang="fr-BE" sz="40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65:20</a:t>
            </a:r>
          </a:p>
          <a:p>
            <a:endParaRPr lang="fr-BE" sz="1000" b="1" dirty="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 n’y aura plus ni enfants ni vieillards </a:t>
            </a: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Qui n’accomplissent leurs jours ; </a:t>
            </a: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celui qui mourra à cent ans sera jeune</a:t>
            </a:r>
            <a:endParaRPr lang="nl-BE" sz="4400" b="1" u="sng" dirty="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1">
              <a:lumMod val="60000"/>
              <a:lumOff val="4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ÂGE AVANCÉE</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7608722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725514"/>
            <a:ext cx="11763376" cy="2893100"/>
          </a:xfrm>
          <a:prstGeom prst="rect">
            <a:avLst/>
          </a:prstGeom>
        </p:spPr>
        <p:txBody>
          <a:bodyPr wrap="square">
            <a:spAutoFit/>
          </a:bodyPr>
          <a:lstStyle/>
          <a:p>
            <a:r>
              <a:rPr lang="fr-BE" sz="40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65:21</a:t>
            </a:r>
          </a:p>
          <a:p>
            <a:endParaRPr lang="fr-BE" sz="1000" b="1" dirty="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bâtiront des maisons et les habiteront ; Ils planteront des vignes </a:t>
            </a: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en mangeront le fruit.</a:t>
            </a:r>
            <a:endParaRPr lang="nl-BE" sz="4400" b="1" u="sng" dirty="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1">
              <a:lumMod val="60000"/>
              <a:lumOff val="4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ÂGE AVANCÉE</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30400503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4924425"/>
          </a:xfrm>
          <a:prstGeom prst="rect">
            <a:avLst/>
          </a:prstGeom>
        </p:spPr>
        <p:txBody>
          <a:bodyPr wrap="square">
            <a:spAutoFit/>
          </a:bodyPr>
          <a:lstStyle/>
          <a:p>
            <a:r>
              <a:rPr lang="fr-BE" sz="40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65:22</a:t>
            </a:r>
          </a:p>
          <a:p>
            <a:endParaRPr lang="fr-BE" sz="1000" b="1" dirty="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ne bâtiront pas des maisons pour qu’un autre les habite, Ils ne planteront pas des vignes pour qu’un autre en mange le fruit ; Car les jours de mon peuple seront comme les jours des arbres, Et mes élus jouiront de l’œuvre de leurs mains.</a:t>
            </a:r>
            <a:endParaRPr lang="nl-BE" sz="4400" b="1" u="sng" dirty="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1">
              <a:lumMod val="60000"/>
              <a:lumOff val="4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ÂGE AVANCÉE</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20575952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4924425"/>
          </a:xfrm>
          <a:prstGeom prst="rect">
            <a:avLst/>
          </a:prstGeom>
        </p:spPr>
        <p:txBody>
          <a:bodyPr wrap="square">
            <a:spAutoFit/>
          </a:bodyPr>
          <a:lstStyle/>
          <a:p>
            <a:r>
              <a:rPr lang="fr-BE" sz="40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65:23</a:t>
            </a:r>
          </a:p>
          <a:p>
            <a:endParaRPr lang="fr-BE" sz="1000" b="1" dirty="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ne travailleront pas en vain, </a:t>
            </a: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ils n’auront pas des enfants </a:t>
            </a: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pour les voir périr ; </a:t>
            </a: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ils formeront une race bénie </a:t>
            </a: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l’Éternel, </a:t>
            </a:r>
          </a:p>
          <a:p>
            <a:r>
              <a:rPr lang="fr-FR" sz="4400" b="1" dirty="0" smtClean="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leurs enfants seront avec eux.</a:t>
            </a:r>
            <a:endParaRPr lang="nl-BE" sz="4400" b="1" u="sng" dirty="0">
              <a:ln w="9525">
                <a:solidFill>
                  <a:schemeClr val="bg1"/>
                </a:solidFill>
                <a:prstDash val="solid"/>
              </a:ln>
              <a:effectLst>
                <a:glow rad="101600">
                  <a:srgbClr val="000000">
                    <a:alpha val="60000"/>
                  </a:srgbClr>
                </a:glow>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1">
              <a:lumMod val="60000"/>
              <a:lumOff val="4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ÂGE AVANCÉE</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20438165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4924425"/>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30:23</a:t>
            </a:r>
          </a:p>
          <a:p>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Alors il répandra la pluie sur la semence que tu auras mise en terre,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le pain que produira la terre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sera savoureux et nourrissant ;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En ce même temps, tes troupeaux paîtront dans de vastes pâturages.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Le Millennium</a:t>
            </a:r>
            <a:endParaRPr lang="nl-BE" sz="4800" b="1"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TRAVAIL</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3539793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3570208"/>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30:24</a:t>
            </a:r>
          </a:p>
          <a:p>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Les bœufs et les ânes,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qui labourent la terre,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Mangeront un fourrage salé,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Qu’on aura vanné avec la pelle et le van.</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Le Millennium</a:t>
            </a:r>
            <a:endParaRPr lang="nl-BE" sz="4800" b="1"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TRAVAIL</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22480084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4924425"/>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62:8</a:t>
            </a:r>
          </a:p>
          <a:p>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L’Éternel l’a juré par sa droite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par son bras puissant :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Je ne donnerai plus ton blé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pour nourriture à tes ennemis,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les fils de l’étranger ne boiront plus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ton vin, produit de tes labeurs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Le Millennium</a:t>
            </a:r>
            <a:endParaRPr lang="nl-BE" sz="4800" b="1"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TRAVAIL</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2416828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0276" y="2960473"/>
            <a:ext cx="11346899" cy="3570208"/>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Luc 13:12</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Lorsqu’il la vit,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Jésus lui adressa la parole,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lui dit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Femme, tu es délivrée de ton infirmité.</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75" y="228599"/>
            <a:ext cx="5429250" cy="4071938"/>
          </a:xfrm>
          <a:prstGeom prst="rect">
            <a:avLst/>
          </a:prstGeom>
        </p:spPr>
      </p:pic>
    </p:spTree>
    <p:extLst>
      <p:ext uri="{BB962C8B-B14F-4D97-AF65-F5344CB8AC3E}">
        <p14:creationId xmlns:p14="http://schemas.microsoft.com/office/powerpoint/2010/main" val="14354666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3570208"/>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62:8</a:t>
            </a:r>
          </a:p>
          <a:p>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Mais ceux qui auront amassé le blé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 mangeront Et loueront l’Éternel,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ceux qui auront récolté le vin le boiront, Dans les parvis de mon sanctuaire.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Le Millennium</a:t>
            </a:r>
            <a:endParaRPr lang="nl-BE" sz="4800" b="1"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TRAVAIL</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23285402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2893100"/>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65:21</a:t>
            </a:r>
          </a:p>
          <a:p>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bâtiront des maisons et les habiteront ; Ils planteront des vignes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en mangeront le fruit.</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Le Millennium</a:t>
            </a:r>
            <a:endParaRPr lang="nl-BE" sz="4800" b="1"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TRAVAIL</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19758624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4924425"/>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65:22</a:t>
            </a:r>
          </a:p>
          <a:p>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ne bâtiront pas des maisons pour qu’un autre les habite, Ils ne planteront pas des vignes pour qu’un autre en mange le fruit ; Car les jours de mon peuple seront comme les jours des arbres, Et mes élus jouiront de l’œuvre de leurs mains.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Le Millennium</a:t>
            </a:r>
            <a:endParaRPr lang="nl-BE" sz="4800" b="1"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TRAVAIL</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38275748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8123" y="1439764"/>
            <a:ext cx="11763376" cy="1538883"/>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65:23</a:t>
            </a:r>
          </a:p>
          <a:p>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ne travailleront pas en vain</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kstvak 2"/>
          <p:cNvSpPr txBox="1"/>
          <p:nvPr/>
        </p:nvSpPr>
        <p:spPr>
          <a:xfrm>
            <a:off x="342899" y="371028"/>
            <a:ext cx="3619500" cy="830997"/>
          </a:xfrm>
          <a:prstGeom prst="rect">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Le Millennium</a:t>
            </a:r>
            <a:endParaRPr lang="nl-BE" sz="4800" b="1"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6448424" y="278964"/>
            <a:ext cx="5553075" cy="769441"/>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rPr>
              <a:t>TRAVAIL</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Monotype Corsiva" panose="03010101010201010101" pitchFamily="66" charset="0"/>
            </a:endParaRPr>
          </a:p>
        </p:txBody>
      </p:sp>
    </p:spTree>
    <p:extLst>
      <p:ext uri="{BB962C8B-B14F-4D97-AF65-F5344CB8AC3E}">
        <p14:creationId xmlns:p14="http://schemas.microsoft.com/office/powerpoint/2010/main" val="14981220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5139869"/>
          </a:xfrm>
          <a:prstGeom prst="rect">
            <a:avLst/>
          </a:prstGeom>
        </p:spPr>
        <p:txBody>
          <a:bodyPr wrap="square">
            <a:spAutoFit/>
          </a:bodyPr>
          <a:lstStyle/>
          <a:p>
            <a:r>
              <a:rPr lang="fr-BE"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20:4</a:t>
            </a:r>
          </a:p>
          <a:p>
            <a:endParaRPr lang="fr-BE" sz="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vis des trônes ; et à ceux qui s’y assirent </a:t>
            </a:r>
          </a:p>
          <a:p>
            <a:r>
              <a:rPr lang="fr-F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fut donné le pouvoir de juger. Et je vis les âmes </a:t>
            </a:r>
          </a:p>
          <a:p>
            <a:r>
              <a:rPr lang="fr-F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ceux qui avaient été décapités à cause du témoignage de Jésus et à cause de la parole de Dieu, et de ceux qui n’avaient pas adoré la bête </a:t>
            </a:r>
          </a:p>
          <a:p>
            <a:r>
              <a:rPr lang="fr-F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ni son image, et qui n’avaient pas reçu la marque </a:t>
            </a:r>
          </a:p>
          <a:p>
            <a:r>
              <a:rPr lang="fr-F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leur front et sur leur main. Ils revinrent à la vie, </a:t>
            </a:r>
          </a:p>
          <a:p>
            <a:r>
              <a:rPr lang="fr-F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régnèrent avec Christ pendant mille ans. </a:t>
            </a:r>
            <a:endParaRPr lang="nl-BE" sz="36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4">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5" name="Tekstvak 4"/>
          <p:cNvSpPr txBox="1"/>
          <p:nvPr/>
        </p:nvSpPr>
        <p:spPr>
          <a:xfrm>
            <a:off x="457200" y="595640"/>
            <a:ext cx="6534150" cy="646331"/>
          </a:xfrm>
          <a:prstGeom prst="rect">
            <a:avLst/>
          </a:prstGeom>
          <a:noFill/>
          <a:ln>
            <a:solidFill>
              <a:srgbClr val="FFFFFF"/>
            </a:solidFill>
          </a:ln>
        </p:spPr>
        <p:txBody>
          <a:bodyPr wrap="square" rtlCol="0">
            <a:spAutoFit/>
          </a:bodyPr>
          <a:lstStyle/>
          <a:p>
            <a:r>
              <a:rPr lang="nl-BE" sz="3600" b="1" dirty="0" smtClean="0">
                <a:solidFill>
                  <a:srgbClr val="FFFFFF"/>
                </a:solidFill>
                <a:effectLst>
                  <a:outerShdw blurRad="38100" dist="38100" dir="2700000" algn="tl">
                    <a:srgbClr val="000000">
                      <a:alpha val="43137"/>
                    </a:srgbClr>
                  </a:outerShdw>
                </a:effectLst>
                <a:latin typeface="Monotype Corsiva" panose="03010101010201010101" pitchFamily="66" charset="0"/>
              </a:rPr>
              <a:t>Les martyrs de la Grande Tribulation</a:t>
            </a:r>
            <a:endParaRPr lang="nl-BE" sz="3600" b="1" dirty="0">
              <a:solidFill>
                <a:srgbClr val="FFFFFF"/>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3155807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20:5</a:t>
            </a:r>
          </a:p>
          <a:p>
            <a:endParaRPr lang="fr-BE" sz="1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autres morts ne revinrent point à la vie jusqu’à ce que les mille ans </a:t>
            </a: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fussent accomplis. </a:t>
            </a: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la première résurrection.</a:t>
            </a:r>
            <a:endParaRPr lang="nl-BE" sz="44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4">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noFill/>
          <a:ln>
            <a:solidFill>
              <a:srgbClr val="FFFFFF"/>
            </a:solidFill>
          </a:ln>
        </p:spPr>
        <p:txBody>
          <a:bodyPr wrap="square" rtlCol="0">
            <a:spAutoFit/>
          </a:bodyPr>
          <a:lstStyle/>
          <a:p>
            <a:r>
              <a:rPr lang="nl-BE" sz="3600" b="1" dirty="0" smtClean="0">
                <a:solidFill>
                  <a:srgbClr val="FFFFFF"/>
                </a:solidFill>
                <a:effectLst>
                  <a:outerShdw blurRad="38100" dist="38100" dir="2700000" algn="tl">
                    <a:srgbClr val="000000">
                      <a:alpha val="43137"/>
                    </a:srgbClr>
                  </a:outerShdw>
                </a:effectLst>
                <a:latin typeface="Monotype Corsiva" panose="03010101010201010101" pitchFamily="66" charset="0"/>
              </a:rPr>
              <a:t>Les martyrs de la Grande Tribulation</a:t>
            </a:r>
            <a:endParaRPr lang="nl-BE" sz="3600" b="1" dirty="0">
              <a:solidFill>
                <a:srgbClr val="FFFFFF"/>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39655870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20:6</a:t>
            </a:r>
          </a:p>
          <a:p>
            <a:endParaRPr lang="fr-BE" sz="1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Heureux et saints ceux qui ont part </a:t>
            </a:r>
          </a:p>
          <a:p>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la première résurrection ! La seconde mort n’a point de pouvoir sur eux ; mais ils seront sacrificateurs de Dieu et de Christ, et ils régneront avec lui pendant mille ans. </a:t>
            </a:r>
            <a:endParaRPr lang="nl-BE" sz="44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4">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noFill/>
          <a:ln>
            <a:solidFill>
              <a:srgbClr val="FFFFFF"/>
            </a:solidFill>
          </a:ln>
        </p:spPr>
        <p:txBody>
          <a:bodyPr wrap="square" rtlCol="0">
            <a:spAutoFit/>
          </a:bodyPr>
          <a:lstStyle/>
          <a:p>
            <a:r>
              <a:rPr lang="nl-BE" sz="3600" b="1" dirty="0" smtClean="0">
                <a:solidFill>
                  <a:srgbClr val="FFFFFF"/>
                </a:solidFill>
                <a:effectLst>
                  <a:outerShdw blurRad="38100" dist="38100" dir="2700000" algn="tl">
                    <a:srgbClr val="000000">
                      <a:alpha val="43137"/>
                    </a:srgbClr>
                  </a:outerShdw>
                </a:effectLst>
                <a:latin typeface="Monotype Corsiva" panose="03010101010201010101" pitchFamily="66" charset="0"/>
              </a:rPr>
              <a:t>Les martyrs de la Grande Tribulation</a:t>
            </a:r>
            <a:endParaRPr lang="nl-BE" sz="3600" b="1" dirty="0">
              <a:solidFill>
                <a:srgbClr val="FFFFFF"/>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4534762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60:21</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n’y aura plus que des justes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parmi ton peuple,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posséderont à toujours le pays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le rejeton que j’ai planté,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l’œuvre de mes mains,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servir à ma gloire.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chemeClr val="accent3"/>
                </a:solidFill>
                <a:latin typeface="Monotype Corsiva" panose="03010101010201010101" pitchFamily="66" charset="0"/>
              </a:rPr>
              <a:t>Israël</a:t>
            </a:r>
            <a:endParaRPr lang="nl-BE" sz="3600" b="1" dirty="0">
              <a:ln/>
              <a:solidFill>
                <a:schemeClr val="accent3"/>
              </a:solidFill>
              <a:latin typeface="Monotype Corsiva" panose="03010101010201010101" pitchFamily="66" charset="0"/>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3625" y="2009775"/>
            <a:ext cx="1721123" cy="4435394"/>
          </a:xfrm>
          <a:prstGeom prst="rect">
            <a:avLst/>
          </a:prstGeom>
        </p:spPr>
      </p:pic>
    </p:spTree>
    <p:extLst>
      <p:ext uri="{BB962C8B-B14F-4D97-AF65-F5344CB8AC3E}">
        <p14:creationId xmlns:p14="http://schemas.microsoft.com/office/powerpoint/2010/main" val="31792127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60:22</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plus petit deviendra un millier,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 moindre une nation puissante.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Moi, l’Éternel, je hâterai ces choses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leur temps.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chemeClr val="accent3"/>
                </a:solidFill>
                <a:latin typeface="Monotype Corsiva" panose="03010101010201010101" pitchFamily="66" charset="0"/>
              </a:rPr>
              <a:t>Israël</a:t>
            </a:r>
            <a:endParaRPr lang="nl-BE" sz="3600" b="1" dirty="0">
              <a:ln/>
              <a:solidFill>
                <a:schemeClr val="accent3"/>
              </a:solidFill>
              <a:latin typeface="Monotype Corsiva" panose="03010101010201010101" pitchFamily="66" charset="0"/>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3625" y="2009775"/>
            <a:ext cx="1721123" cy="4435394"/>
          </a:xfrm>
          <a:prstGeom prst="rect">
            <a:avLst/>
          </a:prstGeom>
        </p:spPr>
      </p:pic>
    </p:spTree>
    <p:extLst>
      <p:ext uri="{BB962C8B-B14F-4D97-AF65-F5344CB8AC3E}">
        <p14:creationId xmlns:p14="http://schemas.microsoft.com/office/powerpoint/2010/main" val="168078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11:12</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élèvera une bannière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les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rassemblera les exilés d’Israël,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recueillera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dispersés de Juda,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quatre extrémités de la terre.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chemeClr val="accent3"/>
                </a:solidFill>
                <a:latin typeface="Monotype Corsiva" panose="03010101010201010101" pitchFamily="66" charset="0"/>
              </a:rPr>
              <a:t>Israël</a:t>
            </a:r>
            <a:endParaRPr lang="nl-BE" sz="3600" b="1" dirty="0">
              <a:ln/>
              <a:solidFill>
                <a:schemeClr val="accent3"/>
              </a:solidFill>
              <a:latin typeface="Monotype Corsiva" panose="03010101010201010101" pitchFamily="66" charset="0"/>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3625" y="2009775"/>
            <a:ext cx="1721123" cy="4435394"/>
          </a:xfrm>
          <a:prstGeom prst="rect">
            <a:avLst/>
          </a:prstGeom>
        </p:spPr>
      </p:pic>
    </p:spTree>
    <p:extLst>
      <p:ext uri="{BB962C8B-B14F-4D97-AF65-F5344CB8AC3E}">
        <p14:creationId xmlns:p14="http://schemas.microsoft.com/office/powerpoint/2010/main" val="1867961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9801" y="979273"/>
            <a:ext cx="11346899" cy="5601533"/>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Luc 13:13</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Mais le chef de la synagogue,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indigné de ce que Jésus avait opéré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cette guérison un jour de sabbat,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dit à la foule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y a six jours pour travailler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venez donc vous faire guérir ces jours-là, et non pas le jour du sabbat.</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475" y="228599"/>
            <a:ext cx="2800350" cy="2100263"/>
          </a:xfrm>
          <a:prstGeom prst="rect">
            <a:avLst/>
          </a:prstGeom>
        </p:spPr>
      </p:pic>
    </p:spTree>
    <p:extLst>
      <p:ext uri="{BB962C8B-B14F-4D97-AF65-F5344CB8AC3E}">
        <p14:creationId xmlns:p14="http://schemas.microsoft.com/office/powerpoint/2010/main" val="14615033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153888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Psaume 18:43</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Tu me mets à la tête des nations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chemeClr val="accent3"/>
                </a:solidFill>
                <a:latin typeface="Monotype Corsiva" panose="03010101010201010101" pitchFamily="66" charset="0"/>
              </a:rPr>
              <a:t>Israël</a:t>
            </a:r>
            <a:endParaRPr lang="nl-BE" sz="3600" b="1" dirty="0">
              <a:ln/>
              <a:solidFill>
                <a:schemeClr val="accent3"/>
              </a:solidFill>
              <a:latin typeface="Monotype Corsiva" panose="03010101010201010101" pitchFamily="66" charset="0"/>
            </a:endParaRPr>
          </a:p>
        </p:txBody>
      </p:sp>
    </p:spTree>
    <p:extLst>
      <p:ext uri="{BB962C8B-B14F-4D97-AF65-F5344CB8AC3E}">
        <p14:creationId xmlns:p14="http://schemas.microsoft.com/office/powerpoint/2010/main" val="17303379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Deutéronome 28:13</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L’Éternel fera de toi la tête et non la queue, tu seras toujours en haut et tu ne seras jamais en bas, lorsque tu obéiras aux commandements de l’Éternel, ton Dieu, que je te prescris aujourd’hui, lorsque tu les observeras et les mettras en pratique,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9726083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Deutéronome 28:14</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que tu ne te détourneras ni à droite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ni à gauche de tous les commandements que je vous donne aujourd’hui,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aller après d’autres dieux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pour les servir.</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4970900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Jérémie 3:17</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temps-là, on appellera Jérusalem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trône de l’Éternel ; Toutes les nations s’assembleront à Jérusalem,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nom de l’Éternel,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elles ne suivront plus les penchants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leur mauvais cœur.</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2548242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49:6</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t’établis pour être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lumière des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porter mon salut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jusqu’aux extrémités de la terre.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8170056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Lève-toi, sois éclairée,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ta lumière arrive,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gloire de l’Éternel se lève sur toi.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5474990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60:2</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toi l’Éternel se lève,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toi sa gloire apparaît.</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5017192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60:3</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nations marchent à ta lumière,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des rois à la clarté de tes rayons.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1300840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60:4</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Porte tes yeux alentour, et regarde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Tous ils s’assemblent,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viennent vers toi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Tes fils arrivent de loin,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tes filles sont portées sur les bras.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8495714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60:5</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Tu tressailliras alors et tu te réjouiras,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ton cœur bondira et se dilatera,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Quand les richesses de la mer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 tourneront vers toi,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Quand les trésors des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viendront à toi.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790735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0751" y="3665323"/>
            <a:ext cx="11346899" cy="2893100"/>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Luc 13:14</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 lui imposa les mains.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l’instant elle se redressa,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glorifia Dieu.</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75" y="228599"/>
            <a:ext cx="5429250" cy="4071938"/>
          </a:xfrm>
          <a:prstGeom prst="rect">
            <a:avLst/>
          </a:prstGeom>
        </p:spPr>
      </p:pic>
    </p:spTree>
    <p:extLst>
      <p:ext uri="{BB962C8B-B14F-4D97-AF65-F5344CB8AC3E}">
        <p14:creationId xmlns:p14="http://schemas.microsoft.com/office/powerpoint/2010/main" val="260233482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648" y="142663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60:6</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Tu seras couverte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d’une foule de chameaux,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dromadaires de Madian et d’Epha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viendront tous de Séba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porteront de l’or et de l’encens,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publieront les louanges de l’Éternel.</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457200" y="595640"/>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2265282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560153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60:7</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troupeaux de Kédar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 réuniront tous chez toi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béliers de Nebajoth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seront à ton service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monteront sur mon autel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me seront agréables,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je glorifierai la maison de ma gloire.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281548467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60:8</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sont ceux-là qui volent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des nuées,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des colombes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vers leur colombier ?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24132550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60:9</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les îles espèrent en moi,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navires de Tarsis sont en tête,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ramener de loin tes enfants,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Avec leur argent et leur or,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cause du nom de l’Éternel, ton Dieu,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Du Saint d’Israël qui te glorifie.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5103414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60:10</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fils de l’étranger rebâtiront tes murs,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leurs rois seront tes serviteurs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je t’ai frappée dans ma colère,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dans ma miséricorde j’ai pitié de toi.</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8218353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60:11</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Tes portes seront toujours ouvertes,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Elles ne seront fermées ni jour ni nuit,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Afin de laisser entrer chez toi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trésors des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leurs rois avec leur suite.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25475098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60:12</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la nation et le royaume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ne te serviront pas périront,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 nations-là seront exterminées.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8767597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60:13</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gloire du Liban viendra chez toi,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cyprès, l’orme et le buis, tous ensemble, Pour orner le lieu de mon sanctuaire,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je glorifierai la place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où reposent mes pieds.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9062728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60:14</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fils de tes oppresseurs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viendront s’humilier devant toi,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tous ceux qui te méprisaient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 prosterneront à tes pieds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t’appelleront ville de l’Éternel,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Sion du Saint d’Israël.</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12620163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60:15</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lieu que tu étais délaissée et haïe,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que personne ne te parcourait,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ferai de toi un ornement pour toujours, Un sujet de joie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génération en génération.</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50882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87901" y="2255623"/>
            <a:ext cx="11346899" cy="4247317"/>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Luc 13:15</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Hypocrites ! lui répondit le Seigneur,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est-ce que chacun de vous,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jour du sabbat, ne détache pas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la crèche son bœuf ou son âne,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pour le mener boire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024" y="228599"/>
            <a:ext cx="3352800" cy="2514601"/>
          </a:xfrm>
          <a:prstGeom prst="rect">
            <a:avLst/>
          </a:prstGeom>
        </p:spPr>
      </p:pic>
    </p:spTree>
    <p:extLst>
      <p:ext uri="{BB962C8B-B14F-4D97-AF65-F5344CB8AC3E}">
        <p14:creationId xmlns:p14="http://schemas.microsoft.com/office/powerpoint/2010/main" val="38746617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60:16</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Tu suceras le lait des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Tu suceras la mamelle des rois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tu sauras que je suis l’Éternel,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ton sauveur, Ton rédempteur,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puissant de Jacob.</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5158790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8" y="1102787"/>
            <a:ext cx="11763376"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60:17</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lieu de l’airain je ferai venir de l’or,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lieu du fer je ferai venir de l’argent,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lieu du bois, de l’airain,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au lieu des pierres, du fer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ferai régner sur toi la paix,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dominer la justice.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896346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60:18</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On n’entendra plus parler de violence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ton pays,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Ni de ravage et de ruine dans ton territoire ; Tu donneras à tes murs le nom de salut,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à tes portes celui de gloire.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3742113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60:19</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 ne sera plus le soleil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te servira de lumière pendant le jour,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Ni la lune qui t’éclairera de sa lueur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l’Éternel sera ta lumière à toujours, Ton Dieu sera ta gloire.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7288950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60:20</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Ton soleil ne se couchera plus,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ta lune ne s’obscurcira plus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l’Éternel sera ta lumière à toujours,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jours de ton deuil seront passés.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83128355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60:21</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n’y aura plus que des justes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parmi ton peuple,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posséderont à toujours le pays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le rejeton que j’ai planté,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l’œuvre de mes mains,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servir à ma gloire.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2136405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60:22</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plus petit deviendra un millier,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 moindre une nation puissante.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Moi, l’Éternel, je hâterai ces choses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leur temps.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8474760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Genèse 15:18</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L’Éternel fit alliance avec Abram,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dit : Je donne ce pays à ta postérité, depuis le fleuve d’Égypte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jusqu’au grand fleuve,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fleuve d’Euphrate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BE" sz="3600" b="1" dirty="0" smtClean="0">
                <a:ln/>
                <a:solidFill>
                  <a:srgbClr val="FFFFFF"/>
                </a:solidFill>
                <a:latin typeface="Monotype Corsiva" panose="03010101010201010101" pitchFamily="66" charset="0"/>
              </a:rPr>
              <a:t>Israël</a:t>
            </a:r>
            <a:endParaRPr lang="nl-BE" sz="3600" b="1" dirty="0">
              <a:ln/>
              <a:solidFill>
                <a:srgbClr val="FFFFFF"/>
              </a:solidFill>
              <a:latin typeface="Monotype Corsiva" panose="03010101010201010101" pitchFamily="66" charset="0"/>
            </a:endParaRPr>
          </a:p>
        </p:txBody>
      </p:sp>
      <p:pic>
        <p:nvPicPr>
          <p:cNvPr id="5" name="Afbeelding 4"/>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316577" y="3790950"/>
            <a:ext cx="4465847" cy="264043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71936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19:19</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même temps,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y aura un autel à l’Éternel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milieu du pays d’Égypte,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sur la frontière un monument à l’Éternel.</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3422768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560153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19:20</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 sera pour l’Éternel des armées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 signe et un témoignage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le pays d’Égypte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crieront à l’Éternel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cause des oppresseurs,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leur enverra un sauveur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un défenseur pour les délivrer.</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60904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06951" y="1569823"/>
            <a:ext cx="11346899" cy="4924425"/>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Luc 13:16</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cette femme,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est une fille d’Abraham,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que Satan tenait liée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depuis dix-huit ans,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ne fallait-il pas la délivrer de cette chaîne le jour du sabbat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375" y="228599"/>
            <a:ext cx="3600449" cy="2700338"/>
          </a:xfrm>
          <a:prstGeom prst="rect">
            <a:avLst/>
          </a:prstGeom>
        </p:spPr>
      </p:pic>
    </p:spTree>
    <p:extLst>
      <p:ext uri="{BB962C8B-B14F-4D97-AF65-F5344CB8AC3E}">
        <p14:creationId xmlns:p14="http://schemas.microsoft.com/office/powerpoint/2010/main" val="16928114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19:21</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l’Éternel sera connu des Égyptiens,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Égyptiens connaîtront l’Éternel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jour-là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feront des sacrifices et des offrandes, Ils feront des vœux à l’Éternel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accompliront.</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6138162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19:22</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Ainsi l’Éternel frappera les Égyptiens,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les frappera, mais il les guérira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se convertiront à l’Éternel,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les exaucera et les guérira.</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9172079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19:23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même temps,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y aura une route d’Égypte en Assyrie : Les Assyriens iront en Égypte,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Égyptiens en Assyrie,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Égyptiens avec les Assyriens serviront l’Éternel.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32907331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19:24</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même temps,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Israël sera, lui troisième,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Uni à l’Égypte et à l’Assyrie,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ces pays seront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l’objet d’une bénédiction.</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8884398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19:25</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L’Éternel des armées les bénira, en disant : Bénis soient l’Égypte, mon peuple,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l’Assyrie, œuvre de mes mains,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Israël, mon héritage !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49411895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8:22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Beaucoup de peuples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 nombreuses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viendront chercher l’Éternel des armées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Jérusalem et implorer l’Éternel.</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12845189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560153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8:23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Ainsi parle l’Éternel des armées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ces jours-là, dix hommes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toutes les langues des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saisiront un Juif par le pan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son vêtement et diront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Nous irons avec vous, car nous avons appris que Dieu est avec vous.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162924" y="595640"/>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4" name="Tekstvak 3"/>
          <p:cNvSpPr txBox="1"/>
          <p:nvPr/>
        </p:nvSpPr>
        <p:spPr>
          <a:xfrm>
            <a:off x="371475" y="364807"/>
            <a:ext cx="6534150" cy="646331"/>
          </a:xfrm>
          <a:prstGeom prst="rect">
            <a:avLst/>
          </a:prstGeom>
          <a:solidFill>
            <a:schemeClr val="accent5"/>
          </a:solidFill>
          <a:ln>
            <a:solidFill>
              <a:srgbClr val="FFFFFF"/>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3600" b="1" dirty="0" smtClean="0">
                <a:ln/>
                <a:solidFill>
                  <a:srgbClr val="FFFFFF"/>
                </a:solidFill>
                <a:latin typeface="Monotype Corsiva" panose="03010101010201010101" pitchFamily="66" charset="0"/>
              </a:rPr>
              <a:t>Les païens qui survivent Harmaguédon</a:t>
            </a:r>
            <a:endParaRPr lang="nl-BE" sz="3600" b="1" dirty="0">
              <a:ln/>
              <a:solidFill>
                <a:srgbClr val="FFFFFF"/>
              </a:solidFill>
              <a:latin typeface="Monotype Corsiva" panose="03010101010201010101" pitchFamily="66" charset="0"/>
            </a:endParaRPr>
          </a:p>
        </p:txBody>
      </p:sp>
    </p:spTree>
    <p:extLst>
      <p:ext uri="{BB962C8B-B14F-4D97-AF65-F5344CB8AC3E}">
        <p14:creationId xmlns:p14="http://schemas.microsoft.com/office/powerpoint/2010/main" val="8510928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Michée 4:1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arrivera, dans la suite des temps,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Que la montagne de la maison de l’Éternel Sera fondée sur le sommet des montagnes, Qu’elle s’élèvera par-dessus les collines,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que les peuples y afflueront.</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448674" y="395615"/>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8760669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560153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Michée 4:2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nations s’y rendront en foule,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diront : Venez, et montons à la montagne de l’Éternel, À la maison du Dieu de Jacob, Afin qu’il nous enseigne ses voies,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que nous marchions dans ses sentiers. Car de Sion sortira la loi,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 Jérusalem la parole de l’Éternel.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448674" y="395615"/>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37278722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7" y="1102787"/>
            <a:ext cx="11801477" cy="560153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14:16</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Tous ceux qui resteront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toutes les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Venues contre Jérusalem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Monteront chaque année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se prosterner devant le roi,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l’Eternel des armées,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pour célébrer la fête des tabernacles.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448674" y="395615"/>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947551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06951" y="1569823"/>
            <a:ext cx="11346899" cy="4924425"/>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Matthieu 16:19</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Je te donnerai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clefs du royaume des cieux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 que tu lieras sur la terre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sera lié dans les cieux,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ce que tu délieras sur la terre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sera délié dans les cieux.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525" y="295275"/>
            <a:ext cx="2224088" cy="2681524"/>
          </a:xfrm>
          <a:prstGeom prst="rect">
            <a:avLst/>
          </a:prstGeom>
        </p:spPr>
      </p:pic>
    </p:spTree>
    <p:extLst>
      <p:ext uri="{BB962C8B-B14F-4D97-AF65-F5344CB8AC3E}">
        <p14:creationId xmlns:p14="http://schemas.microsoft.com/office/powerpoint/2010/main" val="3218614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5251" y="226487"/>
            <a:ext cx="11972924" cy="6278642"/>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 43:7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me dit : Fils de l’homme,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ici le lieu de mon trône,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lieu où je poserai la plante de mes pieds ; j’y habiterai éternellement au milieu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enfants d’Israël. La maison d’Israël et ses rois ne souilleront plus mon saint nom par leurs prostitutions et par les cadavres de leurs rois sur leurs hauts lieux.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448674" y="395615"/>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36338897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4801" y="1074212"/>
            <a:ext cx="11972924" cy="560153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 43:8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mettaient leur seuil près de mon seuil, leurs poteaux près de mes poteaux,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n’y avait qu’un mur entre moi et eux ; ils ont ainsi souillé mon saint nom par les abominations qu’ils ont commises ; c’est pourquoi je les ai consumés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ma colère.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448674" y="395615"/>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316980682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4801" y="1074212"/>
            <a:ext cx="11972924"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 43:9</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Maintenant ils éloigneront de moi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leurs prostitutions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cadavres de leurs rois,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j’habiterai éternellement au milieu d’eux.</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448674" y="395615"/>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176734240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4801" y="1074212"/>
            <a:ext cx="11972924"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Joël 3:20</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Juda sera toujours habité,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Jérusalem, de génération en génération.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448674" y="395615"/>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38400761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4801" y="1074212"/>
            <a:ext cx="11972924"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Amos 9:15</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les planterai dans leur pays,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ne seront plus arrachés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du pays que je leur ai donné,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Dit L’Éternel, ton Dieu.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8448674" y="395615"/>
            <a:ext cx="3619500" cy="830997"/>
          </a:xfrm>
          <a:prstGeom prst="rect">
            <a:avLst/>
          </a:prstGeom>
          <a:solidFill>
            <a:schemeClr val="accent5"/>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19214820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95276" y="2302937"/>
            <a:ext cx="11972924"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2:2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arrivera, dans la suite des temps,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Que la montagne de la maison de l’Éternel Sera fondée sur le sommet des montagnes, Qu’elle s’élèvera par-dessus les collines,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que toutes les nations y afflueront.</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71475" y="471815"/>
            <a:ext cx="3619500" cy="830997"/>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1506" name="Picture 2" descr="Millenial Temple"/>
          <p:cNvPicPr>
            <a:picLocks noChangeAspect="1" noChangeArrowheads="1"/>
          </p:cNvPicPr>
          <p:nvPr/>
        </p:nvPicPr>
        <p:blipFill rotWithShape="1">
          <a:blip r:embed="rId3">
            <a:extLst>
              <a:ext uri="{28A0092B-C50C-407E-A947-70E740481C1C}">
                <a14:useLocalDpi xmlns:a14="http://schemas.microsoft.com/office/drawing/2010/main" val="0"/>
              </a:ext>
            </a:extLst>
          </a:blip>
          <a:srcRect b="8366"/>
          <a:stretch/>
        </p:blipFill>
        <p:spPr bwMode="auto">
          <a:xfrm>
            <a:off x="9395489" y="138441"/>
            <a:ext cx="2610774" cy="292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97169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95276" y="1140887"/>
            <a:ext cx="11972924" cy="560153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2:2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peuples s’y rendront en foule,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diront : Venez, et montons à la montagne de l’Éternel, À la maison du Dieu de Jacob, Afin qu’il nous enseigne ses voies,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que nous marchions dans ses sentiers. Car de Sion sortira la loi,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 Jérusalem la parole de l’Éternel.</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90524" y="243215"/>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1506" name="Picture 2" descr="Millenial Temple"/>
          <p:cNvPicPr>
            <a:picLocks noChangeAspect="1" noChangeArrowheads="1"/>
          </p:cNvPicPr>
          <p:nvPr/>
        </p:nvPicPr>
        <p:blipFill rotWithShape="1">
          <a:blip r:embed="rId3">
            <a:extLst>
              <a:ext uri="{28A0092B-C50C-407E-A947-70E740481C1C}">
                <a14:useLocalDpi xmlns:a14="http://schemas.microsoft.com/office/drawing/2010/main" val="0"/>
              </a:ext>
            </a:extLst>
          </a:blip>
          <a:srcRect b="8366"/>
          <a:stretch/>
        </p:blipFill>
        <p:spPr bwMode="auto">
          <a:xfrm>
            <a:off x="9906000" y="138441"/>
            <a:ext cx="2100263" cy="235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68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0524" y="2321987"/>
            <a:ext cx="11972924"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gloire du Liban viendra chez toi,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cyprès, l’orme et le buis, tous ensemble, Pour orner le lieu de mon sanctuaire,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je glorifierai la place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où reposent mes pieds.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514349" y="528965"/>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1506" name="Picture 2" descr="Millenial Temple"/>
          <p:cNvPicPr>
            <a:picLocks noChangeAspect="1" noChangeArrowheads="1"/>
          </p:cNvPicPr>
          <p:nvPr/>
        </p:nvPicPr>
        <p:blipFill rotWithShape="1">
          <a:blip r:embed="rId3">
            <a:extLst>
              <a:ext uri="{28A0092B-C50C-407E-A947-70E740481C1C}">
                <a14:useLocalDpi xmlns:a14="http://schemas.microsoft.com/office/drawing/2010/main" val="0"/>
              </a:ext>
            </a:extLst>
          </a:blip>
          <a:srcRect b="8366"/>
          <a:stretch/>
        </p:blipFill>
        <p:spPr bwMode="auto">
          <a:xfrm>
            <a:off x="9505950" y="138441"/>
            <a:ext cx="2500313" cy="2804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35395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9076" y="3703112"/>
            <a:ext cx="11972924"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Aggée 2:7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trésors de toutes les nations viendront, Et je remplirai de gloire cette maison,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Dit l’Éternel des armées.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71474" y="528965"/>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1506" name="Picture 2" descr="Millenial Temple"/>
          <p:cNvPicPr>
            <a:picLocks noChangeAspect="1" noChangeArrowheads="1"/>
          </p:cNvPicPr>
          <p:nvPr/>
        </p:nvPicPr>
        <p:blipFill rotWithShape="1">
          <a:blip r:embed="rId3">
            <a:extLst>
              <a:ext uri="{28A0092B-C50C-407E-A947-70E740481C1C}">
                <a14:useLocalDpi xmlns:a14="http://schemas.microsoft.com/office/drawing/2010/main" val="0"/>
              </a:ext>
            </a:extLst>
          </a:blip>
          <a:srcRect b="8366"/>
          <a:stretch/>
        </p:blipFill>
        <p:spPr bwMode="auto">
          <a:xfrm>
            <a:off x="8315326" y="138441"/>
            <a:ext cx="3690938" cy="414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4368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9076" y="2436287"/>
            <a:ext cx="11972924"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Aggée 2:9</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gloire de cette dernière maison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sera plus grande Que celle de la première, Dit l’Éternel des armées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c’est dans ce lieu que je donnerai la paix, Dit l’Éternel des armées.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71474" y="528965"/>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1506" name="Picture 2" descr="Millenial Temple"/>
          <p:cNvPicPr>
            <a:picLocks noChangeAspect="1" noChangeArrowheads="1"/>
          </p:cNvPicPr>
          <p:nvPr/>
        </p:nvPicPr>
        <p:blipFill rotWithShape="1">
          <a:blip r:embed="rId3">
            <a:extLst>
              <a:ext uri="{28A0092B-C50C-407E-A947-70E740481C1C}">
                <a14:useLocalDpi xmlns:a14="http://schemas.microsoft.com/office/drawing/2010/main" val="0"/>
              </a:ext>
            </a:extLst>
          </a:blip>
          <a:srcRect b="8366"/>
          <a:stretch/>
        </p:blipFill>
        <p:spPr bwMode="auto">
          <a:xfrm>
            <a:off x="9648824" y="138441"/>
            <a:ext cx="2357439" cy="264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809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26001" y="2293723"/>
            <a:ext cx="11346899" cy="4247317"/>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Matthieu 16:18</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Je vous le dis en vérité,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 ce que vous lierez sur la terre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sera lié dans le ciel,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tout ce que vous délierez sur la terre sera délié dans le ciel.</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149" y="295275"/>
            <a:ext cx="2176463" cy="2624104"/>
          </a:xfrm>
          <a:prstGeom prst="rect">
            <a:avLst/>
          </a:prstGeom>
        </p:spPr>
      </p:pic>
    </p:spTree>
    <p:extLst>
      <p:ext uri="{BB962C8B-B14F-4D97-AF65-F5344CB8AC3E}">
        <p14:creationId xmlns:p14="http://schemas.microsoft.com/office/powerpoint/2010/main" val="332817269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95276" y="3074462"/>
            <a:ext cx="11972924"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Jérémie 3:17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temps-là, on appellera Jérusalem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trône de l’Éternel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Toutes les nations s’assembleront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Jérusalem, au nom de l’Éternel</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71474" y="528965"/>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1506" name="Picture 2" descr="Millenial Temple"/>
          <p:cNvPicPr>
            <a:picLocks noChangeAspect="1" noChangeArrowheads="1"/>
          </p:cNvPicPr>
          <p:nvPr/>
        </p:nvPicPr>
        <p:blipFill rotWithShape="1">
          <a:blip r:embed="rId3">
            <a:extLst>
              <a:ext uri="{28A0092B-C50C-407E-A947-70E740481C1C}">
                <a14:useLocalDpi xmlns:a14="http://schemas.microsoft.com/office/drawing/2010/main" val="0"/>
              </a:ext>
            </a:extLst>
          </a:blip>
          <a:srcRect b="8366"/>
          <a:stretch/>
        </p:blipFill>
        <p:spPr bwMode="auto">
          <a:xfrm>
            <a:off x="8858250" y="138440"/>
            <a:ext cx="3148013" cy="353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8621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95276" y="3669693"/>
            <a:ext cx="11972924"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Jérémie 3:18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temps-là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une source sortira aussi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la maison de l’Éternel</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71474" y="528965"/>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1506" name="Picture 2" descr="Millenial Temple"/>
          <p:cNvPicPr>
            <a:picLocks noChangeAspect="1" noChangeArrowheads="1"/>
          </p:cNvPicPr>
          <p:nvPr/>
        </p:nvPicPr>
        <p:blipFill rotWithShape="1">
          <a:blip r:embed="rId3">
            <a:extLst>
              <a:ext uri="{28A0092B-C50C-407E-A947-70E740481C1C}">
                <a14:useLocalDpi xmlns:a14="http://schemas.microsoft.com/office/drawing/2010/main" val="0"/>
              </a:ext>
            </a:extLst>
          </a:blip>
          <a:srcRect b="8366"/>
          <a:stretch/>
        </p:blipFill>
        <p:spPr bwMode="auto">
          <a:xfrm>
            <a:off x="7663270" y="138440"/>
            <a:ext cx="4342993" cy="487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1457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9076" y="1145568"/>
            <a:ext cx="11972924" cy="560153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Malachie 1:11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depuis le lever du soleil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jusqu’à son couchant,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Mon nom est grand parmi les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en tout lieu on brûle de l’encens en l’honneur de mon nom Et l’on présente des offrandes pures ; Car grand est mon nom parmi les nations, Dit l’Eternel des armées.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233690"/>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1506" name="Picture 2" descr="Millenial Temp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366"/>
          <a:stretch/>
        </p:blipFill>
        <p:spPr bwMode="auto">
          <a:xfrm>
            <a:off x="9286876" y="138440"/>
            <a:ext cx="2719388" cy="305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5002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3650643"/>
            <a:ext cx="11972924"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a:t>
            </a:r>
            <a:r>
              <a:rPr lang="fr-BE" sz="4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43:10</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Toi, fils de l’homme,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montre ce temple à la maison d’Israël ; qu’ils en mesurent le plan</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42899" y="490865"/>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2530" name="Picture 2" descr="Millenial Temple plan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7" b="30884"/>
          <a:stretch/>
        </p:blipFill>
        <p:spPr bwMode="auto">
          <a:xfrm>
            <a:off x="7191375" y="180975"/>
            <a:ext cx="4832350" cy="480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34480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23824" y="1148745"/>
            <a:ext cx="11972924" cy="5709255"/>
          </a:xfrm>
          <a:prstGeom prst="rect">
            <a:avLst/>
          </a:prstGeom>
        </p:spPr>
        <p:txBody>
          <a:bodyPr wrap="square">
            <a:spAutoFit/>
          </a:bodyPr>
          <a:lstStyle/>
          <a:p>
            <a:r>
              <a:rPr lang="fr-BE" sz="36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a:t>
            </a:r>
            <a:r>
              <a:rPr lang="fr-BE" sz="36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r>
              <a:rPr lang="fr-BE" sz="36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43:11</a:t>
            </a:r>
            <a:endParaRPr lang="fr-BE" sz="9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9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fais-leur connaître la forme de cette maison,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sa disposition, ses issues et ses entrées,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tous ses dessins et toutes ses ordonnances, tous ses dessins et toutes ses lois ;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mets-en la description sous leurs yeux,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afin qu’ils gardent tous ses dessins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toutes ses ordonnances,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qu’ils s’y conforment dans l’exécution.</a:t>
            </a:r>
            <a:endParaRPr lang="nl-BE" sz="40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285749" y="180976"/>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22530" name="Picture 2" descr="Millenial Temple plan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7" b="30884"/>
          <a:stretch/>
        </p:blipFill>
        <p:spPr bwMode="auto">
          <a:xfrm>
            <a:off x="10448925" y="180975"/>
            <a:ext cx="1574799" cy="156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01345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3301395"/>
            <a:ext cx="11972924" cy="3247043"/>
          </a:xfrm>
          <a:prstGeom prst="rect">
            <a:avLst/>
          </a:prstGeom>
        </p:spPr>
        <p:txBody>
          <a:bodyPr wrap="square">
            <a:spAutoFit/>
          </a:bodyPr>
          <a:lstStyle/>
          <a:p>
            <a:r>
              <a:rPr lang="fr-BE" sz="36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6:12</a:t>
            </a:r>
            <a:endParaRPr lang="fr-BE" sz="9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9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Ainsi parle l’Éternel des armées :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Voici, un homme, dont le nom est germe, germera dans son lieu,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bâtira le temple de l’Éternel</a:t>
            </a:r>
            <a:endParaRPr lang="nl-BE" sz="40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285749" y="180976"/>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13333" b="13333"/>
          <a:stretch/>
        </p:blipFill>
        <p:spPr>
          <a:xfrm>
            <a:off x="5591175" y="295275"/>
            <a:ext cx="6343650" cy="3489008"/>
          </a:xfrm>
          <a:prstGeom prst="rect">
            <a:avLst/>
          </a:prstGeom>
        </p:spPr>
      </p:pic>
    </p:spTree>
    <p:extLst>
      <p:ext uri="{BB962C8B-B14F-4D97-AF65-F5344CB8AC3E}">
        <p14:creationId xmlns:p14="http://schemas.microsoft.com/office/powerpoint/2010/main" val="11711834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1710720"/>
            <a:ext cx="11972924"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6:13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bâtira le temple de l’Éternel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portera les insignes de la majesté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s’assiéra et dominera sur son trône,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sera sacrificateur sur son trône,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une parfaite union régnera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entre l’un et l’autre.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90524" y="533401"/>
            <a:ext cx="3133725"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13333" b="13333"/>
          <a:stretch/>
        </p:blipFill>
        <p:spPr>
          <a:xfrm>
            <a:off x="8296275" y="295276"/>
            <a:ext cx="3638549" cy="2001202"/>
          </a:xfrm>
          <a:prstGeom prst="rect">
            <a:avLst/>
          </a:prstGeom>
        </p:spPr>
      </p:pic>
    </p:spTree>
    <p:extLst>
      <p:ext uri="{BB962C8B-B14F-4D97-AF65-F5344CB8AC3E}">
        <p14:creationId xmlns:p14="http://schemas.microsoft.com/office/powerpoint/2010/main" val="25921143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2828925"/>
            <a:ext cx="11972924" cy="3785652"/>
          </a:xfrm>
          <a:prstGeom prst="rect">
            <a:avLst/>
          </a:prstGeom>
        </p:spPr>
        <p:txBody>
          <a:bodyPr wrap="square">
            <a:spAutoFit/>
          </a:bodyPr>
          <a:lstStyle/>
          <a:p>
            <a:pPr marL="571500" indent="-571500">
              <a:buFont typeface="Arial" panose="020B0604020202020204" pitchFamily="34" charset="0"/>
              <a:buChar char="•"/>
            </a:pPr>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consécration de l’autel (Ez.43:18-27)</a:t>
            </a:r>
          </a:p>
          <a:p>
            <a:pPr marL="571500" indent="-571500">
              <a:buFont typeface="Arial" panose="020B0604020202020204" pitchFamily="34" charset="0"/>
              <a:buChar char="•"/>
            </a:pPr>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peut entrer au temple (Ez.44:1-9)</a:t>
            </a:r>
          </a:p>
          <a:p>
            <a:pPr marL="571500" indent="-571500">
              <a:buFont typeface="Arial" panose="020B0604020202020204" pitchFamily="34" charset="0"/>
              <a:buChar char="•"/>
            </a:pPr>
            <a:r>
              <a:rPr lang="fr-FR" sz="4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t>
            </a:r>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 ordonnances (Ez.44:10-31)</a:t>
            </a:r>
          </a:p>
          <a:p>
            <a:pPr marL="571500" indent="-571500">
              <a:buFont typeface="Arial" panose="020B0604020202020204" pitchFamily="34" charset="0"/>
              <a:buChar char="•"/>
            </a:pPr>
            <a:r>
              <a:rPr lang="fr-FR" sz="4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t>
            </a:r>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 règles financiers du temple (Ez.45:9-14)</a:t>
            </a:r>
          </a:p>
          <a:p>
            <a:pPr marL="571500" indent="-571500">
              <a:buFont typeface="Arial" panose="020B0604020202020204" pitchFamily="34" charset="0"/>
              <a:buChar char="•"/>
            </a:pPr>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L’adoration et les fêtes (Ez.45:17-46:15) </a:t>
            </a:r>
          </a:p>
          <a:p>
            <a:pPr marL="571500" indent="-571500">
              <a:buFont typeface="Arial" panose="020B0604020202020204" pitchFamily="34" charset="0"/>
              <a:buChar char="•"/>
            </a:pPr>
            <a:r>
              <a:rPr lang="fr-FR" sz="4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t>
            </a:r>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 holocaustes (Ez.46:19-24)</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438149" y="723900"/>
            <a:ext cx="7172326"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13333" b="13333"/>
          <a:stretch/>
        </p:blipFill>
        <p:spPr>
          <a:xfrm>
            <a:off x="7847732" y="295276"/>
            <a:ext cx="4087092" cy="2247900"/>
          </a:xfrm>
          <a:prstGeom prst="rect">
            <a:avLst/>
          </a:prstGeom>
        </p:spPr>
      </p:pic>
    </p:spTree>
    <p:extLst>
      <p:ext uri="{BB962C8B-B14F-4D97-AF65-F5344CB8AC3E}">
        <p14:creationId xmlns:p14="http://schemas.microsoft.com/office/powerpoint/2010/main" val="27099963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9076" y="2806095"/>
            <a:ext cx="11972924" cy="3862596"/>
          </a:xfrm>
          <a:prstGeom prst="rect">
            <a:avLst/>
          </a:prstGeom>
        </p:spPr>
        <p:txBody>
          <a:bodyPr wrap="square">
            <a:spAutoFit/>
          </a:bodyPr>
          <a:lstStyle/>
          <a:p>
            <a:r>
              <a:rPr lang="fr-BE" sz="36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Jérémie 3:16</a:t>
            </a:r>
            <a:endParaRPr lang="fr-BE" sz="9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9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On ne parlera plus de l’arche de l’alliance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l’Éternel ; Elle ne viendra plus à la pensée ; On ne se la rappellera plus,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on ne s’apercevra plus de son absence, </a:t>
            </a:r>
          </a:p>
          <a:p>
            <a:r>
              <a:rPr lang="fr-FR"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l’on n’en fera point une autre.</a:t>
            </a:r>
            <a:endParaRPr lang="nl-BE" sz="40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52424" y="1019175"/>
            <a:ext cx="5667376" cy="707886"/>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rPr>
              <a:t>Le Millennium</a:t>
            </a:r>
            <a:endParaRPr lang="nl-BE"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onotype Corsiva" panose="03010101010201010101" pitchFamily="66" charset="0"/>
            </a:endParaRP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13333" b="13333"/>
          <a:stretch/>
        </p:blipFill>
        <p:spPr>
          <a:xfrm>
            <a:off x="6427643" y="295275"/>
            <a:ext cx="5507182" cy="3028950"/>
          </a:xfrm>
          <a:prstGeom prst="rect">
            <a:avLst/>
          </a:prstGeom>
        </p:spPr>
      </p:pic>
    </p:spTree>
    <p:extLst>
      <p:ext uri="{BB962C8B-B14F-4D97-AF65-F5344CB8AC3E}">
        <p14:creationId xmlns:p14="http://schemas.microsoft.com/office/powerpoint/2010/main" val="415133821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739170"/>
            <a:ext cx="12011025"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Hébreux 10:1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effet, la loi, qui possède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une ombre des biens à venir,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non l’exacte représentation des choses,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ne peut jamais, par les mêmes sacrifices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qu’on offre perpétuellement chaque année,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amener les assistants à la perfection.</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9700" y="233362"/>
            <a:ext cx="2876550" cy="2513030"/>
          </a:xfrm>
          <a:prstGeom prst="rect">
            <a:avLst/>
          </a:prstGeom>
        </p:spPr>
      </p:pic>
    </p:spTree>
    <p:extLst>
      <p:ext uri="{BB962C8B-B14F-4D97-AF65-F5344CB8AC3E}">
        <p14:creationId xmlns:p14="http://schemas.microsoft.com/office/powerpoint/2010/main" val="1493392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3038" y="3740148"/>
            <a:ext cx="11574162" cy="2893100"/>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20:1</a:t>
            </a:r>
          </a:p>
          <a:p>
            <a:endParaRPr lang="fr-BE" sz="1000" i="1" dirty="0">
              <a:latin typeface="Arial" panose="020B0604020202020204" pitchFamily="34" charset="0"/>
              <a:ea typeface="Times New Roman" panose="02020603050405020304" pitchFamily="18"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Je vis descendre du ciel un ange,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avait la clef de l’abîme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une grande chaîne dans sa main.</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1028" name="Picture 4" descr="Afbeeldingsresultaat voor revelation 20 angel with chain 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422" y="290384"/>
            <a:ext cx="4044778" cy="404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06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14391" y="1054615"/>
            <a:ext cx="11746949" cy="5601533"/>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20:3</a:t>
            </a: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le jeta dans l’abîme,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ferma et scella l’entrée au-dessus de lui,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afin qu’il ne séduisît plus les nations,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jusqu’à ce que les mille ans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fussent accomplis.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Après cela, il faut qu’il soit délié</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pour un peu de temps.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074" name="Picture 2" descr="Afbeeldingsresultaat voor revelation 20 angel with chain p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0476" y="227699"/>
            <a:ext cx="2800864" cy="216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3887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739170"/>
            <a:ext cx="12011025"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Hébreux 10:4</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il est impossible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que le sang des taureaux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des boucs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ôte les péchés.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9700" y="233362"/>
            <a:ext cx="2876550" cy="2513030"/>
          </a:xfrm>
          <a:prstGeom prst="rect">
            <a:avLst/>
          </a:prstGeom>
        </p:spPr>
      </p:pic>
    </p:spTree>
    <p:extLst>
      <p:ext uri="{BB962C8B-B14F-4D97-AF65-F5344CB8AC3E}">
        <p14:creationId xmlns:p14="http://schemas.microsoft.com/office/powerpoint/2010/main" val="30644186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3606195"/>
            <a:ext cx="12011025"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Hébreux 10:11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tout sacrificateur fait chaque jour le service et offre souvent les mêmes sacrifices,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ne peuvent jamais ôter les péchés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23554" name="Picture 2" descr="http://www.shorashim.com/wp-content/uploads/2011/03/burnt_offering.jpg"/>
          <p:cNvPicPr>
            <a:picLocks noChangeAspect="1" noChangeArrowheads="1"/>
          </p:cNvPicPr>
          <p:nvPr/>
        </p:nvPicPr>
        <p:blipFill rotWithShape="1">
          <a:blip r:embed="rId3">
            <a:extLst>
              <a:ext uri="{28A0092B-C50C-407E-A947-70E740481C1C}">
                <a14:useLocalDpi xmlns:a14="http://schemas.microsoft.com/office/drawing/2010/main" val="0"/>
              </a:ext>
            </a:extLst>
          </a:blip>
          <a:srcRect b="5829"/>
          <a:stretch/>
        </p:blipFill>
        <p:spPr bwMode="auto">
          <a:xfrm flipH="1">
            <a:off x="6991350" y="304800"/>
            <a:ext cx="4889500" cy="386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98831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4282470"/>
            <a:ext cx="12011025"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Exode 29:9</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sacerdoce leur appartiendra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 une loi perpétuelle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4264" t="9979" r="3838" b="18652"/>
          <a:stretch/>
        </p:blipFill>
        <p:spPr>
          <a:xfrm>
            <a:off x="6591301" y="257175"/>
            <a:ext cx="5372100" cy="4499601"/>
          </a:xfrm>
          <a:prstGeom prst="rect">
            <a:avLst/>
          </a:prstGeom>
        </p:spPr>
      </p:pic>
    </p:spTree>
    <p:extLst>
      <p:ext uri="{BB962C8B-B14F-4D97-AF65-F5344CB8AC3E}">
        <p14:creationId xmlns:p14="http://schemas.microsoft.com/office/powerpoint/2010/main" val="91027717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529870"/>
            <a:ext cx="12011025"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Jérémie 33:18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sacrificateurs, les Lévites,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ne manqueront jamais devant moi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successeurs Pour offrir des holocaustes, brûler de l’encens avec les offrandes,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faire des sacrifices tous les jours.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4264" t="9979" r="3838" b="18652"/>
          <a:stretch/>
        </p:blipFill>
        <p:spPr>
          <a:xfrm>
            <a:off x="8639175" y="257175"/>
            <a:ext cx="3324226" cy="2784329"/>
          </a:xfrm>
          <a:prstGeom prst="rect">
            <a:avLst/>
          </a:prstGeom>
        </p:spPr>
      </p:pic>
    </p:spTree>
    <p:extLst>
      <p:ext uri="{BB962C8B-B14F-4D97-AF65-F5344CB8AC3E}">
        <p14:creationId xmlns:p14="http://schemas.microsoft.com/office/powerpoint/2010/main" val="91779645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0525" y="3596670"/>
            <a:ext cx="12011025"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Jérémie 33:22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multiplierai la postérité de David,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mon serviteur,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Lévites qui font mon service.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4264" t="9979" r="3838" b="18652"/>
          <a:stretch/>
        </p:blipFill>
        <p:spPr>
          <a:xfrm>
            <a:off x="7372350" y="257175"/>
            <a:ext cx="4591051" cy="3845405"/>
          </a:xfrm>
          <a:prstGeom prst="rect">
            <a:avLst/>
          </a:prstGeom>
        </p:spPr>
      </p:pic>
    </p:spTree>
    <p:extLst>
      <p:ext uri="{BB962C8B-B14F-4D97-AF65-F5344CB8AC3E}">
        <p14:creationId xmlns:p14="http://schemas.microsoft.com/office/powerpoint/2010/main" val="42874939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4800" y="2303702"/>
            <a:ext cx="12011025"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 40:46</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chambre dont la face est au septentrion est pour les sacrificateurs qui ont la garde de l’autel. Ce sont les fils de Tsadok,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parmi les fils de Lévi,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s’approchent de l’Éternel pour le servir</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4264" t="9979" r="3838" b="18652"/>
          <a:stretch/>
        </p:blipFill>
        <p:spPr>
          <a:xfrm>
            <a:off x="9105900" y="257176"/>
            <a:ext cx="2857501" cy="2393406"/>
          </a:xfrm>
          <a:prstGeom prst="rect">
            <a:avLst/>
          </a:prstGeom>
        </p:spPr>
      </p:pic>
    </p:spTree>
    <p:extLst>
      <p:ext uri="{BB962C8B-B14F-4D97-AF65-F5344CB8AC3E}">
        <p14:creationId xmlns:p14="http://schemas.microsoft.com/office/powerpoint/2010/main" val="390892156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4800" y="257176"/>
            <a:ext cx="12011025" cy="6278642"/>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 44:15</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sacrificateurs, les Lévites,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fils de Tsadok, qui ont fait le service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mon sanctuaire quand les enfants d’Israël s’égaraient loin de moi,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ceux-là s’approcheront de moi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me servir, et se tiendront devant moi pour m’offrir la graisse et le sang,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dit le Seigneur, l’Éternel.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4264" t="9979" r="3838" b="18652"/>
          <a:stretch/>
        </p:blipFill>
        <p:spPr>
          <a:xfrm>
            <a:off x="10229850" y="180976"/>
            <a:ext cx="1838326" cy="1539758"/>
          </a:xfrm>
          <a:prstGeom prst="rect">
            <a:avLst/>
          </a:prstGeom>
        </p:spPr>
      </p:pic>
    </p:spTree>
    <p:extLst>
      <p:ext uri="{BB962C8B-B14F-4D97-AF65-F5344CB8AC3E}">
        <p14:creationId xmlns:p14="http://schemas.microsoft.com/office/powerpoint/2010/main" val="6942001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8625" y="3495676"/>
            <a:ext cx="12011025"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 44:16</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entreront dans mon sanctuaire,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s’approcheront de ma table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me servir, ils seront à mon service.</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4264" t="9979" r="3838" b="18652"/>
          <a:stretch/>
        </p:blipFill>
        <p:spPr>
          <a:xfrm>
            <a:off x="7419975" y="190500"/>
            <a:ext cx="4562476" cy="3821471"/>
          </a:xfrm>
          <a:prstGeom prst="rect">
            <a:avLst/>
          </a:prstGeom>
        </p:spPr>
      </p:pic>
    </p:spTree>
    <p:extLst>
      <p:ext uri="{BB962C8B-B14F-4D97-AF65-F5344CB8AC3E}">
        <p14:creationId xmlns:p14="http://schemas.microsoft.com/office/powerpoint/2010/main" val="388055091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180975" y="4371976"/>
            <a:ext cx="12011025"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Quand les mille ans seront accomplis, Satan sera relâché de sa prison.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9141018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180975" y="2447926"/>
            <a:ext cx="12011025"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sortira pour séduire les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sont aux quatre coins de la terre,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Gog et Magog, afin de les rassembler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la guerre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leur nombre est comme le sable de la mer.</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776984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45051" y="997465"/>
            <a:ext cx="11746949" cy="5601533"/>
          </a:xfrm>
          <a:prstGeom prst="rect">
            <a:avLst/>
          </a:prstGeom>
        </p:spPr>
        <p:txBody>
          <a:bodyPr wrap="square">
            <a:spAutoFit/>
          </a:bodyPr>
          <a:lstStyle/>
          <a:p>
            <a:r>
              <a:rPr lang="fr-BE"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Genèse 3:14</a:t>
            </a:r>
            <a:endParaRPr lang="fr-BE"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endParaRPr lang="fr-BE" sz="10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L’Éternel Dieu dit au serpent : </a:t>
            </a:r>
            <a:endPar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Puisque </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tu as fait cela, </a:t>
            </a:r>
            <a:endPar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tu </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seras maudit entre tout le bétail </a:t>
            </a:r>
            <a:endPar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et </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entre tous les animaux des champs, </a:t>
            </a:r>
            <a:endPar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tu </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marcheras sur ton ventre, </a:t>
            </a:r>
            <a:endPar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et </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tu mangeras de la poussière </a:t>
            </a:r>
            <a:endPar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tous </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les jours de ta vie.</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146" name="Picture 2" descr="http://img3.wikia.nocookie.net/__cb20131215010845/clashofclans/images/3/36/Snak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705850" y="409575"/>
            <a:ext cx="3026890" cy="227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86199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80975" y="3048001"/>
            <a:ext cx="12011025"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20:9</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montèrent sur la surface de la terre,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investirent le camp des saints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ville bien-aimée.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un feu descendit du ciel, et les dévora.</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8880765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80975" y="2390776"/>
            <a:ext cx="12011025"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20:10</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 diable, qui les séduisait,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fut jeté dans l’étang de feu et de soufre,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où sont la bête et le faux prophète.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seront tourmentés jour et nuit,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aux siècles des siècles. </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918624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8625" y="3495676"/>
            <a:ext cx="12011025"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60:12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nation et le royaume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ne te serviront pas périront,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 nations-là seront exterminées.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b="11368"/>
          <a:stretch/>
        </p:blipFill>
        <p:spPr>
          <a:xfrm>
            <a:off x="6381751" y="257175"/>
            <a:ext cx="5486400" cy="3647029"/>
          </a:xfrm>
          <a:prstGeom prst="rect">
            <a:avLst/>
          </a:prstGeom>
        </p:spPr>
      </p:pic>
    </p:spTree>
    <p:extLst>
      <p:ext uri="{BB962C8B-B14F-4D97-AF65-F5344CB8AC3E}">
        <p14:creationId xmlns:p14="http://schemas.microsoft.com/office/powerpoint/2010/main" val="177735151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57200" y="2257426"/>
            <a:ext cx="12011025"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14:17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S’il y a des familles de la terre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ne montent pas à Jérusalem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se prosterner devant le roi,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l’Éternel des armées,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pluie ne tombera pas sur elles.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217" y="210815"/>
            <a:ext cx="5303369" cy="2589535"/>
          </a:xfrm>
          <a:prstGeom prst="rect">
            <a:avLst/>
          </a:prstGeom>
        </p:spPr>
      </p:pic>
    </p:spTree>
    <p:extLst>
      <p:ext uri="{BB962C8B-B14F-4D97-AF65-F5344CB8AC3E}">
        <p14:creationId xmlns:p14="http://schemas.microsoft.com/office/powerpoint/2010/main" val="375713026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0050" y="1600201"/>
            <a:ext cx="12011025"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14:18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Si la famille d’Égypte ne monte pas,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si elle ne vient pas, la pluie ne tombera pas sur elle ; Elle sera frappée de la plaie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dont l’Éternel frappera les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ne monteront pas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célébrer la fête des tabernacles.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b="53484"/>
          <a:stretch/>
        </p:blipFill>
        <p:spPr>
          <a:xfrm>
            <a:off x="7886700" y="251894"/>
            <a:ext cx="4005606" cy="1914746"/>
          </a:xfrm>
          <a:prstGeom prst="rect">
            <a:avLst/>
          </a:prstGeom>
        </p:spPr>
      </p:pic>
    </p:spTree>
    <p:extLst>
      <p:ext uri="{BB962C8B-B14F-4D97-AF65-F5344CB8AC3E}">
        <p14:creationId xmlns:p14="http://schemas.microsoft.com/office/powerpoint/2010/main" val="427464323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8625" y="2828926"/>
            <a:ext cx="12011025"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14:19</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 sera le châtiment de l’Égypte,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châtiment de toutes les nations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ne monteront pas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célébrer la fête des tabernacles.</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0" y="311149"/>
            <a:ext cx="4043362" cy="3080657"/>
          </a:xfrm>
          <a:prstGeom prst="rect">
            <a:avLst/>
          </a:prstGeom>
        </p:spPr>
      </p:pic>
    </p:spTree>
    <p:extLst>
      <p:ext uri="{BB962C8B-B14F-4D97-AF65-F5344CB8AC3E}">
        <p14:creationId xmlns:p14="http://schemas.microsoft.com/office/powerpoint/2010/main" val="303920339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180975" y="2447926"/>
            <a:ext cx="12011025" cy="4247317"/>
          </a:xfrm>
          <a:prstGeom prst="rect">
            <a:avLst/>
          </a:prstGeom>
        </p:spPr>
        <p:txBody>
          <a:bodyPr wrap="square">
            <a:spAutoFit/>
          </a:bodyPr>
          <a:lstStyle/>
          <a:p>
            <a:r>
              <a:rPr lang="fr-BE" sz="4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20:8</a:t>
            </a:r>
            <a:endParaRPr lang="fr-BE" sz="1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sortira pour séduire les nations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sont aux quatre coins de la terre,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Gog et Magog, afin de les rassembler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la guerre ;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leur nombre est comme le sable de la mer.</a:t>
            </a:r>
            <a:endParaRPr lang="nl-BE" sz="4400" b="1" u="sng"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80232753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80975" y="3048001"/>
            <a:ext cx="12011025" cy="3570208"/>
          </a:xfrm>
          <a:prstGeom prst="rect">
            <a:avLst/>
          </a:prstGeom>
        </p:spPr>
        <p:txBody>
          <a:bodyPr wrap="square">
            <a:spAutoFit/>
          </a:bodyPr>
          <a:lstStyle/>
          <a:p>
            <a:r>
              <a:rPr lang="fr-BE" sz="4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20:9</a:t>
            </a:r>
            <a:endParaRPr lang="fr-BE" sz="1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montèrent sur la surface de la terre,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investirent le camp des saints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ville bien-aimée.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un feu descendit du ciel, et les dévora.</a:t>
            </a:r>
            <a:endParaRPr lang="nl-BE" sz="4400" b="1" u="sng"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709529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80975" y="2390776"/>
            <a:ext cx="12011025" cy="4247317"/>
          </a:xfrm>
          <a:prstGeom prst="rect">
            <a:avLst/>
          </a:prstGeom>
        </p:spPr>
        <p:txBody>
          <a:bodyPr wrap="square">
            <a:spAutoFit/>
          </a:bodyPr>
          <a:lstStyle/>
          <a:p>
            <a:r>
              <a:rPr lang="fr-BE" sz="4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20:10</a:t>
            </a:r>
            <a:endParaRPr lang="fr-BE" sz="1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 diable, qui les séduisait,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fut jeté dans l’étang de feu et de soufre,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où sont la bête et le faux prophète.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seront tourmentés jour et nuit, </a:t>
            </a:r>
          </a:p>
          <a:p>
            <a:r>
              <a:rPr lang="fr-FR" sz="4400" b="1"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aux siècles des siècles. </a:t>
            </a:r>
            <a:endParaRPr lang="nl-BE" sz="4400" b="1" u="sng" dirty="0">
              <a:ln w="10160">
                <a:solidFill>
                  <a:srgbClr val="4472C4"/>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688588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038476"/>
            <a:ext cx="12011025" cy="3570208"/>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Apocalypse 20:11</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Puis je vis un grand trône blanc,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celui qui était assis dessus.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La terre et le ciel s’enfuirent devant sa face, et il ne fut plus trouvé de place pour eux.</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1775" y="276225"/>
            <a:ext cx="5286375" cy="3303984"/>
          </a:xfrm>
          <a:prstGeom prst="rect">
            <a:avLst/>
          </a:prstGeom>
        </p:spPr>
      </p:pic>
    </p:spTree>
    <p:extLst>
      <p:ext uri="{BB962C8B-B14F-4D97-AF65-F5344CB8AC3E}">
        <p14:creationId xmlns:p14="http://schemas.microsoft.com/office/powerpoint/2010/main" val="1871269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97451" y="1940440"/>
            <a:ext cx="11746949" cy="4247317"/>
          </a:xfrm>
          <a:prstGeom prst="rect">
            <a:avLst/>
          </a:prstGeom>
        </p:spPr>
        <p:txBody>
          <a:bodyPr wrap="square">
            <a:spAutoFit/>
          </a:bodyPr>
          <a:lstStyle/>
          <a:p>
            <a:r>
              <a:rPr lang="fr-BE"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Genèse 3:15</a:t>
            </a:r>
            <a:endParaRPr lang="fr-BE"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endParaRPr lang="fr-BE" sz="10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endParaRP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Je mettrai inimitié </a:t>
            </a: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entre toi et la femme, </a:t>
            </a: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entre ta postérité et sa postérité : </a:t>
            </a: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celle-ci t’écrasera la tête, </a:t>
            </a:r>
          </a:p>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rPr>
              <a:t>et tu lui blesseras le talon.</a:t>
            </a:r>
            <a:endParaRPr lang="nl-BE"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146" name="Picture 2" descr="http://img3.wikia.nocookie.net/__cb20131215010845/clashofclans/images/3/36/Snak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58025" y="409574"/>
            <a:ext cx="4674715" cy="350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69340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54675"/>
            <a:ext cx="12011025" cy="6324808"/>
          </a:xfrm>
          <a:prstGeom prst="rect">
            <a:avLst/>
          </a:prstGeom>
        </p:spPr>
        <p:txBody>
          <a:bodyPr wrap="square">
            <a:spAutoFit/>
          </a:bodyPr>
          <a:lstStyle/>
          <a:p>
            <a:r>
              <a:rPr lang="fr-BE" sz="36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Apocalypse 20:12</a:t>
            </a:r>
            <a:endParaRPr lang="fr-BE" sz="9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9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je vis les morts, les grands et les petits, </a:t>
            </a: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qui se tenaient devant le trône. </a:t>
            </a: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Des livres furent ouverts. </a:t>
            </a: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un autre livre fut ouvert, </a:t>
            </a: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celui qui est le livre de vie. </a:t>
            </a: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les morts furent jugés </a:t>
            </a: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selon leurs œuvres, </a:t>
            </a: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d’après ce qui était écrit </a:t>
            </a:r>
          </a:p>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dans ces livres.</a:t>
            </a:r>
            <a:endParaRPr lang="nl-BE" sz="40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102" y="2505075"/>
            <a:ext cx="4651998" cy="2636133"/>
          </a:xfrm>
          <a:prstGeom prst="rect">
            <a:avLst/>
          </a:prstGeom>
        </p:spPr>
      </p:pic>
      <p:pic>
        <p:nvPicPr>
          <p:cNvPr id="6" name="Picture 2" descr="http://3.bp.blogspot.com/_38pngZDPw90/S_Q2kcAvjjI/AAAAAAAAAT4/r7krH-73fK8/s320/GreatWhiteThro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6763" y="4817357"/>
            <a:ext cx="2352675" cy="176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6185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54675"/>
            <a:ext cx="12011025" cy="4247317"/>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Apocalypse 20:13</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La mer rendit les morts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qui étaient en elle,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la mort et le séjour des morts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rendirent les morts qui étaient en eux ;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chacun fut jugé selon ses œuvres.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6" name="Picture 2" descr="http://3.bp.blogspot.com/_38pngZDPw90/S_Q2kcAvjjI/AAAAAAAAAT4/r7krH-73fK8/s320/GreatWhiteThron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8165" y="4619371"/>
            <a:ext cx="2477124" cy="185533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4" y="4620705"/>
            <a:ext cx="2524125" cy="1854003"/>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49" y="4619371"/>
            <a:ext cx="2752725" cy="1855337"/>
          </a:xfrm>
          <a:prstGeom prst="rect">
            <a:avLst/>
          </a:prstGeom>
        </p:spPr>
      </p:pic>
      <p:pic>
        <p:nvPicPr>
          <p:cNvPr id="7" name="Afbeelding 6"/>
          <p:cNvPicPr>
            <a:picLocks noChangeAspect="1"/>
          </p:cNvPicPr>
          <p:nvPr/>
        </p:nvPicPr>
        <p:blipFill>
          <a:blip r:embed="rId5"/>
          <a:stretch>
            <a:fillRect/>
          </a:stretch>
        </p:blipFill>
        <p:spPr>
          <a:xfrm>
            <a:off x="6048374" y="4619370"/>
            <a:ext cx="3062251" cy="1855337"/>
          </a:xfrm>
          <a:prstGeom prst="rect">
            <a:avLst/>
          </a:prstGeom>
        </p:spPr>
      </p:pic>
    </p:spTree>
    <p:extLst>
      <p:ext uri="{BB962C8B-B14F-4D97-AF65-F5344CB8AC3E}">
        <p14:creationId xmlns:p14="http://schemas.microsoft.com/office/powerpoint/2010/main" val="30708546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54675"/>
            <a:ext cx="12011025" cy="2893100"/>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Apocalypse 20:14</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la mort et le séjour des morts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furent jetés dans l’étang de feu.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C’est la seconde mort, l’étang de feu.</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3409950"/>
            <a:ext cx="11601450" cy="3086100"/>
          </a:xfrm>
          <a:prstGeom prst="rect">
            <a:avLst/>
          </a:prstGeom>
        </p:spPr>
      </p:pic>
    </p:spTree>
    <p:extLst>
      <p:ext uri="{BB962C8B-B14F-4D97-AF65-F5344CB8AC3E}">
        <p14:creationId xmlns:p14="http://schemas.microsoft.com/office/powerpoint/2010/main" val="416326544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54675"/>
            <a:ext cx="12011025" cy="2893100"/>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Apocalypse 20:15</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Quiconque ne fut pas trouvé écrit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dans le livre de vie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fut jeté dans l’étang de feu.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3409950"/>
            <a:ext cx="11601450" cy="3086100"/>
          </a:xfrm>
          <a:prstGeom prst="rect">
            <a:avLst/>
          </a:prstGeom>
        </p:spPr>
      </p:pic>
      <p:pic>
        <p:nvPicPr>
          <p:cNvPr id="5" name="Picture 2" descr="http://3.bp.blogspot.com/_38pngZDPw90/S_Q2kcAvjjI/AAAAAAAAAT4/r7krH-73fK8/s320/GreatWhiteThro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113" y="473957"/>
            <a:ext cx="2352675" cy="176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05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700" y="321350"/>
            <a:ext cx="12011025" cy="2893100"/>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Apocalypse 20:5</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Les autres morts ne revinrent point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à la vie jusqu’à ce que les mille ans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fussent accomplis.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
        <p:nvSpPr>
          <p:cNvPr id="6" name="Tekstvak 5"/>
          <p:cNvSpPr txBox="1"/>
          <p:nvPr/>
        </p:nvSpPr>
        <p:spPr>
          <a:xfrm>
            <a:off x="1638299" y="3990975"/>
            <a:ext cx="11172826" cy="1015663"/>
          </a:xfrm>
          <a:prstGeom prst="rect">
            <a:avLst/>
          </a:prstGeom>
          <a:solidFill>
            <a:schemeClr val="bg2">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6000" b="1" i="0" u="none" strike="noStrike" kern="0" normalizeH="0" baseline="0" noProof="0" dirty="0" smtClean="0">
                <a:ln w="9525">
                  <a:solidFill>
                    <a:schemeClr val="bg1"/>
                  </a:solidFill>
                  <a:prstDash val="solid"/>
                </a:ln>
                <a:effectLst>
                  <a:outerShdw blurRad="12700" dist="38100" dir="2700000" algn="tl" rotWithShape="0">
                    <a:schemeClr val="bg1">
                      <a:lumMod val="50000"/>
                    </a:schemeClr>
                  </a:outerShdw>
                </a:effectLst>
                <a:uLnTx/>
                <a:uFillTx/>
                <a:latin typeface="Monotype Corsiva" panose="03010101010201010101" pitchFamily="66" charset="0"/>
              </a:rPr>
              <a:t>Le Millennium</a:t>
            </a:r>
          </a:p>
        </p:txBody>
      </p:sp>
    </p:spTree>
    <p:extLst>
      <p:ext uri="{BB962C8B-B14F-4D97-AF65-F5344CB8AC3E}">
        <p14:creationId xmlns:p14="http://schemas.microsoft.com/office/powerpoint/2010/main" val="16016178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46093"/>
          </a:xfrm>
          <a:prstGeom prst="rect">
            <a:avLst/>
          </a:prstGeom>
        </p:spPr>
      </p:pic>
    </p:spTree>
    <p:extLst>
      <p:ext uri="{BB962C8B-B14F-4D97-AF65-F5344CB8AC3E}">
        <p14:creationId xmlns:p14="http://schemas.microsoft.com/office/powerpoint/2010/main" val="37950140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0050" y="4226600"/>
            <a:ext cx="12011025" cy="2215991"/>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Jean 5:22</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 Père ne juge personne,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mais il a remis tout jugement au Fils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075" y="320674"/>
            <a:ext cx="3648075" cy="4439905"/>
          </a:xfrm>
          <a:prstGeom prst="rect">
            <a:avLst/>
          </a:prstGeom>
        </p:spPr>
      </p:pic>
    </p:spTree>
    <p:extLst>
      <p:ext uri="{BB962C8B-B14F-4D97-AF65-F5344CB8AC3E}">
        <p14:creationId xmlns:p14="http://schemas.microsoft.com/office/powerpoint/2010/main" val="38371180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33375" y="2283451"/>
            <a:ext cx="12011025" cy="4247317"/>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Actes 10:42</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Jésus nous a ordonné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prêcher au peuple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d’attester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que c’est lui qui a été établi par Dieu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juge des vivants et des morts.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075" y="320674"/>
            <a:ext cx="3648075" cy="4439905"/>
          </a:xfrm>
          <a:prstGeom prst="rect">
            <a:avLst/>
          </a:prstGeom>
        </p:spPr>
      </p:pic>
    </p:spTree>
    <p:extLst>
      <p:ext uri="{BB962C8B-B14F-4D97-AF65-F5344CB8AC3E}">
        <p14:creationId xmlns:p14="http://schemas.microsoft.com/office/powerpoint/2010/main" val="300435215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33375" y="2283451"/>
            <a:ext cx="12011025" cy="3570208"/>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Actes 17:31</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parce qu’il a fixé un jour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où il jugera le monde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selon la justice,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par l’homme qu’il a désigné</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075" y="320674"/>
            <a:ext cx="3648075" cy="4439905"/>
          </a:xfrm>
          <a:prstGeom prst="rect">
            <a:avLst/>
          </a:prstGeom>
        </p:spPr>
      </p:pic>
    </p:spTree>
    <p:extLst>
      <p:ext uri="{BB962C8B-B14F-4D97-AF65-F5344CB8AC3E}">
        <p14:creationId xmlns:p14="http://schemas.microsoft.com/office/powerpoint/2010/main" val="19130341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33375" y="2283451"/>
            <a:ext cx="12011025" cy="3570208"/>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Ecclésiaste 2:16</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parce qu’il a fixé un jour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où il jugera le monde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selon la justice,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par l’homme qu’il a désigné</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075" y="320674"/>
            <a:ext cx="3648075" cy="4439905"/>
          </a:xfrm>
          <a:prstGeom prst="rect">
            <a:avLst/>
          </a:prstGeom>
        </p:spPr>
      </p:pic>
    </p:spTree>
    <p:extLst>
      <p:ext uri="{BB962C8B-B14F-4D97-AF65-F5344CB8AC3E}">
        <p14:creationId xmlns:p14="http://schemas.microsoft.com/office/powerpoint/2010/main" val="1714088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02176" y="2321440"/>
            <a:ext cx="11746949"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2 Pierre 3:13</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de nouveaux cieux et une nouvelle terre, où la justice habitera.</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819479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11776"/>
            <a:ext cx="12011025" cy="6278642"/>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Daniel 7:9</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Je regardai,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pendant que l’on plaçait des trônes.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l’ancien des jours s’assit.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Son vêtement était blanc comme la neige,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les cheveux de sa tête étaient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comme de la laine pure ;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son trône était comme des flammes de feu, et les roues comme un feu ardent.</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207009"/>
            <a:ext cx="2609850" cy="1478915"/>
          </a:xfrm>
          <a:prstGeom prst="rect">
            <a:avLst/>
          </a:prstGeom>
        </p:spPr>
      </p:pic>
    </p:spTree>
    <p:extLst>
      <p:ext uri="{BB962C8B-B14F-4D97-AF65-F5344CB8AC3E}">
        <p14:creationId xmlns:p14="http://schemas.microsoft.com/office/powerpoint/2010/main" val="210540054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11776"/>
            <a:ext cx="12011025" cy="5601533"/>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Daniel 7:10</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Un fleuve de feu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coulait et sortait de devant lui.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Mille milliers le servaient,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dix mille millions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se tenaient en sa présence.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Les juges s’assirent,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les livres furent ouverts.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207009"/>
            <a:ext cx="2609850" cy="1478915"/>
          </a:xfrm>
          <a:prstGeom prst="rect">
            <a:avLst/>
          </a:prstGeom>
        </p:spPr>
      </p:pic>
    </p:spTree>
    <p:extLst>
      <p:ext uri="{BB962C8B-B14F-4D97-AF65-F5344CB8AC3E}">
        <p14:creationId xmlns:p14="http://schemas.microsoft.com/office/powerpoint/2010/main" val="38958005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11776"/>
            <a:ext cx="12011025" cy="3570208"/>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Matthieu 25:31</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Lorsque le Fils de l’homme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viendra dans sa gloire,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avec tous les anges,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 s’assiéra sur le trône de sa gloire.</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8111"/>
            <a:ext cx="3657600" cy="2770758"/>
          </a:xfrm>
          <a:prstGeom prst="rect">
            <a:avLst/>
          </a:prstGeom>
        </p:spPr>
      </p:pic>
    </p:spTree>
    <p:extLst>
      <p:ext uri="{BB962C8B-B14F-4D97-AF65-F5344CB8AC3E}">
        <p14:creationId xmlns:p14="http://schemas.microsoft.com/office/powerpoint/2010/main" val="187802891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11776"/>
            <a:ext cx="12011025" cy="2893100"/>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Hébreux 9:27</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 est réservé aux hommes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mourir une seule fois,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après quoi vient le jugement</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8111"/>
            <a:ext cx="3657600" cy="2770758"/>
          </a:xfrm>
          <a:prstGeom prst="rect">
            <a:avLst/>
          </a:prstGeom>
        </p:spPr>
      </p:pic>
    </p:spTree>
    <p:extLst>
      <p:ext uri="{BB962C8B-B14F-4D97-AF65-F5344CB8AC3E}">
        <p14:creationId xmlns:p14="http://schemas.microsoft.com/office/powerpoint/2010/main" val="280885672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11776"/>
            <a:ext cx="12011025" cy="4924425"/>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2 Pierre 2:9</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 Seigneur sait délivrer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l’épreuve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les hommes pieux,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réserver les injustes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pour être punis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au jour du jugement,</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8111"/>
            <a:ext cx="3657600" cy="2770758"/>
          </a:xfrm>
          <a:prstGeom prst="rect">
            <a:avLst/>
          </a:prstGeom>
        </p:spPr>
      </p:pic>
    </p:spTree>
    <p:extLst>
      <p:ext uri="{BB962C8B-B14F-4D97-AF65-F5344CB8AC3E}">
        <p14:creationId xmlns:p14="http://schemas.microsoft.com/office/powerpoint/2010/main" val="9478678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11776"/>
            <a:ext cx="8048625" cy="5601533"/>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2 Pierre 2:10</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ceux surtout qui vont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après la chair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dans un désir d’impureté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qui méprisent l’autorité. Audacieux et arrogants,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ne craignent pas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d’injurier les gloires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8111"/>
            <a:ext cx="3657600" cy="2770758"/>
          </a:xfrm>
          <a:prstGeom prst="rect">
            <a:avLst/>
          </a:prstGeom>
        </p:spPr>
      </p:pic>
    </p:spTree>
    <p:extLst>
      <p:ext uri="{BB962C8B-B14F-4D97-AF65-F5344CB8AC3E}">
        <p14:creationId xmlns:p14="http://schemas.microsoft.com/office/powerpoint/2010/main" val="312693814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42875" y="-97750"/>
            <a:ext cx="11706225" cy="6955750"/>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2 Pierre 2:12</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eux, semblables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à des brutes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qui s’abandonnent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à leurs penchants naturels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qui sont nées pour être prises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détruites, ils parlent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d’une manière injurieuse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ce qu’ils ignorent,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ils périront par leur propre corruption,</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8111"/>
            <a:ext cx="3657600" cy="2770758"/>
          </a:xfrm>
          <a:prstGeom prst="rect">
            <a:avLst/>
          </a:prstGeom>
        </p:spPr>
      </p:pic>
    </p:spTree>
    <p:extLst>
      <p:ext uri="{BB962C8B-B14F-4D97-AF65-F5344CB8AC3E}">
        <p14:creationId xmlns:p14="http://schemas.microsoft.com/office/powerpoint/2010/main" val="397767256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11776"/>
            <a:ext cx="11706225" cy="5601533"/>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2 Pierre 2:13</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recevant ainsi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 salaire de leur iniquité.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trouvent leurs délices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à se livrer au plaisir en plein jour ;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hommes tarés et souillés,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se délectent dans leurs tromperies,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en faisant bonne chère avec vous.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8111"/>
            <a:ext cx="3657600" cy="2770758"/>
          </a:xfrm>
          <a:prstGeom prst="rect">
            <a:avLst/>
          </a:prstGeom>
        </p:spPr>
      </p:pic>
    </p:spTree>
    <p:extLst>
      <p:ext uri="{BB962C8B-B14F-4D97-AF65-F5344CB8AC3E}">
        <p14:creationId xmlns:p14="http://schemas.microsoft.com/office/powerpoint/2010/main" val="160726591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11776"/>
            <a:ext cx="11706225" cy="4924425"/>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2 Pierre 2:14</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ont les yeux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pleins d’adultère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insatiables de péché ;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amorcent les âmes mal affermies ;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ont le cœur exercé à la cupidité ;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 sont des enfants de malédiction.</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8111"/>
            <a:ext cx="3657600" cy="2770758"/>
          </a:xfrm>
          <a:prstGeom prst="rect">
            <a:avLst/>
          </a:prstGeom>
        </p:spPr>
      </p:pic>
    </p:spTree>
    <p:extLst>
      <p:ext uri="{BB962C8B-B14F-4D97-AF65-F5344CB8AC3E}">
        <p14:creationId xmlns:p14="http://schemas.microsoft.com/office/powerpoint/2010/main" val="237757851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hthoek 1"/>
          <p:cNvSpPr/>
          <p:nvPr/>
        </p:nvSpPr>
        <p:spPr>
          <a:xfrm>
            <a:off x="209550" y="2353055"/>
            <a:ext cx="11820526"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13:8</a:t>
            </a: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tous les habitants de la terre l’adoreront, ceux dont le nom n’a pas été écrit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dès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fondation du monde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livre de vie de l’agneau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 été immolé.</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1125" y="152398"/>
            <a:ext cx="3028951" cy="2786635"/>
          </a:xfrm>
          <a:prstGeom prst="rect">
            <a:avLst/>
          </a:prstGeom>
        </p:spPr>
      </p:pic>
    </p:spTree>
    <p:extLst>
      <p:ext uri="{BB962C8B-B14F-4D97-AF65-F5344CB8AC3E}">
        <p14:creationId xmlns:p14="http://schemas.microsoft.com/office/powerpoint/2010/main" val="2096355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hthoek 3"/>
          <p:cNvSpPr/>
          <p:nvPr/>
        </p:nvSpPr>
        <p:spPr>
          <a:xfrm>
            <a:off x="111676" y="0"/>
            <a:ext cx="11946974" cy="6940361"/>
          </a:xfrm>
          <a:prstGeom prst="rect">
            <a:avLst/>
          </a:prstGeom>
        </p:spPr>
        <p:txBody>
          <a:bodyPr wrap="square">
            <a:spAutoFit/>
          </a:bodyPr>
          <a:lstStyle/>
          <a:p>
            <a:pPr algn="ctr"/>
            <a:r>
              <a:rPr lang="fr-BE" sz="36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20:4</a:t>
            </a:r>
            <a:endParaRPr lang="fr-BE" sz="36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je vis des trônes ; et à ceux qui s’y assirent fut donné le pouvoir de juger. </a:t>
            </a:r>
          </a:p>
          <a:p>
            <a:pPr algn="ctr"/>
            <a:r>
              <a:rPr lang="fr-FR"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je vis les âmes de ceux qui avaient été décapités à cause du témoignage de Jésus </a:t>
            </a:r>
          </a:p>
          <a:p>
            <a:pPr algn="ctr"/>
            <a:r>
              <a:rPr lang="fr-FR"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à cause de la parole de Dieu, </a:t>
            </a:r>
          </a:p>
          <a:p>
            <a:pPr algn="ctr"/>
            <a:r>
              <a:rPr lang="fr-FR"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 ceux qui n’avaient pas adoré la bête </a:t>
            </a:r>
          </a:p>
          <a:p>
            <a:pPr algn="ctr"/>
            <a:r>
              <a:rPr lang="fr-FR"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ni son image, et qui n’avaient pas reçu </a:t>
            </a:r>
          </a:p>
          <a:p>
            <a:pPr algn="ctr"/>
            <a:r>
              <a:rPr lang="fr-FR"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marque sur leur front et sur leur main. </a:t>
            </a:r>
          </a:p>
          <a:p>
            <a:pPr algn="ctr"/>
            <a:r>
              <a:rPr lang="fr-FR"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revinrent à la vie, et ils régnèrent avec Christ pendant mille ans.</a:t>
            </a:r>
            <a:endParaRPr lang="nl-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865876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23967" y="213480"/>
            <a:ext cx="11844208" cy="5601533"/>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17:8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habitants de la terre,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ceux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dont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nom n’a pas été écrit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dès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fondation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monde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livre de vie,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s’étonneront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en voyant la bête,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qu’elle était,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qu’elle n’est plus,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qu’elle reparaîtra</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025" y="152398"/>
            <a:ext cx="2305051" cy="2120647"/>
          </a:xfrm>
          <a:prstGeom prst="rect">
            <a:avLst/>
          </a:prstGeom>
        </p:spPr>
      </p:pic>
    </p:spTree>
    <p:extLst>
      <p:ext uri="{BB962C8B-B14F-4D97-AF65-F5344CB8AC3E}">
        <p14:creationId xmlns:p14="http://schemas.microsoft.com/office/powerpoint/2010/main" val="33011898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1594605"/>
            <a:ext cx="11844208" cy="4924425"/>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21:27</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n’entrera chez elle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rien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souillé,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personne qui se livre à l’abomination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au mensonge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n’entrera que ceux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sont écrits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livre de vie de l’agneau.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114690" name="Picture 2" descr="http://1.bp.blogspot.com/-ytqQqWMOhhQ/TV4_g67XOCI/AAAAAAAAAHs/gBOwM8qbKqw/s1600/Livre-ouv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0" y="242055"/>
            <a:ext cx="1936750" cy="193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54165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47792" y="1594605"/>
            <a:ext cx="11844208" cy="4247317"/>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Ephésiens 2:8</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c’est par la grâce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vous êtes sauvés,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 le moyen de la foi.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cela ne vient pas de vous,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le don de Dieu.</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16267264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62067" y="2689980"/>
            <a:ext cx="11844208" cy="2215991"/>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Ephésiens 2:9</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 n’est point par les œuvres,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afin que personne ne se glorifie.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5195201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54675"/>
            <a:ext cx="12011025" cy="2215991"/>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Jean 5:24</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où leur ver ne meurt point,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où le feu ne s’éteint point.</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3409950"/>
            <a:ext cx="11601450" cy="3086100"/>
          </a:xfrm>
          <a:prstGeom prst="rect">
            <a:avLst/>
          </a:prstGeom>
        </p:spPr>
      </p:pic>
    </p:spTree>
    <p:extLst>
      <p:ext uri="{BB962C8B-B14F-4D97-AF65-F5344CB8AC3E}">
        <p14:creationId xmlns:p14="http://schemas.microsoft.com/office/powerpoint/2010/main" val="47614180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54675"/>
            <a:ext cx="12011025" cy="2215991"/>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Luc 13:28</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C’est là qu’il y aura des pleurs et des grincements de dents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3409950"/>
            <a:ext cx="11601450" cy="3086100"/>
          </a:xfrm>
          <a:prstGeom prst="rect">
            <a:avLst/>
          </a:prstGeom>
        </p:spPr>
      </p:pic>
    </p:spTree>
    <p:extLst>
      <p:ext uri="{BB962C8B-B14F-4D97-AF65-F5344CB8AC3E}">
        <p14:creationId xmlns:p14="http://schemas.microsoft.com/office/powerpoint/2010/main" val="15493810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71475" y="1692950"/>
            <a:ext cx="12011025" cy="4924425"/>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Jean 5:24</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En vérité, en vérité, je vous le dis,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celui qui écoute ma parole,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qui croit à celui qui m’a envoyé,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 la vie éternelle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ne vient point en jugement,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mais il est passé de la mort à la vie.</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105" y="230504"/>
            <a:ext cx="2266345" cy="2855595"/>
          </a:xfrm>
          <a:prstGeom prst="rect">
            <a:avLst/>
          </a:prstGeom>
        </p:spPr>
      </p:pic>
    </p:spTree>
    <p:extLst>
      <p:ext uri="{BB962C8B-B14F-4D97-AF65-F5344CB8AC3E}">
        <p14:creationId xmlns:p14="http://schemas.microsoft.com/office/powerpoint/2010/main" val="334096805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04825" y="3426500"/>
            <a:ext cx="12011025" cy="2893100"/>
          </a:xfrm>
          <a:prstGeom prst="rect">
            <a:avLst/>
          </a:prstGeom>
        </p:spPr>
        <p:txBody>
          <a:bodyPr wrap="square">
            <a:spAutoFit/>
          </a:bodyPr>
          <a:lstStyle/>
          <a:p>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8:1</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 n’y a donc maintenant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aucune condamnation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pour ceux qui sont en Jésus-Christ.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021" y="230504"/>
            <a:ext cx="4118429" cy="5189221"/>
          </a:xfrm>
          <a:prstGeom prst="rect">
            <a:avLst/>
          </a:prstGeom>
        </p:spPr>
      </p:pic>
    </p:spTree>
    <p:extLst>
      <p:ext uri="{BB962C8B-B14F-4D97-AF65-F5344CB8AC3E}">
        <p14:creationId xmlns:p14="http://schemas.microsoft.com/office/powerpoint/2010/main" val="47166032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2893100"/>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Actes 14:16</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Dieu, dans les âges passés,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 laissé toutes les nations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suivre leurs propres voies,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8733479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5601533"/>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Actes 14:17</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quoiqu’il n’ait cessé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rendre témoignage de ce qu’il est, en faisant du bien, en vous dispensant du ciel les pluies et les saisons fertiles, en vous donnant la nourriture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avec abondance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en remplissant vos cœurs de joie.</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495161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23825" y="3086100"/>
            <a:ext cx="11946974" cy="209288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14:10</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Nous comparaîtrons tous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devant le tribunal de Dieu.</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67725798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4247317"/>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1:18</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La colère de Dieu se révèle du ciel contre toute impiété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toute injustice des hommes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qui retiennent injustement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la vérité captive,</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7529969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2893100"/>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1:19</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ce qu’on peut connaître de Dieu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est manifeste pour eux,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Dieu le leur ayant fait connaître.</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688936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5601533"/>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1:20</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En effet, les perfections invisibles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Dieu, sa puissance éternelle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sa divinité, se voient comme à l’œil, depuis la création du monde,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quand on les considère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dans ses ouvrages.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sont donc inexcusables,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1005796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4924425"/>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1:21</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puisque ayant connu Dieu,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ne l’ont point glorifié comme Dieu, et ne lui ont point rendu grâces ; mais ils se sont égarés dans leurs pensées, et leur cœur sans intelligence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 été plongé dans les ténèbres.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57899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2215991"/>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1:22</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Se vantant d’être sages,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sont devenus fous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7151612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4247317"/>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1:23</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ils ont changé la gloire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du Dieu incorruptible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en images représentant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l’homme corruptible, des oiseaux,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des quadrupèdes, et des reptiles.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0695177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4247317"/>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1:24</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C’est pourquoi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Dieu les a livrés à l’impureté,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selon les convoitises de leurs cœurs ; en sorte qu’ils déshonorent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eux-mêmes leurs propres corps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6596002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575" y="607100"/>
            <a:ext cx="10658475" cy="3570208"/>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1:25</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eux qui ont changé la vérité de Dieu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en mensonge, et qui ont adoré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servi la créature au lieu du Créateur, qui est béni éternellement.</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769945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09625" y="1273850"/>
            <a:ext cx="10658475" cy="4247317"/>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2:14</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Quand les païens, qui n’ont point la loi, font naturellement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 que prescrit la loi,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sont, eux qui n’ont point la loi,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une loi pour eux-mêmes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7373551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09625" y="1273850"/>
            <a:ext cx="10658475" cy="4247317"/>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2:15</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montrent que l’œuvre de la loi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est écrite dans leurs cœurs,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leur conscience en rendant témoignage, et leurs pensées s’accusant ou se défendant tour à tour.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80736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23825" y="3086100"/>
            <a:ext cx="11946974" cy="209288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14:12</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Chacun de nous rendra compte à Dieu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lui-même.</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0841778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09625" y="1273850"/>
            <a:ext cx="10658475" cy="3570208"/>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Romains 2:16</a:t>
            </a:r>
            <a:endParaRPr lang="fr-BE" sz="1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FR" sz="1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C’est ce qui paraîtra au jour où,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selon mon Évangile,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Dieu jugera par Jésus-Christ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les actions secrètes des hommes.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2790193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09625" y="3636050"/>
            <a:ext cx="10658475"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Jean 14:6</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Jésus … dit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suis le chemin, la vérité, et la vie. Nul ne vient au Père que par moi.</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9422265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438150" y="2216825"/>
            <a:ext cx="10658475"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Actes 4:12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n’y a de salut en aucun autre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il n’y a sous le ciel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aucun autre nom qui ait été donné parmi les hommes,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 lequel nous devions être sauvés.</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2375350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416600"/>
            <a:ext cx="10658475"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Pierre 3:18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Christ aussi a souffert une fois pour les péchés, lui juste pour des injustes, afin de nous amener à Dieu, ayant été mis à mort quant à la chair, mais ayant été rendu vivant quant à l’Esprit,</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5380982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416600"/>
            <a:ext cx="10658475"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Pierre 3:19</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lequel aussi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est allé prêcher aux esprits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prison,</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0067476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416600"/>
            <a:ext cx="10658475" cy="5601533"/>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Pierre 3:20</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autrefois avaient été incrédules, lorsque la patience de Dieu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 prolongeait, aux jours de Noé, pendant la construction de l’arche, dans laquelle un petit nombre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personnes, c’est-à-dire, huit,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furent sauvées à travers l’eau.</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391962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0658475" cy="6278642"/>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Pierre 3:21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Cette eau était une figure du baptême, qui n’est pas la purification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souillures du corps,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l’engagement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d’une bonne conscience envers Dieu, et qui maintenant vous sauve,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vous aussi,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 la résurrection de Jésus-Christ</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8902957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0658475"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Pierre 4:6</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l’Évangile a été aussi annoncé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aux morts, afin que,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après avoir été jugés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les hommes quant à la chair, ils vivent selon Dieu quant à l’Esprit.</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6946318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Jean 5:26</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le Père a la vie en lui-même, ainsi il a donné au Fils d’avoir la vie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lui-même.</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7753433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221599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Jean 5:27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lui a donné le pouvoir de juger,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parce qu’il est Fils de l’homme.</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92389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23825" y="3086100"/>
            <a:ext cx="11946974" cy="1415772"/>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2:6</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Dieu rendra à chacun selon ses œuvres ;</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091209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Jean 5:28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Ne vous étonnez pas de cela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l’heure vient où tous ceux qui sont dans les sépulcres entendront sa voix,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en sortiront.</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4593969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Jean 5:29</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Ceux qui auront fait le bien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ressusciteront pour la vie,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ceux qui auront fait le mal ressusciteront pour le jugement.</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9763126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Psaume 69:28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Qu’ils soient effacés du livre de vie,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qu’ils ne soient point inscrits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avec les justes !</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3044182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Psaume 69:28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Qu’ils soient effacés du livre de vie,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qu’ils ne soient point inscrits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avec les justes !</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02882253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4924425"/>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Philippiens 4:3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toi aussi, fidèle collègue,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oui, je te prie de les aider,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elles qui ont combattu pour l’Évangile avec moi, et avec Clément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mes autres compagnons d’œuvre,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dont les noms sont dans le livre de vie.</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8066270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3:5</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Celui qui vaincra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sera revêtu ainsi de vêtements blancs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n’effacerai point son nom du livre de vie</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5258940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13:8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Tous les habitants de la terre l’adoreront, ceux dont le nom n’a pas été écrit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dès la fondation du monde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le livre de vie de l’agneau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a été immolé.</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074811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5601533"/>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17:8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habitants de la terre,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ceux dont le nom n’a pas été écrit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dès la fondation du monde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le livre de vie,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s’étonneront en voyant la bête,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parce qu’elle était, et qu’elle n’est plus,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qu’elle reparaîtra.</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46181351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21:27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n’entrera chez elle rien de souillé,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ni personne qui se livre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l’abomination et au mensonge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n’entrera que ceux qui sont écrits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le livre de vie de l’agneau.</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9615113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Exode 32:32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Pardonne maintenant leur péché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Sinon, efface-moi de ton livre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que tu as écrit.</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095873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3086100"/>
            <a:ext cx="11946974" cy="344709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2:7</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réservant la vie éternelle à ceux qui,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 la persévérance à bien faire,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cherchent l’honneur,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gloire et l’immortalité ;</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1615083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Exode 32:33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L’Éternel dit à Moïse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celui qui a péché contre moi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que j’effacerai de mon livre.</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4316405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6278642"/>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Daniel 12:1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temps-là se lèvera Micaël,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grand chef, le défenseur des enfants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ton peuple ; et ce sera une époque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détresse, telle qu’il n’y en a point eu de semblable depuis que les nations existent jusqu’à cette époque. En ce temps-là, ceux de ton peuple qui seront trouvés inscrits dans le livre seront sauvés.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8817100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hthoek 1"/>
          <p:cNvSpPr/>
          <p:nvPr/>
        </p:nvSpPr>
        <p:spPr>
          <a:xfrm>
            <a:off x="314325" y="264200"/>
            <a:ext cx="11553825"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Puis je vis un nouveau ciel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une nouvelle terre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le premier ciel et la première terre avaient disparu,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mer n’était plus.</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1492239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28600" y="2293025"/>
            <a:ext cx="11553825"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je vis descendre du ciel,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d’auprès de Dieu, la ville sainte,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nouvelle Jérusalem,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préparée comme une épouse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s’est parée pour son époux.</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365097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28600" y="2293025"/>
            <a:ext cx="11553825"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j’entendis du trône une forte voix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disait : Voici le tabernacle de Dieu avec les hommes ! Il habitera avec eux,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seront son peuple,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Dieu lui-même sera avec eux.</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5477322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28600" y="2293025"/>
            <a:ext cx="11553825"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21:4</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essuiera toute larme de leurs yeux,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mort ne sera plus,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n’y aura plus ni deuil,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ni cri, ni douleur,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les premières choses ont disparu.</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2199413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33375" y="3045500"/>
            <a:ext cx="11553825"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21:5</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celui qui était assis sur le trône dit : Voici, je fais toutes choses nouvelles.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dit : Écris ; car ces paroles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sont certaines et véritables.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4866220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85750" y="1809749"/>
            <a:ext cx="11553825" cy="4924425"/>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21:6</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me dit : C’est fait !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suis l’alpha et l’oméga,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commencement et la fin.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celui qui a soif je donnerai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la source de l’eau de la vie, gratuitement.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23837"/>
            <a:ext cx="2438400" cy="3171825"/>
          </a:xfrm>
          <a:prstGeom prst="rect">
            <a:avLst/>
          </a:prstGeom>
        </p:spPr>
      </p:pic>
    </p:spTree>
    <p:extLst>
      <p:ext uri="{BB962C8B-B14F-4D97-AF65-F5344CB8AC3E}">
        <p14:creationId xmlns:p14="http://schemas.microsoft.com/office/powerpoint/2010/main" val="16781524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23850" y="4276724"/>
            <a:ext cx="11553825" cy="2215991"/>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Celui qui vaincra héritera ces choses ;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serai son Dieu, et il sera mon fils.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23837"/>
            <a:ext cx="2438400" cy="3171825"/>
          </a:xfrm>
          <a:prstGeom prst="rect">
            <a:avLst/>
          </a:prstGeom>
        </p:spPr>
      </p:pic>
    </p:spTree>
    <p:extLst>
      <p:ext uri="{BB962C8B-B14F-4D97-AF65-F5344CB8AC3E}">
        <p14:creationId xmlns:p14="http://schemas.microsoft.com/office/powerpoint/2010/main" val="327925693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61950" y="1809749"/>
            <a:ext cx="11553825" cy="4924425"/>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pour les lâches, les incrédules,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abominables, les meurtriers,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impudiques, les enchanteurs,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idolâtres, et tous les menteurs,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leur part sera dans l’étang ardent de feu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 soufre, ce qui est la seconde mort.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23837"/>
            <a:ext cx="1752600" cy="2279749"/>
          </a:xfrm>
          <a:prstGeom prst="rect">
            <a:avLst/>
          </a:prstGeom>
        </p:spPr>
      </p:pic>
    </p:spTree>
    <p:extLst>
      <p:ext uri="{BB962C8B-B14F-4D97-AF65-F5344CB8AC3E}">
        <p14:creationId xmlns:p14="http://schemas.microsoft.com/office/powerpoint/2010/main" val="65339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3086100"/>
            <a:ext cx="11946974" cy="2769989"/>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2:8</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l’irritation et la colère à ceux qui,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 esprit de dispute, sont rebelles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la vérité et obéissent à l’injustice. </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5056812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61950" y="1809749"/>
            <a:ext cx="11553825" cy="4247317"/>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34:4</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Toute l’armée des cieux se dissout ;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cieux sont roulés comme un livre,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toute leur armée tombe,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tombe la feuille de la vigne, Comme tombe celle du figuier.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8757485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66675" y="314324"/>
            <a:ext cx="11801475" cy="4247317"/>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65:17</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vais créer de nouveaux cieux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une nouvelle terre ;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On ne se rappellera plus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choses passées,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Elles ne reviendront plus à l’esprit.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6263110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66675" y="314324"/>
            <a:ext cx="11801475" cy="4924425"/>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65:18</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Réjouissez-vous plutôt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soyez à toujours dans l’allégresse,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cause de ce que je vais créer ;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je vais créer Jérusalem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l’allégresse, </a:t>
            </a: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son peuple pour la joie.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77419794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66675" y="314324"/>
            <a:ext cx="11801475" cy="2215991"/>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66:22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nouvelle terre que je vais créer subsisteront devant moi, dit l’Éternel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02354209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5726" y="895349"/>
            <a:ext cx="12192000" cy="4924425"/>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2 Pierre 3:10</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jour du Seigneur viendra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un voleur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jour, les cieux passeront avec fracas, les éléments embrasés se dissoudront,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terre avec les œuvres qu’elle renferme sera consumée.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41797046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5726" y="895349"/>
            <a:ext cx="12192000"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2 Pierre 3:11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Puisque donc toutes ces choses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doivent se dissoudre,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quelles ne doivent pas être la sainteté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votre conduite et votre piété,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8228781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5726" y="895349"/>
            <a:ext cx="12192000"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2 Pierre 3:12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tandis que vous attendez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hâtez l’avènement du jour de Dieu,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cause duquel les cieux enflammés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 dissoudront et les éléments embrasés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 fondront !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631520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5726" y="895349"/>
            <a:ext cx="12192000"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2 Pierre 3:13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nous attendons, selon sa promesse , de nouveaux cieux et une nouvelle terre,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où la justice habitera.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0799515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hthoek 1"/>
          <p:cNvSpPr/>
          <p:nvPr/>
        </p:nvSpPr>
        <p:spPr>
          <a:xfrm>
            <a:off x="0" y="733424"/>
            <a:ext cx="12192000" cy="5601533"/>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3:12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Celui qui vaincra, je ferai de lui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une colonne dans le temple de mon Dieu,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n’en sortira plus ; j’écrirai sur lui le nom de mon Dieu, et le nom de la ville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mon Dieu, de la nouvelle Jérusalem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descend du ciel d’auprès de mon Dieu,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mon nom nouveau.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4060187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733424"/>
            <a:ext cx="12192000"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14:1</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Voici, le jour de l’Éternel arrive,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tes dépouilles seront partagées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milieu de toi.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35342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3038" y="3740148"/>
            <a:ext cx="11574162" cy="2893100"/>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20:2</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saisit le dragon, le serpent ancien,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est le diable et Satan,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 le lia pour mille ans.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050" name="Picture 2" descr="Afbeeldingsresultaat voor revelation 20 angel with chain 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724" y="271849"/>
            <a:ext cx="3064476" cy="4048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51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3086100"/>
            <a:ext cx="11946974" cy="2769989"/>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2:9</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Tribulation et angoisse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toute âme d’homme qui fait le mal,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le Juif premièrement, puis sur le Grec ! </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3983693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61949"/>
            <a:ext cx="12192000" cy="6278642"/>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14:2</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rassemblerai toutes les nations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qu’elles attaquent Jérusalem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ville sera prise,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maisons seront pillées,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femmes violées ;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moitié de la ville ira en captivité,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le reste du peuple ne sera pas exterminé de la ville.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888082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61949"/>
            <a:ext cx="12192000"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14:3</a:t>
            </a:r>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L’Éternel paraîtra,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combattra ces nations, </a:t>
            </a:r>
          </a:p>
          <a:p>
            <a:pPr algn="ct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il combat au jour de la bataille.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72056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0"/>
            <a:ext cx="12192000" cy="695575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14:4</a:t>
            </a:r>
            <a:endParaRPr lang="fr-BE" sz="10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Ses pieds se poseront en ce jour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la montagne des oliviers,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est vis-à-vis de Jérusalem,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du côté de l’orient ;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montagne des oliviers se fendra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 le milieu, à l’orient et à l’occident,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se formera une très grande vallée :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Une moitié de la montagne reculera vers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septentrion, Et une moitié vers le midi.</a:t>
            </a: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7173362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438400" y="419100"/>
            <a:ext cx="12192000" cy="2077492"/>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14:5</a:t>
            </a:r>
            <a:endParaRPr lang="fr-BE" sz="10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vallée des montagnes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s’étendra jusqu’à Atzel</a:t>
            </a: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6946585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495550"/>
            <a:ext cx="11868150" cy="4108817"/>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14:8</a:t>
            </a:r>
            <a:endParaRPr lang="fr-BE" sz="10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endParaRPr lang="fr-FR" sz="1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 ce jour-là, des eaux vives </a:t>
            </a:r>
          </a:p>
          <a:p>
            <a:pPr algn="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sortiront de Jérusalem, </a:t>
            </a:r>
          </a:p>
          <a:p>
            <a:pPr algn="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couleront moitié vers la mer orientale, Moitié vers la mer occidentale ; </a:t>
            </a:r>
          </a:p>
          <a:p>
            <a:pPr algn="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en sera ainsi été et hiver.</a:t>
            </a: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681632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00025"/>
            <a:ext cx="12192000" cy="6140142"/>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Zacharie 14:10</a:t>
            </a:r>
            <a:endParaRPr lang="fr-BE" sz="10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FR" sz="1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Tout le pays deviendra comme la plaine,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Guéba à Rimmon, Au midi de Jérusalem ; Et Jérusalem sera élevée et restera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à sa place, Depuis la porte de Benjamin jusqu’au lieu de la première porte,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Jusqu’à la porte des angles,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depuis la tour de Hananeel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jusqu’aux pressoirs du roi.</a:t>
            </a:r>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u="sng"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882635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2390686"/>
            <a:ext cx="11534775" cy="4247317"/>
          </a:xfrm>
          <a:prstGeom prst="rect">
            <a:avLst/>
          </a:prstGeom>
        </p:spPr>
        <p:txBody>
          <a:bodyPr wrap="square">
            <a:spAutoFit/>
          </a:bodyPr>
          <a:lstStyle/>
          <a:p>
            <a:r>
              <a:rPr lang="fr-BE" sz="4000" dirty="0" smtClean="0">
                <a:effectLst>
                  <a:glow rad="101600">
                    <a:schemeClr val="bg1">
                      <a:alpha val="60000"/>
                    </a:schemeClr>
                  </a:glow>
                </a:effectLst>
                <a:latin typeface="Arial" panose="020B0604020202020204" pitchFamily="34" charset="0"/>
                <a:ea typeface="Times New Roman" panose="02020603050405020304" pitchFamily="18" charset="0"/>
              </a:rPr>
              <a:t>Ezékiel 47:1</a:t>
            </a:r>
          </a:p>
          <a:p>
            <a:endParaRPr lang="fr-BE" sz="1000" dirty="0">
              <a:effectLst>
                <a:glow rad="101600">
                  <a:schemeClr val="bg1">
                    <a:alpha val="60000"/>
                  </a:schemeClr>
                </a:glow>
              </a:effectLst>
              <a:latin typeface="Arial" panose="020B0604020202020204" pitchFamily="34" charset="0"/>
              <a:ea typeface="Times New Roman" panose="02020603050405020304" pitchFamily="18"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me ramena vers la porte de la maison.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voici, de l’eau sortait sous le seuil de la maison, à l’orient, car la face de la maison était à l’orient ; l’eau descendait sous le côté droit de la maison, au midi de l’autel.</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3875" y="228599"/>
            <a:ext cx="3850005" cy="2707035"/>
          </a:xfrm>
          <a:prstGeom prst="rect">
            <a:avLst/>
          </a:prstGeom>
        </p:spPr>
      </p:pic>
    </p:spTree>
    <p:extLst>
      <p:ext uri="{BB962C8B-B14F-4D97-AF65-F5344CB8AC3E}">
        <p14:creationId xmlns:p14="http://schemas.microsoft.com/office/powerpoint/2010/main" val="317040770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2390686"/>
            <a:ext cx="11534775" cy="4247317"/>
          </a:xfrm>
          <a:prstGeom prst="rect">
            <a:avLst/>
          </a:prstGeom>
        </p:spPr>
        <p:txBody>
          <a:bodyPr wrap="square">
            <a:spAutoFit/>
          </a:bodyPr>
          <a:lstStyle/>
          <a:p>
            <a:r>
              <a:rPr lang="fr-BE" sz="4000" dirty="0" smtClean="0">
                <a:effectLst>
                  <a:glow rad="101600">
                    <a:schemeClr val="bg1">
                      <a:alpha val="60000"/>
                    </a:schemeClr>
                  </a:glow>
                </a:effectLst>
                <a:latin typeface="Arial" panose="020B0604020202020204" pitchFamily="34" charset="0"/>
                <a:ea typeface="Times New Roman" panose="02020603050405020304" pitchFamily="18" charset="0"/>
              </a:rPr>
              <a:t>Ezékiel 47:2</a:t>
            </a:r>
          </a:p>
          <a:p>
            <a:endParaRPr lang="fr-BE" sz="1000" dirty="0">
              <a:effectLst>
                <a:glow rad="101600">
                  <a:schemeClr val="bg1">
                    <a:alpha val="60000"/>
                  </a:schemeClr>
                </a:glow>
              </a:effectLst>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me conduisit par le chemin de la porte septentrionale, et il me fit faire le tour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par dehors jusqu’à l’extérieur de la porte orientale. Et voici, l’eau coulait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 côté droit.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3875" y="228599"/>
            <a:ext cx="3850005" cy="2707035"/>
          </a:xfrm>
          <a:prstGeom prst="rect">
            <a:avLst/>
          </a:prstGeom>
        </p:spPr>
      </p:pic>
    </p:spTree>
    <p:extLst>
      <p:ext uri="{BB962C8B-B14F-4D97-AF65-F5344CB8AC3E}">
        <p14:creationId xmlns:p14="http://schemas.microsoft.com/office/powerpoint/2010/main" val="235080296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71474" y="4248061"/>
            <a:ext cx="11534775" cy="2215991"/>
          </a:xfrm>
          <a:prstGeom prst="rect">
            <a:avLst/>
          </a:prstGeom>
        </p:spPr>
        <p:txBody>
          <a:bodyPr wrap="square">
            <a:spAutoFit/>
          </a:bodyPr>
          <a:lstStyle/>
          <a:p>
            <a:r>
              <a:rPr lang="fr-BE" sz="4000" dirty="0" smtClean="0">
                <a:effectLst>
                  <a:glow rad="101600">
                    <a:schemeClr val="bg1">
                      <a:alpha val="60000"/>
                    </a:schemeClr>
                  </a:glow>
                </a:effectLst>
                <a:latin typeface="Arial" panose="020B0604020202020204" pitchFamily="34" charset="0"/>
                <a:ea typeface="Times New Roman" panose="02020603050405020304" pitchFamily="18" charset="0"/>
              </a:rPr>
              <a:t>Ezékiel 47:6</a:t>
            </a:r>
          </a:p>
          <a:p>
            <a:endParaRPr lang="fr-BE" sz="1000" dirty="0">
              <a:effectLst>
                <a:glow rad="101600">
                  <a:schemeClr val="bg1">
                    <a:alpha val="60000"/>
                  </a:schemeClr>
                </a:glow>
              </a:effectLst>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me dit : As-tu vu, fils de l’homme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 me ramena au bord du torrent.</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134146" name="Picture 2" descr="http://www.twoagespilgrims.com/doctrine/wp-content/uploads/2009/08/celestialcity.jpg"/>
          <p:cNvPicPr>
            <a:picLocks noChangeAspect="1" noChangeArrowheads="1"/>
          </p:cNvPicPr>
          <p:nvPr/>
        </p:nvPicPr>
        <p:blipFill rotWithShape="1">
          <a:blip r:embed="rId3">
            <a:extLst>
              <a:ext uri="{28A0092B-C50C-407E-A947-70E740481C1C}">
                <a14:useLocalDpi xmlns:a14="http://schemas.microsoft.com/office/drawing/2010/main" val="0"/>
              </a:ext>
            </a:extLst>
          </a:blip>
          <a:srcRect b="4657"/>
          <a:stretch/>
        </p:blipFill>
        <p:spPr bwMode="auto">
          <a:xfrm>
            <a:off x="5638800" y="247651"/>
            <a:ext cx="6267449" cy="449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6959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0049" y="3600361"/>
            <a:ext cx="11534775" cy="2893100"/>
          </a:xfrm>
          <a:prstGeom prst="rect">
            <a:avLst/>
          </a:prstGeom>
        </p:spPr>
        <p:txBody>
          <a:bodyPr wrap="square">
            <a:spAutoFit/>
          </a:bodyPr>
          <a:lstStyle/>
          <a:p>
            <a:r>
              <a:rPr lang="fr-BE" sz="4000" dirty="0" smtClean="0">
                <a:effectLst>
                  <a:glow rad="101600">
                    <a:schemeClr val="bg1">
                      <a:alpha val="60000"/>
                    </a:schemeClr>
                  </a:glow>
                </a:effectLst>
                <a:latin typeface="Arial" panose="020B0604020202020204" pitchFamily="34" charset="0"/>
                <a:ea typeface="Times New Roman" panose="02020603050405020304" pitchFamily="18" charset="0"/>
              </a:rPr>
              <a:t>Ezékiel 47:7</a:t>
            </a:r>
          </a:p>
          <a:p>
            <a:endParaRPr lang="fr-BE" sz="1000" dirty="0">
              <a:effectLst>
                <a:glow rad="101600">
                  <a:schemeClr val="bg1">
                    <a:alpha val="60000"/>
                  </a:schemeClr>
                </a:glow>
              </a:effectLst>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Quand il m’eut ramené, voici,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y avait sur le bord du torrent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beaucoup d’arbres de chaque côté.</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01732" name="Picture 4" descr="http://i.ytimg.com/vi/270TG23ZmKc/maxres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4232"/>
          <a:stretch/>
        </p:blipFill>
        <p:spPr bwMode="auto">
          <a:xfrm>
            <a:off x="3928946" y="261937"/>
            <a:ext cx="8005878" cy="386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374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3086100"/>
            <a:ext cx="11946974" cy="344709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2:10</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Gloire, honneur et paix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quiconque fait le bien,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le Juif premièrement,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puis pour le Grec ! </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0032595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71473" y="1581061"/>
            <a:ext cx="11534775" cy="4924425"/>
          </a:xfrm>
          <a:prstGeom prst="rect">
            <a:avLst/>
          </a:prstGeom>
        </p:spPr>
        <p:txBody>
          <a:bodyPr wrap="square">
            <a:spAutoFit/>
          </a:bodyPr>
          <a:lstStyle/>
          <a:p>
            <a:r>
              <a:rPr lang="fr-BE" sz="4000" dirty="0" smtClean="0">
                <a:effectLst>
                  <a:glow rad="101600">
                    <a:schemeClr val="bg1">
                      <a:alpha val="60000"/>
                    </a:schemeClr>
                  </a:glow>
                </a:effectLst>
                <a:latin typeface="Arial" panose="020B0604020202020204" pitchFamily="34" charset="0"/>
                <a:ea typeface="Times New Roman" panose="02020603050405020304" pitchFamily="18" charset="0"/>
              </a:rPr>
              <a:t>Ezékiel 47:8</a:t>
            </a:r>
          </a:p>
          <a:p>
            <a:endParaRPr lang="fr-BE" sz="1000" dirty="0">
              <a:effectLst>
                <a:glow rad="101600">
                  <a:schemeClr val="bg1">
                    <a:alpha val="60000"/>
                  </a:schemeClr>
                </a:glow>
              </a:effectLst>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me dit : Cette eau coulera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vers le district oriental,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descendra dans la plaine,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entrera dans la mer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lorsqu’elle se sera jetée dans la mer,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eaux de la mer deviendront saines.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02756" name="Picture 4" descr="http://news.bbc.co.uk/media/images/46314000/jpg/_46314995_deadsea766.jpg"/>
          <p:cNvPicPr>
            <a:picLocks noChangeAspect="1" noChangeArrowheads="1"/>
          </p:cNvPicPr>
          <p:nvPr/>
        </p:nvPicPr>
        <p:blipFill rotWithShape="1">
          <a:blip r:embed="rId3">
            <a:extLst>
              <a:ext uri="{28A0092B-C50C-407E-A947-70E740481C1C}">
                <a14:useLocalDpi xmlns:a14="http://schemas.microsoft.com/office/drawing/2010/main" val="0"/>
              </a:ext>
            </a:extLst>
          </a:blip>
          <a:srcRect r="28720"/>
          <a:stretch/>
        </p:blipFill>
        <p:spPr bwMode="auto">
          <a:xfrm>
            <a:off x="8244080" y="220662"/>
            <a:ext cx="3662168" cy="342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31505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5724" y="1933575"/>
            <a:ext cx="12220575" cy="4924425"/>
          </a:xfrm>
          <a:prstGeom prst="rect">
            <a:avLst/>
          </a:prstGeom>
        </p:spPr>
        <p:txBody>
          <a:bodyPr wrap="square">
            <a:spAutoFit/>
          </a:bodyPr>
          <a:lstStyle/>
          <a:p>
            <a:r>
              <a:rPr lang="fr-BE" sz="4000" dirty="0" smtClean="0">
                <a:effectLst>
                  <a:glow rad="101600">
                    <a:schemeClr val="bg1">
                      <a:alpha val="60000"/>
                    </a:schemeClr>
                  </a:glow>
                </a:effectLst>
                <a:latin typeface="Arial" panose="020B0604020202020204" pitchFamily="34" charset="0"/>
                <a:ea typeface="Times New Roman" panose="02020603050405020304" pitchFamily="18" charset="0"/>
              </a:rPr>
              <a:t>Ezékiel 47:9</a:t>
            </a:r>
          </a:p>
          <a:p>
            <a:endParaRPr lang="fr-BE" sz="1000" dirty="0">
              <a:effectLst>
                <a:glow rad="101600">
                  <a:schemeClr val="bg1">
                    <a:alpha val="60000"/>
                  </a:schemeClr>
                </a:glow>
              </a:effectLst>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 être vivant qui se meut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vivra partout où le torrent coulera,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 y aura une grande quantité de poissons ; car là où cette eau arrivera,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eaux deviendront saines,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tout vivra partout où parviendra le torrent.</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02756" name="Picture 4" descr="http://news.bbc.co.uk/media/images/46314000/jpg/_46314995_deadsea766.jpg"/>
          <p:cNvPicPr>
            <a:picLocks noChangeAspect="1" noChangeArrowheads="1"/>
          </p:cNvPicPr>
          <p:nvPr/>
        </p:nvPicPr>
        <p:blipFill rotWithShape="1">
          <a:blip r:embed="rId3">
            <a:extLst>
              <a:ext uri="{28A0092B-C50C-407E-A947-70E740481C1C}">
                <a14:useLocalDpi xmlns:a14="http://schemas.microsoft.com/office/drawing/2010/main" val="0"/>
              </a:ext>
            </a:extLst>
          </a:blip>
          <a:srcRect r="28720"/>
          <a:stretch/>
        </p:blipFill>
        <p:spPr bwMode="auto">
          <a:xfrm>
            <a:off x="8648700" y="220663"/>
            <a:ext cx="3257547" cy="304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2829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61924" y="0"/>
            <a:ext cx="12220575" cy="6955750"/>
          </a:xfrm>
          <a:prstGeom prst="rect">
            <a:avLst/>
          </a:prstGeom>
        </p:spPr>
        <p:txBody>
          <a:bodyPr wrap="square">
            <a:spAutoFit/>
          </a:bodyPr>
          <a:lstStyle/>
          <a:p>
            <a:r>
              <a:rPr lang="fr-BE" sz="4000" dirty="0" smtClean="0">
                <a:effectLst>
                  <a:glow rad="101600">
                    <a:schemeClr val="bg1">
                      <a:alpha val="60000"/>
                    </a:schemeClr>
                  </a:glow>
                </a:effectLst>
                <a:latin typeface="Arial" panose="020B0604020202020204" pitchFamily="34" charset="0"/>
                <a:ea typeface="Times New Roman" panose="02020603050405020304" pitchFamily="18" charset="0"/>
              </a:rPr>
              <a:t>Ezékiel 47:10</a:t>
            </a:r>
          </a:p>
          <a:p>
            <a:endParaRPr lang="fr-BE" sz="1000" dirty="0">
              <a:effectLst>
                <a:glow rad="101600">
                  <a:schemeClr val="bg1">
                    <a:alpha val="60000"/>
                  </a:schemeClr>
                </a:glow>
              </a:effectLst>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Des pêcheurs se tiendront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ses bords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depuis En-Guédi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jusqu’à En-Eglaïm,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on étendra les filets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y aura des poissons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diverses espèces,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 les poissons de la grande mer,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ils seront très nombreux.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03778" name="Picture 2" descr="http://biblescripture.net/DeadSea.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4375" y="204788"/>
            <a:ext cx="3632200" cy="508508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10601325" y="4886325"/>
            <a:ext cx="1152525" cy="246221"/>
          </a:xfrm>
          <a:prstGeom prst="rect">
            <a:avLst/>
          </a:prstGeom>
          <a:noFill/>
        </p:spPr>
        <p:txBody>
          <a:bodyPr wrap="square" rtlCol="0">
            <a:spAutoFit/>
          </a:bodyPr>
          <a:lstStyle/>
          <a:p>
            <a:r>
              <a:rPr lang="nl-BE" sz="1000" dirty="0" smtClean="0">
                <a:solidFill>
                  <a:srgbClr val="0070C0"/>
                </a:solidFill>
              </a:rPr>
              <a:t>En-Eglaïm</a:t>
            </a:r>
            <a:endParaRPr lang="nl-BE" sz="3200" dirty="0">
              <a:solidFill>
                <a:srgbClr val="0070C0"/>
              </a:solidFill>
            </a:endParaRPr>
          </a:p>
        </p:txBody>
      </p:sp>
      <p:sp>
        <p:nvSpPr>
          <p:cNvPr id="4" name="Stroomdiagram: Verbindingslijn 3"/>
          <p:cNvSpPr/>
          <p:nvPr/>
        </p:nvSpPr>
        <p:spPr>
          <a:xfrm>
            <a:off x="10494009" y="4914900"/>
            <a:ext cx="107316" cy="156091"/>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65539890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1449" y="0"/>
            <a:ext cx="11534775" cy="6955750"/>
          </a:xfrm>
          <a:prstGeom prst="rect">
            <a:avLst/>
          </a:prstGeom>
        </p:spPr>
        <p:txBody>
          <a:bodyPr wrap="square">
            <a:spAutoFit/>
          </a:bodyPr>
          <a:lstStyle/>
          <a:p>
            <a:r>
              <a:rPr lang="fr-BE" sz="4000" dirty="0" smtClean="0">
                <a:effectLst>
                  <a:glow rad="101600">
                    <a:schemeClr val="bg1">
                      <a:alpha val="60000"/>
                    </a:schemeClr>
                  </a:glow>
                </a:effectLst>
                <a:latin typeface="Arial" panose="020B0604020202020204" pitchFamily="34" charset="0"/>
                <a:ea typeface="Times New Roman" panose="02020603050405020304" pitchFamily="18" charset="0"/>
              </a:rPr>
              <a:t>Ezékiel 47:12</a:t>
            </a:r>
          </a:p>
          <a:p>
            <a:endParaRPr lang="fr-BE" sz="200" dirty="0">
              <a:effectLst>
                <a:glow rad="101600">
                  <a:schemeClr val="bg1">
                    <a:alpha val="60000"/>
                  </a:schemeClr>
                </a:glow>
              </a:effectLst>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le torrent, sur ses bords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chaque côté, croîtront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toutes sortes d’arbres fruitiers.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Leur feuillage ne se flétrira point,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leurs fruits n’auront point de fin,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mûriront tous les mois, parce que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eaux sortiront du sanctuaire.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Leurs fruits serviront de nourriture,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leurs feuilles de remède.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stretch>
            <a:fillRect/>
          </a:stretch>
        </p:blipFill>
        <p:spPr>
          <a:xfrm flipH="1">
            <a:off x="8899571" y="157158"/>
            <a:ext cx="3142193" cy="2357442"/>
          </a:xfrm>
          <a:prstGeom prst="rect">
            <a:avLst/>
          </a:prstGeom>
        </p:spPr>
      </p:pic>
    </p:spTree>
    <p:extLst>
      <p:ext uri="{BB962C8B-B14F-4D97-AF65-F5344CB8AC3E}">
        <p14:creationId xmlns:p14="http://schemas.microsoft.com/office/powerpoint/2010/main" val="263905937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hthoek 1"/>
          <p:cNvSpPr/>
          <p:nvPr/>
        </p:nvSpPr>
        <p:spPr>
          <a:xfrm>
            <a:off x="28573" y="1825625"/>
            <a:ext cx="12163427" cy="4924425"/>
          </a:xfrm>
          <a:prstGeom prst="rect">
            <a:avLst/>
          </a:prstGeom>
        </p:spPr>
        <p:txBody>
          <a:bodyPr wrap="square">
            <a:spAutoFit/>
          </a:bodyPr>
          <a:lstStyle/>
          <a:p>
            <a:r>
              <a:rPr lang="fr-BE" sz="4000" dirty="0" smtClean="0">
                <a:solidFill>
                  <a:srgbClr val="993300"/>
                </a:solidFill>
                <a:effectLst>
                  <a:glow rad="101600">
                    <a:schemeClr val="bg1">
                      <a:alpha val="60000"/>
                    </a:schemeClr>
                  </a:glow>
                </a:effectLst>
                <a:latin typeface="Arial" panose="020B0604020202020204" pitchFamily="34" charset="0"/>
                <a:ea typeface="Times New Roman" panose="02020603050405020304" pitchFamily="18" charset="0"/>
              </a:rPr>
              <a:t>Ezékiel 37:25</a:t>
            </a:r>
          </a:p>
          <a:p>
            <a:endParaRPr lang="fr-BE" sz="1000" dirty="0">
              <a:solidFill>
                <a:srgbClr val="993300"/>
              </a:solidFill>
              <a:effectLst>
                <a:glow rad="101600">
                  <a:schemeClr val="bg1">
                    <a:alpha val="60000"/>
                  </a:schemeClr>
                </a:glow>
              </a:effectLst>
              <a:latin typeface="Arial" panose="020B0604020202020204" pitchFamily="34" charset="0"/>
              <a:ea typeface="Times New Roman" panose="02020603050405020304" pitchFamily="18" charset="0"/>
            </a:endParaRPr>
          </a:p>
          <a:p>
            <a:r>
              <a:rPr lang="fr-FR" sz="4400" b="1" dirty="0" smtClean="0">
                <a:solidFill>
                  <a:srgbClr val="9933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habiteront le pays que j’ai donné </a:t>
            </a:r>
          </a:p>
          <a:p>
            <a:r>
              <a:rPr lang="fr-FR" sz="4400" b="1" dirty="0" smtClean="0">
                <a:solidFill>
                  <a:srgbClr val="9933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mon serviteur Jacob, et qu’ont habité </a:t>
            </a:r>
          </a:p>
          <a:p>
            <a:r>
              <a:rPr lang="fr-FR" sz="4400" b="1" dirty="0" smtClean="0">
                <a:solidFill>
                  <a:srgbClr val="9933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vos pères ; ils y habiteront, eux, </a:t>
            </a:r>
          </a:p>
          <a:p>
            <a:r>
              <a:rPr lang="fr-FR" sz="4400" b="1" dirty="0" smtClean="0">
                <a:solidFill>
                  <a:srgbClr val="9933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leurs enfants, et les enfants de leurs enfants, à perpétuité ; et mon serviteur David </a:t>
            </a:r>
          </a:p>
          <a:p>
            <a:r>
              <a:rPr lang="fr-FR" sz="4400" b="1" dirty="0" smtClean="0">
                <a:solidFill>
                  <a:srgbClr val="9933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sera leur prince pour toujours.</a:t>
            </a:r>
            <a:endParaRPr lang="nl-BE" sz="4400" b="1" dirty="0">
              <a:solidFill>
                <a:srgbClr val="993300"/>
              </a:solidFill>
              <a:effectLst>
                <a:glow rad="101600">
                  <a:schemeClr val="bg1">
                    <a:alpha val="60000"/>
                  </a:schemeClr>
                </a:glow>
                <a:outerShdw blurRad="38100" dist="38100" dir="2700000" algn="tl">
                  <a:srgbClr val="000000">
                    <a:alpha val="43137"/>
                  </a:srgbClr>
                </a:outerShdw>
              </a:effectLst>
            </a:endParaRPr>
          </a:p>
        </p:txBody>
      </p:sp>
      <p:pic>
        <p:nvPicPr>
          <p:cNvPr id="206850" name="Picture 2" descr="http://trackingbibleprophecy.com/images/israel_borders.jpg"/>
          <p:cNvPicPr>
            <a:picLocks noChangeAspect="1" noChangeArrowheads="1"/>
          </p:cNvPicPr>
          <p:nvPr/>
        </p:nvPicPr>
        <p:blipFill rotWithShape="1">
          <a:blip r:embed="rId3">
            <a:extLst>
              <a:ext uri="{28A0092B-C50C-407E-A947-70E740481C1C}">
                <a14:useLocalDpi xmlns:a14="http://schemas.microsoft.com/office/drawing/2010/main" val="0"/>
              </a:ext>
            </a:extLst>
          </a:blip>
          <a:srcRect t="5297" b="38889"/>
          <a:stretch/>
        </p:blipFill>
        <p:spPr bwMode="auto">
          <a:xfrm>
            <a:off x="8829676" y="238124"/>
            <a:ext cx="3098800" cy="215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6100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hthoek 1"/>
          <p:cNvSpPr/>
          <p:nvPr/>
        </p:nvSpPr>
        <p:spPr>
          <a:xfrm>
            <a:off x="333373" y="5035550"/>
            <a:ext cx="12163427" cy="1538883"/>
          </a:xfrm>
          <a:prstGeom prst="rect">
            <a:avLst/>
          </a:prstGeom>
        </p:spPr>
        <p:txBody>
          <a:bodyPr wrap="square">
            <a:spAutoFit/>
          </a:bodyPr>
          <a:lstStyle/>
          <a:p>
            <a:r>
              <a:rPr lang="fr-BE" sz="4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ea typeface="Times New Roman" panose="02020603050405020304" pitchFamily="18" charset="0"/>
              </a:rPr>
              <a:t>Apocalypse 21:1</a:t>
            </a:r>
          </a:p>
          <a:p>
            <a:endParaRPr lang="fr-BE" sz="1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ea typeface="Times New Roman" panose="02020603050405020304" pitchFamily="18" charset="0"/>
            </a:endParaRPr>
          </a:p>
          <a:p>
            <a:r>
              <a:rPr lang="fr-FR"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ea typeface="Times New Roman" panose="02020603050405020304" pitchFamily="18" charset="0"/>
              </a:rPr>
              <a:t>La mer n’était plus.</a:t>
            </a:r>
            <a:endParaRPr lang="nl-BE"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208898" name="Picture 2" descr="https://themeaningofwater.files.wordpress.com/2015/08/aral-sea-dried-up.jpg?w=300&amp;h=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132" y="142875"/>
            <a:ext cx="7654018"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3470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5">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Rechthoek 1"/>
          <p:cNvSpPr/>
          <p:nvPr/>
        </p:nvSpPr>
        <p:spPr>
          <a:xfrm>
            <a:off x="304798" y="2349500"/>
            <a:ext cx="12163427"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21:3</a:t>
            </a:r>
          </a:p>
          <a:p>
            <a:endParaRPr lang="fr-BE" sz="10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Voici le tabernacle de Dieu </a:t>
            </a:r>
          </a:p>
          <a:p>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avec les hommes ! </a:t>
            </a:r>
          </a:p>
          <a:p>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habitera avec eux, </a:t>
            </a:r>
          </a:p>
          <a:p>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ils seront son peuple, </a:t>
            </a:r>
          </a:p>
          <a:p>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Dieu lui-même sera avec eux.</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025" y="328612"/>
            <a:ext cx="3954025" cy="2633663"/>
          </a:xfrm>
          <a:prstGeom prst="rect">
            <a:avLst/>
          </a:prstGeom>
        </p:spPr>
      </p:pic>
    </p:spTree>
    <p:extLst>
      <p:ext uri="{BB962C8B-B14F-4D97-AF65-F5344CB8AC3E}">
        <p14:creationId xmlns:p14="http://schemas.microsoft.com/office/powerpoint/2010/main" val="215428039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5">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Rechthoek 1"/>
          <p:cNvSpPr/>
          <p:nvPr/>
        </p:nvSpPr>
        <p:spPr>
          <a:xfrm>
            <a:off x="342898" y="4283075"/>
            <a:ext cx="12163427"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 37:27</a:t>
            </a:r>
          </a:p>
          <a:p>
            <a:endParaRPr lang="fr-BE" sz="10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 demeure sera parmi eux ; </a:t>
            </a:r>
          </a:p>
          <a:p>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serai leur Dieu, et ils seront mon peuple.</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5" y="328612"/>
            <a:ext cx="6829425" cy="4548885"/>
          </a:xfrm>
          <a:prstGeom prst="rect">
            <a:avLst/>
          </a:prstGeom>
        </p:spPr>
      </p:pic>
    </p:spTree>
    <p:extLst>
      <p:ext uri="{BB962C8B-B14F-4D97-AF65-F5344CB8AC3E}">
        <p14:creationId xmlns:p14="http://schemas.microsoft.com/office/powerpoint/2010/main" val="100987437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5">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Rechthoek 1"/>
          <p:cNvSpPr/>
          <p:nvPr/>
        </p:nvSpPr>
        <p:spPr>
          <a:xfrm>
            <a:off x="314323" y="3778250"/>
            <a:ext cx="12163427"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Ezékiel 37:28</a:t>
            </a:r>
          </a:p>
          <a:p>
            <a:endParaRPr lang="fr-BE" sz="10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nations sauront que je suis l’Éternel, qui sanctifie Israël, lorsque mon sanctuaire sera pour toujours au milieu d’eux.</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25" y="328612"/>
            <a:ext cx="5915025" cy="3939829"/>
          </a:xfrm>
          <a:prstGeom prst="rect">
            <a:avLst/>
          </a:prstGeom>
        </p:spPr>
      </p:pic>
    </p:spTree>
    <p:extLst>
      <p:ext uri="{BB962C8B-B14F-4D97-AF65-F5344CB8AC3E}">
        <p14:creationId xmlns:p14="http://schemas.microsoft.com/office/powerpoint/2010/main" val="12201423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2424" y="2266950"/>
            <a:ext cx="11534775" cy="4247317"/>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21:4</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Il essuiera toute larme de leurs yeux,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la mort ne sera plus,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il n’y aura plus ni deuil,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ni cri, ni douleur,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car les premières choses ont disparu.</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09922" name="Picture 2" descr="http://www.picturescollections.com/wp-content/uploads/2012/08/Tears_Photograph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07399" y="353938"/>
            <a:ext cx="3479800" cy="232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217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3086100"/>
            <a:ext cx="11946974" cy="209288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2:11</a:t>
            </a:r>
            <a:endPar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devant Dieu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n’y a point d’acception de personnes. </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8546118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9099" y="1619250"/>
            <a:ext cx="11534775" cy="4924425"/>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Esaïe 25:8</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Il anéantit la mort pour toujours ;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Seigneur, l’Éternel,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essuie les larmes de tous les visages,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Il fait disparaître de toute la terre l’opprobre de son peuple ;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Car l’Éternel a parlé.</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4" name="Afbeelding 3"/>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63024" y="242888"/>
            <a:ext cx="2990849" cy="2015832"/>
          </a:xfrm>
          <a:prstGeom prst="rect">
            <a:avLst/>
          </a:prstGeom>
        </p:spPr>
      </p:pic>
      <p:cxnSp>
        <p:nvCxnSpPr>
          <p:cNvPr id="6" name="Rechte verbindingslijn 5"/>
          <p:cNvCxnSpPr/>
          <p:nvPr/>
        </p:nvCxnSpPr>
        <p:spPr>
          <a:xfrm>
            <a:off x="9448800" y="400050"/>
            <a:ext cx="2076450" cy="156210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9410700" y="647700"/>
            <a:ext cx="2209800" cy="106680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63095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9098" y="2952750"/>
            <a:ext cx="11534775" cy="3570208"/>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Esaïe 65:19</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Je ferai de Jérusalem mon allégresse,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de mon peuple ma joie ;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On n’y entendra plus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bruit des pleurs et le bruit des cris.</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175" y="328612"/>
            <a:ext cx="4714875" cy="3140443"/>
          </a:xfrm>
          <a:prstGeom prst="rect">
            <a:avLst/>
          </a:prstGeom>
        </p:spPr>
      </p:pic>
    </p:spTree>
    <p:extLst>
      <p:ext uri="{BB962C8B-B14F-4D97-AF65-F5344CB8AC3E}">
        <p14:creationId xmlns:p14="http://schemas.microsoft.com/office/powerpoint/2010/main" val="234476625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57225" y="1371600"/>
            <a:ext cx="11534775" cy="4924425"/>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21:9</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Puis un des sept anges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qui tenaient les sept coupes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remplies des sept derniers fléaux vint,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il m’adressa la parole, en disant :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Viens, je te montrerai l’épouse,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la femme de l’agneau.</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2442" y="552450"/>
            <a:ext cx="1477108" cy="2743200"/>
          </a:xfrm>
          <a:prstGeom prst="rect">
            <a:avLst/>
          </a:prstGeom>
        </p:spPr>
      </p:pic>
    </p:spTree>
    <p:extLst>
      <p:ext uri="{BB962C8B-B14F-4D97-AF65-F5344CB8AC3E}">
        <p14:creationId xmlns:p14="http://schemas.microsoft.com/office/powerpoint/2010/main" val="361688403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81023" y="2714625"/>
            <a:ext cx="11534775" cy="3570208"/>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21:10</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il me transporta en esprit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sur une grande et haute montagne.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il me montra la ville sainte, Jérusalem, qui descendait du ciel d’auprès de Dieu,</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900" y="600074"/>
            <a:ext cx="3576637" cy="2679025"/>
          </a:xfrm>
          <a:prstGeom prst="rect">
            <a:avLst/>
          </a:prstGeom>
        </p:spPr>
      </p:pic>
    </p:spTree>
    <p:extLst>
      <p:ext uri="{BB962C8B-B14F-4D97-AF65-F5344CB8AC3E}">
        <p14:creationId xmlns:p14="http://schemas.microsoft.com/office/powerpoint/2010/main" val="269462049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81023" y="2714625"/>
            <a:ext cx="11534775" cy="3570208"/>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21:11</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ayant la gloire de Dieu.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Son éclat était semblable à celui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d’une pierre très précieuse, d’une pierre de jaspe transparente comme du cristal.</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8225" y="633983"/>
            <a:ext cx="2825496" cy="3387139"/>
          </a:xfrm>
          <a:prstGeom prst="rect">
            <a:avLst/>
          </a:prstGeom>
        </p:spPr>
      </p:pic>
    </p:spTree>
    <p:extLst>
      <p:ext uri="{BB962C8B-B14F-4D97-AF65-F5344CB8AC3E}">
        <p14:creationId xmlns:p14="http://schemas.microsoft.com/office/powerpoint/2010/main" val="72482692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81023" y="2714625"/>
            <a:ext cx="11534775" cy="3570208"/>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21:12</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Elle avait une grande et haute muraille. Elle avait douze portes, et sur les portes douze anges, et des noms écrits,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ceux des douze tribus des fils d’Israël :</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0050" y="552449"/>
            <a:ext cx="3619499" cy="2712131"/>
          </a:xfrm>
          <a:prstGeom prst="rect">
            <a:avLst/>
          </a:prstGeom>
        </p:spPr>
      </p:pic>
    </p:spTree>
    <p:extLst>
      <p:ext uri="{BB962C8B-B14F-4D97-AF65-F5344CB8AC3E}">
        <p14:creationId xmlns:p14="http://schemas.microsoft.com/office/powerpoint/2010/main" val="109709842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81023" y="2714625"/>
            <a:ext cx="11534775" cy="3570208"/>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21:13</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à l’orient trois portes,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au nord trois portes,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au midi trois portes,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à l’occident trois portes. </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15042" name="Picture 2" descr="https://kingdomassociates.files.wordpress.com/2015/01/new-jerusalem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6975" y="744537"/>
            <a:ext cx="5260974" cy="252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61329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04849" y="2619375"/>
            <a:ext cx="11068052" cy="3570208"/>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21:14</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La muraille de la ville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avait douze fondements,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sur eux les douze noms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des douze apôtres de l’agneau. </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14020" name="Picture 4" descr="http://picproxy.topixcdn.com/gallery/up-NDQ1EEC1FBMEOTJ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075" y="685800"/>
            <a:ext cx="4362450"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41203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90549" y="3371850"/>
            <a:ext cx="11068052" cy="2893100"/>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21:15</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Celui qui me parlait avait pour mesure un roseau d’or, afin de mesurer la ville, ses portes et sa muraille.</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14018" name="Picture 2" descr="https://tse1.mm.bing.net/th?id=OIP.swr4Ojd4mzyx6t4QkUjY3AEsEs&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76275"/>
            <a:ext cx="3232150" cy="323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1937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00074" y="1419225"/>
            <a:ext cx="11068052" cy="4924425"/>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21:16</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La ville avait la forme d’un carré,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sa longueur était égale à sa largeur.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Il mesura la ville avec le roseau,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trouva douze mille stades ;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la longueur, la largeur et la hauteur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en étaient égales.</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23236" name="Picture 4" descr="http://truthsword.net/uploads/3/1/1/5/3115797/4014261.jpg?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8350" y="577850"/>
            <a:ext cx="2009776" cy="143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697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3086100"/>
            <a:ext cx="11946974" cy="209288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Corinthiens 3:8</a:t>
            </a:r>
            <a:endParaRPr lang="fr-BE" sz="40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Chacun recevra sa propre récompense selon son propre travail. </a:t>
            </a:r>
            <a:endParaRPr lang="nl-BE" sz="44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3710607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00074" y="2581275"/>
            <a:ext cx="11068052" cy="3570208"/>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21:17</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Il mesura la muraille,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trouva cent quarante-quatre coudées, mesure d’homme,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qui était celle de l’ange.</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24258" name="Picture 2" descr="https://s-media-cache-ak0.pinimg.com/736x/17/73/7f/17737f60acdf753258ad530a3c76de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575" y="642937"/>
            <a:ext cx="4200525"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7488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04849" y="3390900"/>
            <a:ext cx="11068052" cy="2893100"/>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21:18</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La muraille était construite en jaspe,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et la ville était d’or pur,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semblable à du verre pur.</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24258" name="Picture 2" descr="https://s-media-cache-ak0.pinimg.com/736x/17/73/7f/17737f60acdf753258ad530a3c76de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575" y="642937"/>
            <a:ext cx="4200525"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4210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19124" y="1400175"/>
            <a:ext cx="11068052" cy="4924425"/>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21:19</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Les fondements de la muraille de la ville étaient ornés de pierres précieuses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de toute espèce : le premier fondement était de jaspe, le second de saphir,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troisième de calcédoine,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quatrième d’émeraude,</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25284" name="Picture 4" descr="http://snowhillmbc.webs.com/New%20Jerusalem%20LG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525"/>
          <a:stretch/>
        </p:blipFill>
        <p:spPr bwMode="auto">
          <a:xfrm>
            <a:off x="9509481" y="576262"/>
            <a:ext cx="2095144" cy="139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19899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36573" y="276225"/>
            <a:ext cx="11068052" cy="6278642"/>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21:20</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cinquième de sardonyx,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sixième de sardoine,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septième de chrysolithe,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huitième de béryl,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neuvième de topaze,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dixième de chrysoprase,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onzième d’hyacinthe,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le douzième d’améthyste.</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25284" name="Picture 4" descr="http://snowhillmbc.webs.com/New%20Jerusalem%20LG22.jpg"/>
          <p:cNvPicPr>
            <a:picLocks noChangeAspect="1" noChangeArrowheads="1"/>
          </p:cNvPicPr>
          <p:nvPr/>
        </p:nvPicPr>
        <p:blipFill rotWithShape="1">
          <a:blip r:embed="rId2">
            <a:extLst>
              <a:ext uri="{28A0092B-C50C-407E-A947-70E740481C1C}">
                <a14:useLocalDpi xmlns:a14="http://schemas.microsoft.com/office/drawing/2010/main" val="0"/>
              </a:ext>
            </a:extLst>
          </a:blip>
          <a:srcRect b="20525"/>
          <a:stretch/>
        </p:blipFill>
        <p:spPr bwMode="auto">
          <a:xfrm>
            <a:off x="8007842" y="576262"/>
            <a:ext cx="3596783" cy="239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51389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81023" y="2714625"/>
            <a:ext cx="11534775" cy="3570208"/>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21:21</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Les douze portes étaient douze perles ; chaque porte était d’une seule perle.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La place de la ville était d’or pur,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comme du verre transparent. </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15042" name="Picture 2" descr="https://kingdomassociates.files.wordpress.com/2015/01/new-jerusalem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6975" y="744537"/>
            <a:ext cx="5260974" cy="252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6850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57225" y="3343275"/>
            <a:ext cx="11534775" cy="2893100"/>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21:22</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Je ne vis point de temple dans la ville ;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car le Seigneur Dieu tout-puissant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est son temple, ainsi que l’agneau.</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27330" name="Picture 2" descr="http://www.radiobetellamisionera.com/wp-content/uploads/2013/05/new-jerusalem-heav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58100" y="615950"/>
            <a:ext cx="3815228" cy="3242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87110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57225" y="2657475"/>
            <a:ext cx="11534775" cy="3570208"/>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21:23</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La ville n’a besoin ni du soleil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ni de la lune pour l’éclairer ;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car la gloire de Dieu l’éclaire,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l’agneau est son flambeau.</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27330" name="Picture 2" descr="http://www.radiobetellamisionera.com/wp-content/uploads/2013/05/new-jerusalem-heav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420100" y="615950"/>
            <a:ext cx="3053228" cy="259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6735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57225" y="3305175"/>
            <a:ext cx="11534775" cy="2893100"/>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21:24</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Les nations marcheront à sa lumière,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les rois de la terre y apporteront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leur gloire. </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30402" name="Picture 2" descr="https://rapturewatcher.files.wordpress.com/2014/06/golden-street-in-new-jerusalem.jpg"/>
          <p:cNvPicPr>
            <a:picLocks noChangeAspect="1" noChangeArrowheads="1"/>
          </p:cNvPicPr>
          <p:nvPr/>
        </p:nvPicPr>
        <p:blipFill rotWithShape="1">
          <a:blip r:embed="rId2">
            <a:extLst>
              <a:ext uri="{28A0092B-C50C-407E-A947-70E740481C1C}">
                <a14:useLocalDpi xmlns:a14="http://schemas.microsoft.com/office/drawing/2010/main" val="0"/>
              </a:ext>
            </a:extLst>
          </a:blip>
          <a:srcRect l="13294" b="6212"/>
          <a:stretch/>
        </p:blipFill>
        <p:spPr bwMode="auto">
          <a:xfrm>
            <a:off x="6677024" y="646112"/>
            <a:ext cx="4822825" cy="316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07851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57225" y="4029075"/>
            <a:ext cx="11534775" cy="2215991"/>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21:25</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Ses portes ne se fermeront point le jour, car là il n’y aura point de nuit.</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32450" name="Picture 2" descr="http://geocities.ws/lvng4god32/wallscity.jpg"/>
          <p:cNvPicPr>
            <a:picLocks noChangeAspect="1" noChangeArrowheads="1"/>
          </p:cNvPicPr>
          <p:nvPr/>
        </p:nvPicPr>
        <p:blipFill rotWithShape="1">
          <a:blip r:embed="rId2">
            <a:extLst>
              <a:ext uri="{28A0092B-C50C-407E-A947-70E740481C1C}">
                <a14:useLocalDpi xmlns:a14="http://schemas.microsoft.com/office/drawing/2010/main" val="0"/>
              </a:ext>
            </a:extLst>
          </a:blip>
          <a:srcRect b="7469"/>
          <a:stretch/>
        </p:blipFill>
        <p:spPr bwMode="auto">
          <a:xfrm>
            <a:off x="6057900" y="639762"/>
            <a:ext cx="5537200" cy="392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321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57225" y="4029075"/>
            <a:ext cx="11534775" cy="2215991"/>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21:26</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On y apportera la gloire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l’honneur des nations. </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33474" name="Picture 2" descr="https://images8.alphacoders.com/476/4768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7825" y="603250"/>
            <a:ext cx="6096000" cy="399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216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2647950"/>
            <a:ext cx="11946974" cy="4124206"/>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Corinthiens 3:10</a:t>
            </a:r>
            <a:endParaRPr lang="fr-BE" sz="40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Selon la grâce de Dieu qui m’a été donnée, j’ai posé le fondement comme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 sage architecte, et un autre bâtit dessus. Mais que chacun prenne garde à la manière dont il bâtit dessus. </a:t>
            </a:r>
            <a:endParaRPr lang="nl-BE" sz="44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0489946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28651" y="1944687"/>
            <a:ext cx="10896600" cy="4247317"/>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21:27</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Il n’entrera chez elle rien de souillé,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ni personne qui se livre à l’abomination et au mensonge ;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il n’entrera que ceux qui sont écrits dans le livre de vie de l’agneau. </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4921" y="604838"/>
            <a:ext cx="2290330" cy="1862138"/>
          </a:xfrm>
          <a:prstGeom prst="rect">
            <a:avLst/>
          </a:prstGeom>
        </p:spPr>
      </p:pic>
    </p:spTree>
    <p:extLst>
      <p:ext uri="{BB962C8B-B14F-4D97-AF65-F5344CB8AC3E}">
        <p14:creationId xmlns:p14="http://schemas.microsoft.com/office/powerpoint/2010/main" val="375894266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28651" y="1944687"/>
            <a:ext cx="10896600" cy="4247317"/>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22:1</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il me montra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un fleuve d’eau de la vie,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limpide comme du cristal,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qui sortait du trône de Dieu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de l’agneau.</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4" name="Picture 4" descr="http://i.ytimg.com/vi/270TG23ZmKc/maxresdefaul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232"/>
          <a:stretch/>
        </p:blipFill>
        <p:spPr bwMode="auto">
          <a:xfrm>
            <a:off x="6242291" y="718343"/>
            <a:ext cx="5282960" cy="254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18046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28650" y="718343"/>
            <a:ext cx="10896600" cy="5601533"/>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22:2</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Au milieu de la place de la ville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sur les deux bords du fleuve,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il y avait un arbre de vie,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produisant douze fois des fruits, rendant son fruit chaque mois,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dont les feuilles servaient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à la guérison des nations.</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4" name="Picture 4" descr="http://i.ytimg.com/vi/270TG23ZmKc/maxresdefaul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232"/>
          <a:stretch/>
        </p:blipFill>
        <p:spPr bwMode="auto">
          <a:xfrm>
            <a:off x="9353549" y="718343"/>
            <a:ext cx="2171701" cy="138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18756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04850" y="2585243"/>
            <a:ext cx="10896600" cy="3570208"/>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22:3</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Il n’y aura plus d’anathème.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Le trône de Dieu et de l’agneau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sera dans la ville ;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ses serviteurs le serviront</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34498" name="Picture 2" descr="https://rapturewatcher.files.wordpress.com/2012/09/river-of-life-and-tree-of-l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6" y="668336"/>
            <a:ext cx="3841750" cy="242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45299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23900" y="3966368"/>
            <a:ext cx="10896600" cy="2215991"/>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22:4</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verront sa face,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son nom sera sur leurs fronts.</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34498" name="Picture 2" descr="https://rapturewatcher.files.wordpress.com/2012/09/river-of-life-and-tree-of-l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248" y="639761"/>
            <a:ext cx="6094703" cy="384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93560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1351" y="1281946"/>
            <a:ext cx="10896600" cy="4924425"/>
          </a:xfrm>
          <a:prstGeom prst="rect">
            <a:avLst/>
          </a:prstGeom>
        </p:spPr>
        <p:txBody>
          <a:bodyPr wrap="square">
            <a:spAutoFit/>
          </a:bodyPr>
          <a:lstStyle/>
          <a:p>
            <a:r>
              <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Apocalypse </a:t>
            </a:r>
            <a:r>
              <a:rPr lang="fr-BE" sz="40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22:5</a:t>
            </a:r>
            <a:endParaRPr lang="fr-BE" sz="4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endParaRPr lang="fr-BE" sz="10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endParaRP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Il n’y aura plus de nuit ;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ils n’auront besoin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ni de lampe ni de lumière,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parce que le Seigneur Dieu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les éclairera. </a:t>
            </a:r>
          </a:p>
          <a:p>
            <a:r>
              <a:rPr lang="fr-FR" sz="4400" b="1" dirty="0" smtClean="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latin typeface="Arial" panose="020B0604020202020204" pitchFamily="34" charset="0"/>
                <a:ea typeface="Times New Roman" panose="02020603050405020304" pitchFamily="18" charset="0"/>
              </a:rPr>
              <a:t>Et ils régneront aux siècles des siècles.</a:t>
            </a:r>
            <a:endParaRPr lang="nl-BE" sz="4400" b="1" dirty="0">
              <a:ln w="6600">
                <a:solidFill>
                  <a:srgbClr val="E6C133"/>
                </a:solidFill>
                <a:prstDash val="solid"/>
              </a:ln>
              <a:solidFill>
                <a:srgbClr val="FFFFFF"/>
              </a:solidFill>
              <a:effectLst>
                <a:glow rad="101600">
                  <a:srgbClr val="000000">
                    <a:alpha val="60000"/>
                  </a:srgbClr>
                </a:glow>
                <a:outerShdw dist="38100" dir="2700000" algn="tl" rotWithShape="0">
                  <a:srgbClr val="E6C133"/>
                </a:outerShdw>
              </a:effectLst>
            </a:endParaRPr>
          </a:p>
        </p:txBody>
      </p:sp>
      <p:pic>
        <p:nvPicPr>
          <p:cNvPr id="234498" name="Picture 2" descr="https://rapturewatcher.files.wordpress.com/2012/09/river-of-life-and-tree-of-l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650" y="639761"/>
            <a:ext cx="4051301" cy="255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61760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1351" y="1281946"/>
            <a:ext cx="10896600" cy="4924425"/>
          </a:xfrm>
          <a:prstGeom prst="rect">
            <a:avLst/>
          </a:prstGeom>
        </p:spPr>
        <p:txBody>
          <a:bodyPr wrap="square">
            <a:spAutoFit/>
          </a:bodyPr>
          <a:lstStyle/>
          <a:p>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52:1</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Réveille-toi ! réveille-toi !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Revêts ta parure, Sion !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Revêts tes habits de fête,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Jérusalem, ville sainte !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il n’entrera plus chez toi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ni incirconcis ni impur. </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pic>
        <p:nvPicPr>
          <p:cNvPr id="238594" name="Picture 2" descr="http://www.purechristiangraphicdesign.com/wp-content/uploads/heaven-golden-city-new-jerusalem-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5350" y="534234"/>
            <a:ext cx="3203574" cy="546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5582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1351" y="1281946"/>
            <a:ext cx="10896600" cy="3570208"/>
          </a:xfrm>
          <a:prstGeom prst="rect">
            <a:avLst/>
          </a:prstGeom>
        </p:spPr>
        <p:txBody>
          <a:bodyPr wrap="square">
            <a:spAutoFit/>
          </a:bodyPr>
          <a:lstStyle/>
          <a:p>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54:11</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Voici, je garnirai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tes pierres d’antimoine,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je te donnerai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des fondements de saphir ;</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pic>
        <p:nvPicPr>
          <p:cNvPr id="238594" name="Picture 2" descr="http://www.purechristiangraphicdesign.com/wp-content/uploads/heaven-golden-city-new-jerusalem-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5350" y="534234"/>
            <a:ext cx="3203574" cy="546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51992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1351" y="1281946"/>
            <a:ext cx="10896600" cy="4247317"/>
          </a:xfrm>
          <a:prstGeom prst="rect">
            <a:avLst/>
          </a:prstGeom>
        </p:spPr>
        <p:txBody>
          <a:bodyPr wrap="square">
            <a:spAutoFit/>
          </a:bodyPr>
          <a:lstStyle/>
          <a:p>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Esaïe 54:12</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Je ferai tes créneaux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rubis,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Tes portes d’escarboucles,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toute ton enceinte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pierres précieuses.</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pic>
        <p:nvPicPr>
          <p:cNvPr id="238594" name="Picture 2" descr="http://www.purechristiangraphicdesign.com/wp-content/uploads/heaven-golden-city-new-jerusalem-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5350" y="534234"/>
            <a:ext cx="3203574" cy="546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22554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1351" y="2710696"/>
            <a:ext cx="10896600" cy="3570208"/>
          </a:xfrm>
          <a:prstGeom prst="rect">
            <a:avLst/>
          </a:prstGeom>
        </p:spPr>
        <p:txBody>
          <a:bodyPr wrap="square">
            <a:spAutoFit/>
          </a:bodyPr>
          <a:lstStyle/>
          <a:p>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Hébreux 11:10</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 attendait la cité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qui a de solides fondements,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celle dont Dieu est l’architecte </a:t>
            </a:r>
          </a:p>
          <a:p>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le constructeur.</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r="39655"/>
          <a:stretch/>
        </p:blipFill>
        <p:spPr>
          <a:xfrm flipH="1">
            <a:off x="8839200" y="657225"/>
            <a:ext cx="2698751" cy="3345264"/>
          </a:xfrm>
          <a:prstGeom prst="rect">
            <a:avLst/>
          </a:prstGeom>
        </p:spPr>
      </p:pic>
    </p:spTree>
    <p:extLst>
      <p:ext uri="{BB962C8B-B14F-4D97-AF65-F5344CB8AC3E}">
        <p14:creationId xmlns:p14="http://schemas.microsoft.com/office/powerpoint/2010/main" val="77357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2647950"/>
            <a:ext cx="11946974" cy="344709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Corinthiens 3:12</a:t>
            </a:r>
            <a:endParaRPr lang="fr-BE" sz="40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Or, si quelqu’un bâtit sur ce fondement avec de l’or, de l’argent,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pierres précieuses, du bois,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du foin, du chaume, </a:t>
            </a:r>
            <a:endParaRPr lang="nl-BE" sz="44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173416464"/>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41351" y="2577346"/>
            <a:ext cx="10896600" cy="2215991"/>
          </a:xfrm>
          <a:prstGeom prst="rect">
            <a:avLst/>
          </a:prstGeom>
        </p:spPr>
        <p:txBody>
          <a:bodyPr wrap="square">
            <a:spAutoFit/>
          </a:bodyPr>
          <a:lstStyle/>
          <a:p>
            <a:pPr algn="ctr"/>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Hébreux 11:14</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Ceux qui parlent ainsi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montrent qu’ils cherchent une patrie.</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41894059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60401" y="2205871"/>
            <a:ext cx="10896600" cy="2893100"/>
          </a:xfrm>
          <a:prstGeom prst="rect">
            <a:avLst/>
          </a:prstGeom>
        </p:spPr>
        <p:txBody>
          <a:bodyPr wrap="square">
            <a:spAutoFit/>
          </a:bodyPr>
          <a:lstStyle/>
          <a:p>
            <a:pPr algn="ctr"/>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Hébreux 11:15</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S’ils avaient eu en vue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celle d’où ils étaient sortis,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ils auraient eu le temps d’y retourner.</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3963206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60401" y="1462921"/>
            <a:ext cx="10896600" cy="4247317"/>
          </a:xfrm>
          <a:prstGeom prst="rect">
            <a:avLst/>
          </a:prstGeom>
        </p:spPr>
        <p:txBody>
          <a:bodyPr wrap="square">
            <a:spAutoFit/>
          </a:bodyPr>
          <a:lstStyle/>
          <a:p>
            <a:pPr algn="ctr"/>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Hébreux 11:16</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Mais maintenant ils en désirent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une meilleure, c’est-à-dire une céleste. C’est pourquoi Dieu n’a pas honte d’être appelé leur Dieu,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il leur a préparé une cité.</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9128360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93726" y="2939296"/>
            <a:ext cx="10896600" cy="3570208"/>
          </a:xfrm>
          <a:prstGeom prst="rect">
            <a:avLst/>
          </a:prstGeom>
        </p:spPr>
        <p:txBody>
          <a:bodyPr wrap="square">
            <a:spAutoFit/>
          </a:bodyPr>
          <a:lstStyle/>
          <a:p>
            <a:pPr algn="ctr"/>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Hébreux 12:22</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Vous vous êtes approchés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la montagne de Sion,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la cité du Dieu vivant,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la Jérusalem céleste </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pic>
        <p:nvPicPr>
          <p:cNvPr id="241666" name="Picture 2" descr="https://rapturewatcher.files.wordpress.com/2013/11/city-of-light-in-heav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891" y="606425"/>
            <a:ext cx="3781333" cy="225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31299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93726" y="2939296"/>
            <a:ext cx="10896600" cy="3570208"/>
          </a:xfrm>
          <a:prstGeom prst="rect">
            <a:avLst/>
          </a:prstGeom>
        </p:spPr>
        <p:txBody>
          <a:bodyPr wrap="square">
            <a:spAutoFit/>
          </a:bodyPr>
          <a:lstStyle/>
          <a:p>
            <a:pPr algn="ctr"/>
            <a:r>
              <a:rPr lang="fr-BE" sz="40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Hébreux 13:14</a:t>
            </a:r>
            <a:endParaRPr lang="fr-BE" sz="4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nous n’avons point ici-bas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de cité permanente,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mais nous cherchons </a:t>
            </a:r>
          </a:p>
          <a:p>
            <a:pPr algn="ctr"/>
            <a:r>
              <a:rPr lang="fr-FR" sz="4400" b="1" dirty="0" smtClean="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celle qui est à venir. </a:t>
            </a:r>
            <a:endParaRPr lang="nl-BE" sz="4400" b="1" dirty="0">
              <a:ln w="9525">
                <a:solidFill>
                  <a:schemeClr val="bg1"/>
                </a:solidFill>
                <a:prstDash val="solid"/>
              </a:ln>
              <a:effectLst>
                <a:glow rad="101600">
                  <a:srgbClr val="002060">
                    <a:alpha val="60000"/>
                  </a:srgbClr>
                </a:glow>
                <a:outerShdw blurRad="12700" dist="38100" dir="2700000" algn="tl" rotWithShape="0">
                  <a:schemeClr val="bg1">
                    <a:lumMod val="50000"/>
                  </a:schemeClr>
                </a:outerShdw>
              </a:effectLst>
            </a:endParaRPr>
          </a:p>
        </p:txBody>
      </p:sp>
      <p:pic>
        <p:nvPicPr>
          <p:cNvPr id="248834" name="Picture 2" descr="http://www.mobxpozd.com/NewJerusalem4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6" y="619125"/>
            <a:ext cx="29972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5769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42950" y="3886200"/>
            <a:ext cx="11534775" cy="2215991"/>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Apocalypse 21:9</a:t>
            </a:r>
          </a:p>
          <a:p>
            <a:endParaRPr lang="fr-BE" sz="10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endParaRP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l’épouse, </a:t>
            </a:r>
          </a:p>
          <a:p>
            <a:r>
              <a:rPr lang="fr-FR" sz="4400" b="1" dirty="0" smtClean="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latin typeface="Arial" panose="020B0604020202020204" pitchFamily="34" charset="0"/>
                <a:ea typeface="Times New Roman" panose="02020603050405020304" pitchFamily="18" charset="0"/>
              </a:rPr>
              <a:t>la femme de l’agneau.</a:t>
            </a:r>
            <a:endParaRPr lang="nl-BE" sz="4400" b="1" dirty="0">
              <a:ln w="6600">
                <a:solidFill>
                  <a:schemeClr val="accent2"/>
                </a:solidFill>
                <a:prstDash val="solid"/>
              </a:ln>
              <a:solidFill>
                <a:srgbClr val="FFFFFF"/>
              </a:solidFill>
              <a:effectLst>
                <a:glow rad="101600">
                  <a:srgbClr val="000000">
                    <a:alpha val="60000"/>
                  </a:srgbClr>
                </a:glow>
                <a:outerShdw dist="38100" dir="2700000" algn="tl" rotWithShape="0">
                  <a:schemeClr val="accent2"/>
                </a:outerShdw>
              </a:effectLst>
            </a:endParaRPr>
          </a:p>
        </p:txBody>
      </p:sp>
      <p:pic>
        <p:nvPicPr>
          <p:cNvPr id="249858" name="Picture 2" descr="https://tse3.mm.bing.net/th?id=OIP.Mc42bac0a5ff27ff417fc5779fe65dcedo0&amp;pid=15.1&amp;P=0&amp;w=236&amp;h=1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875" y="625475"/>
            <a:ext cx="5279750" cy="387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4652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truthsword.net/uploads/3/1/1/5/3115797/4014261.jpg?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9610725" cy="685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38909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66700" y="95161"/>
            <a:ext cx="11572875" cy="664797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22:6</a:t>
            </a:r>
          </a:p>
          <a:p>
            <a:pPr algn="ctr"/>
            <a:endParaRPr lang="fr-BE" sz="1200" dirty="0">
              <a:latin typeface="Monotype Corsiva" panose="03010101010201010101" pitchFamily="66" charset="0"/>
              <a:ea typeface="Times New Roman" panose="02020603050405020304" pitchFamily="18" charset="0"/>
            </a:endParaRPr>
          </a:p>
          <a:p>
            <a:pPr algn="ctr"/>
            <a:r>
              <a:rPr lang="fr-BE"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il me dit : Ces paroles sont certaines </a:t>
            </a:r>
          </a:p>
          <a:p>
            <a:pPr algn="ctr"/>
            <a:r>
              <a:rPr lang="fr-BE"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véritables ; et le Seigneur, </a:t>
            </a:r>
          </a:p>
          <a:p>
            <a:pPr algn="ctr"/>
            <a:r>
              <a:rPr lang="fr-BE"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le Dieu des esprits des prophètes, </a:t>
            </a:r>
          </a:p>
          <a:p>
            <a:pPr algn="ctr"/>
            <a:r>
              <a:rPr lang="fr-BE"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a envoyé son ange pour montrer </a:t>
            </a:r>
          </a:p>
          <a:p>
            <a:pPr algn="ctr"/>
            <a:r>
              <a:rPr lang="fr-BE"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à ses serviteurs les choses </a:t>
            </a:r>
          </a:p>
          <a:p>
            <a:pPr algn="ctr"/>
            <a:r>
              <a:rPr lang="fr-BE"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qui doivent arriver bientôt.</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10062508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14325" y="2790736"/>
            <a:ext cx="11572875" cy="3877985"/>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22:7</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voici, je viens bientôt. –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Heureux celui qui garde les paroles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de la prophétie de ce livre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467" y="304710"/>
            <a:ext cx="2414589" cy="2414589"/>
          </a:xfrm>
          <a:prstGeom prst="rect">
            <a:avLst/>
          </a:prstGeom>
        </p:spPr>
      </p:pic>
    </p:spTree>
    <p:extLst>
      <p:ext uri="{BB962C8B-B14F-4D97-AF65-F5344CB8AC3E}">
        <p14:creationId xmlns:p14="http://schemas.microsoft.com/office/powerpoint/2010/main" val="170230966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66700" y="95161"/>
            <a:ext cx="11572875" cy="572464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22:8</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C’est moi Jean, qui ai entendu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vu ces choses.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quand j’eus entendu et vu,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je tombai aux pieds de l’ange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qui me les montrait, pour l’adorer.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959981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2647950"/>
            <a:ext cx="11946974" cy="4124206"/>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Corinthiens 3:13</a:t>
            </a:r>
            <a:endParaRPr lang="fr-BE" sz="40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l’œuvre de chacun sera manifestée ;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le jour la fera connaître,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parce qu’elle se révèlera dans le feu,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 feu éprouvera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 qu’est l’œuvre de chacun. </a:t>
            </a:r>
            <a:endParaRPr lang="nl-BE" sz="44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0466850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66700" y="95161"/>
            <a:ext cx="11572875" cy="664797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22:9</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Mais il me dit : Garde-toi de le faire !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Je suis ton compagnon de service,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celui de tes frères les prophètes,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de ceux qui gardent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les paroles de ce livre.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Adore Dieu.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366737208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95275" y="1819186"/>
            <a:ext cx="11572875" cy="480131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22:10</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il me dit :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Ne scelle point les paroles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de la prophétie de ce livre.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Car le temps est proche.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2" name="Afbeelding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629149" y="151530"/>
            <a:ext cx="3209925" cy="1667656"/>
          </a:xfrm>
          <a:prstGeom prst="rect">
            <a:avLst/>
          </a:prstGeom>
        </p:spPr>
      </p:pic>
    </p:spTree>
    <p:extLst>
      <p:ext uri="{BB962C8B-B14F-4D97-AF65-F5344CB8AC3E}">
        <p14:creationId xmlns:p14="http://schemas.microsoft.com/office/powerpoint/2010/main" val="394119704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66700" y="95161"/>
            <a:ext cx="11572875" cy="664797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22:11</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Que celui qui est injuste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soit encore injuste,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que celui qui est souillé se souille encore ; et que le juste pratique encore la justice,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que celui qui est saint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se sanctifie encore.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79916859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23850" y="1790611"/>
            <a:ext cx="11572875" cy="480131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22:12</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Voici, je viens bientôt,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ma rétribution est avec moi,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pour rendre à chacun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selon ce qu’est son œuvre.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761" y="247560"/>
            <a:ext cx="1543051" cy="1543051"/>
          </a:xfrm>
          <a:prstGeom prst="rect">
            <a:avLst/>
          </a:prstGeom>
        </p:spPr>
      </p:pic>
    </p:spTree>
    <p:extLst>
      <p:ext uri="{BB962C8B-B14F-4D97-AF65-F5344CB8AC3E}">
        <p14:creationId xmlns:p14="http://schemas.microsoft.com/office/powerpoint/2010/main" val="115896975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66700" y="95161"/>
            <a:ext cx="11572875" cy="3877985"/>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22:13</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Je suis l’alpha et l’oméga,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le premier et le dernier,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le commencement et la fin.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254978" name="Picture 2" descr="http://ao101.com/ao/aoimages/Alpha_Omega_Logo.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0937" y="4245486"/>
            <a:ext cx="2184400" cy="222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19977"/>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66700" y="95161"/>
            <a:ext cx="11572875" cy="3877985"/>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22:14</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Heureux ceux qui lavent leurs robes,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afin d’avoir droit à l’arbre de vie,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d’entrer par les portes dans la ville !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253954" name="Picture 2" descr="http://4.bp.blogspot.com/-Nlh2vWNHkRw/VCHUNvOJ4LI/AAAAAAAAOOY/eSJBRL0Hjp4/s1600/heav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901" y="4133850"/>
            <a:ext cx="3032471" cy="232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308678"/>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66700" y="95161"/>
            <a:ext cx="11572875" cy="480131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22:15</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Dehors les chiens, les enchanteurs,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les impudiques, les meurtriers,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les idolâtres, et quiconque aime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pratique le mensonge !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00888954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4800" y="1133356"/>
            <a:ext cx="11572875" cy="572464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22:16</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Moi, Jésus, j’ai envoyé mon ange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pour vous attester ces choses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dans les Églises.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Je suis le rejeton et la postérité de David, l’étoile brillante du matin.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705" y="198166"/>
            <a:ext cx="1721064" cy="935190"/>
          </a:xfrm>
          <a:prstGeom prst="rect">
            <a:avLst/>
          </a:prstGeom>
        </p:spPr>
      </p:pic>
    </p:spTree>
    <p:extLst>
      <p:ext uri="{BB962C8B-B14F-4D97-AF65-F5344CB8AC3E}">
        <p14:creationId xmlns:p14="http://schemas.microsoft.com/office/powerpoint/2010/main" val="17687692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4800" y="1133356"/>
            <a:ext cx="11572875" cy="572464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22:17</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l’Esprit et l’épouse disent :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Viens. Et que celui qui entend dise : Viens. Et que celui qui a soif vienne ;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que celui qui veut, p</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renne de l’eau de la vie, gratuitement.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4" name="Picture 4" descr="http://i.ytimg.com/vi/270TG23ZmKc/maxresdefaul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232"/>
          <a:stretch/>
        </p:blipFill>
        <p:spPr bwMode="auto">
          <a:xfrm>
            <a:off x="5545806" y="161687"/>
            <a:ext cx="1521744" cy="9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92845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4800" y="1133356"/>
            <a:ext cx="11572875" cy="572464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22:18</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Je le déclare à quiconque entend les paroles de la prophétie de ce livre :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Si quelqu’un y ajoute quelque chose,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Dieu le frappera des fléaux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décrits dans ce livre ;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49" y="221924"/>
            <a:ext cx="1323975" cy="911432"/>
          </a:xfrm>
          <a:prstGeom prst="rect">
            <a:avLst/>
          </a:prstGeom>
        </p:spPr>
      </p:pic>
    </p:spTree>
    <p:extLst>
      <p:ext uri="{BB962C8B-B14F-4D97-AF65-F5344CB8AC3E}">
        <p14:creationId xmlns:p14="http://schemas.microsoft.com/office/powerpoint/2010/main" val="237155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2647950"/>
            <a:ext cx="11946974" cy="2769989"/>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Corinthiens 3:14</a:t>
            </a:r>
            <a:endParaRPr lang="fr-BE" sz="40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Si l’œuvre bâtie par quelqu’un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sur le fondement subsiste,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recevra une récompense. </a:t>
            </a:r>
            <a:endParaRPr lang="nl-BE" sz="44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66580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4800" y="1133356"/>
            <a:ext cx="11572875" cy="5724644"/>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22:19</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et si quelqu’un retranche quelque chose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des paroles du livre de cette prophétie, Dieu retranchera sa part de l’arbre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de la vie et de la ville sainte,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décrits dans ce livre.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49" y="221924"/>
            <a:ext cx="1323975" cy="911432"/>
          </a:xfrm>
          <a:prstGeom prst="rect">
            <a:avLst/>
          </a:prstGeom>
        </p:spPr>
      </p:pic>
    </p:spTree>
    <p:extLst>
      <p:ext uri="{BB962C8B-B14F-4D97-AF65-F5344CB8AC3E}">
        <p14:creationId xmlns:p14="http://schemas.microsoft.com/office/powerpoint/2010/main" val="70247619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4798" y="2514481"/>
            <a:ext cx="11572875" cy="3877985"/>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22:20</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Celui qui atteste ces choses dit :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Oui, je viens bientôt.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Amen ! Viens, Seigneur Jésus !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645" y="276224"/>
            <a:ext cx="2753180" cy="2124075"/>
          </a:xfrm>
          <a:prstGeom prst="rect">
            <a:avLst/>
          </a:prstGeom>
        </p:spPr>
      </p:pic>
    </p:spTree>
    <p:extLst>
      <p:ext uri="{BB962C8B-B14F-4D97-AF65-F5344CB8AC3E}">
        <p14:creationId xmlns:p14="http://schemas.microsoft.com/office/powerpoint/2010/main" val="344324486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33373" y="2038231"/>
            <a:ext cx="11572875" cy="2954655"/>
          </a:xfrm>
          <a:prstGeom prst="rect">
            <a:avLst/>
          </a:prstGeom>
        </p:spPr>
        <p:txBody>
          <a:bodyPr wrap="square">
            <a:spAutoFit/>
          </a:bodyPr>
          <a:lstStyle/>
          <a:p>
            <a:pPr algn="ctr"/>
            <a:r>
              <a:rPr lang="fr-BE" sz="5400" dirty="0" smtClean="0">
                <a:effectLst/>
                <a:latin typeface="Monotype Corsiva" panose="03010101010201010101" pitchFamily="66" charset="0"/>
                <a:ea typeface="Times New Roman" panose="02020603050405020304" pitchFamily="18" charset="0"/>
              </a:rPr>
              <a:t>Apocalypse 22:21</a:t>
            </a:r>
          </a:p>
          <a:p>
            <a:pPr algn="ctr"/>
            <a:endParaRPr lang="fr-BE" sz="1200" dirty="0">
              <a:latin typeface="Monotype Corsiva" panose="03010101010201010101" pitchFamily="66" charset="0"/>
              <a:ea typeface="Times New Roman" panose="02020603050405020304" pitchFamily="18" charset="0"/>
            </a:endParaRP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Que la grâce du Seigneur Jésus </a:t>
            </a:r>
          </a:p>
          <a:p>
            <a:pPr algn="ctr"/>
            <a:r>
              <a:rPr lang="fr-FR" sz="6000" b="1" dirty="0" smtClean="0">
                <a:effectLst>
                  <a:outerShdw blurRad="38100" dist="38100" dir="2700000" algn="tl">
                    <a:srgbClr val="000000">
                      <a:alpha val="43137"/>
                    </a:srgbClr>
                  </a:outerShdw>
                </a:effectLst>
                <a:latin typeface="Monotype Corsiva" panose="03010101010201010101" pitchFamily="66" charset="0"/>
                <a:ea typeface="Times New Roman" panose="02020603050405020304" pitchFamily="18" charset="0"/>
              </a:rPr>
              <a:t>soit avec tous !  </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115744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2647950"/>
            <a:ext cx="11946974" cy="344709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Corinthiens 3:15</a:t>
            </a:r>
            <a:endParaRPr lang="fr-BE" sz="40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Si l’œuvre de quelqu’un est consumée,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perdra sa récompense ;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lui, il sera sauvé, </a:t>
            </a:r>
          </a:p>
          <a:p>
            <a:pPr algn="ctr"/>
            <a:r>
              <a:rPr lang="fr-FR" sz="4400" b="1"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comme au travers du feu. </a:t>
            </a:r>
            <a:endParaRPr lang="nl-BE" sz="4400" b="1"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70901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2647950"/>
            <a:ext cx="11946974" cy="4124206"/>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2 Corinthiens 5:10</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il nous faut tous comparaître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devant le tribunal de Christ,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afin que chacun reçoive selon le bien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ou le mal qu’il aura fait,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étant dans son corps.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13565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14391" y="1054615"/>
            <a:ext cx="11746949" cy="5601533"/>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20:3</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le jeta dans l’abîme,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ferma et scella l’entrée au-dessus de lui,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afin qu’il ne séduisît plus les nations,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jusqu’à ce que les mille ans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fussent accomplis.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Après cela, il faut qu’il soit délié</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pour un peu de temps.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074" name="Picture 2" descr="Afbeeldingsresultaat voor revelation 20 angel with chain p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0476" y="227699"/>
            <a:ext cx="2800864" cy="216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818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hthoek 3"/>
          <p:cNvSpPr/>
          <p:nvPr/>
        </p:nvSpPr>
        <p:spPr>
          <a:xfrm>
            <a:off x="111676" y="1504950"/>
            <a:ext cx="11946974" cy="4124206"/>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2 Jean 8</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2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Prenez garde à vous-mêmes,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afin que vous ne perdiez pas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fruit de votre travail,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que vous receviez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une pleine récompense.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39766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23825" y="3086100"/>
            <a:ext cx="11946974" cy="2092881"/>
          </a:xfrm>
          <a:prstGeom prst="rect">
            <a:avLst/>
          </a:prstGeom>
        </p:spPr>
        <p:txBody>
          <a:bodyPr wrap="square">
            <a:spAutoFit/>
          </a:bodyPr>
          <a:lstStyle/>
          <a:p>
            <a:pPr algn="ctr"/>
            <a:r>
              <a:rPr lang="fr-BE" sz="4000" b="1" dirty="0">
                <a:ln w="10160">
                  <a:solidFill>
                    <a:srgbClr val="4472C4"/>
                  </a:solidFill>
                  <a:prstDash val="solid"/>
                </a:ln>
                <a:solidFill>
                  <a:srgbClr val="FFFFFF"/>
                </a:solidFill>
                <a:effectLst>
                  <a:glow rad="228600">
                    <a:srgbClr val="4472C4">
                      <a:satMod val="175000"/>
                      <a:alpha val="4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Romains 14:10</a:t>
            </a:r>
          </a:p>
          <a:p>
            <a:pPr algn="ctr"/>
            <a:endParaRPr lang="fr-BE" sz="200" b="1" i="1" dirty="0">
              <a:ln w="10160">
                <a:solidFill>
                  <a:srgbClr val="4472C4"/>
                </a:solidFill>
                <a:prstDash val="solid"/>
              </a:ln>
              <a:solidFill>
                <a:srgbClr val="FFFFFF"/>
              </a:solidFill>
              <a:effectLst>
                <a:glow rad="228600">
                  <a:srgbClr val="4472C4">
                    <a:satMod val="175000"/>
                    <a:alpha val="4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a:ln w="10160">
                  <a:solidFill>
                    <a:srgbClr val="4472C4"/>
                  </a:solidFill>
                  <a:prstDash val="solid"/>
                </a:ln>
                <a:solidFill>
                  <a:srgbClr val="FFFFFF"/>
                </a:solidFill>
                <a:effectLst>
                  <a:glow rad="228600">
                    <a:srgbClr val="4472C4">
                      <a:satMod val="175000"/>
                      <a:alpha val="4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Nous comparaîtrons tous </a:t>
            </a:r>
          </a:p>
          <a:p>
            <a:pPr algn="ctr"/>
            <a:r>
              <a:rPr lang="fr-FR" sz="4400" b="1" dirty="0">
                <a:ln w="10160">
                  <a:solidFill>
                    <a:srgbClr val="4472C4"/>
                  </a:solidFill>
                  <a:prstDash val="solid"/>
                </a:ln>
                <a:solidFill>
                  <a:srgbClr val="FFFFFF"/>
                </a:solidFill>
                <a:effectLst>
                  <a:glow rad="228600">
                    <a:srgbClr val="4472C4">
                      <a:satMod val="175000"/>
                      <a:alpha val="4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devant le tribunal de Dieu.</a:t>
            </a:r>
            <a:endParaRPr lang="nl-BE" sz="4400" b="1" dirty="0">
              <a:ln w="10160">
                <a:solidFill>
                  <a:srgbClr val="4472C4"/>
                </a:solidFill>
                <a:prstDash val="solid"/>
              </a:ln>
              <a:solidFill>
                <a:srgbClr val="FFFFFF"/>
              </a:solidFill>
              <a:effectLst>
                <a:glow rad="228600">
                  <a:srgbClr val="4472C4">
                    <a:satMod val="175000"/>
                    <a:alpha val="40000"/>
                  </a:srgb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89188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21201" y="1047750"/>
            <a:ext cx="11946974" cy="4924425"/>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2 Timothée 4:8</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Désormais la couronne de justice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m’est réservée ; le Seigneur, le juste juge, me la donnera dans ce jour-là,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non seulement à moi,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encore à tous ceux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auront aimé son avènement.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42693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1466850"/>
            <a:ext cx="12192000"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Actes 11:18</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temps est venu de juger les morts,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 récompenser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tes serviteurs les prophètes,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saints et ceux qui craignent ton nom,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petits et les grands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80306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1781175"/>
            <a:ext cx="12192000"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22:12</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Voici, je viens bientôt,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ma rétribution est avec moi,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pour rendre à chacun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selon ce qu’est son œuvre.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77771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287792"/>
            <a:ext cx="12192000" cy="3570208"/>
          </a:xfrm>
          <a:prstGeom prst="rect">
            <a:avLst/>
          </a:prstGeom>
          <a:solidFill>
            <a:srgbClr val="002060"/>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20:11</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vis un grand trône blanc,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celui qui était assis dessus.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terre et le ciel s’enfuirent devant sa face, et il ne fut plus trouvé de place pour eux.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69154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1933575"/>
            <a:ext cx="12192000" cy="4924425"/>
          </a:xfrm>
          <a:prstGeom prst="rect">
            <a:avLst/>
          </a:prstGeom>
          <a:solidFill>
            <a:srgbClr val="002060"/>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20:12</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je vis les morts, les grands et les petits, qui se tenaient devant le trône. Des livres furent ouverts. Et un autre livre fut ouvert, celui qui est le livre de vie. Et les morts furent jugés selon leurs œuvres,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d’après ce qui était écrit dans ces livres.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02955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287792"/>
            <a:ext cx="12192000" cy="3570208"/>
          </a:xfrm>
          <a:prstGeom prst="rect">
            <a:avLst/>
          </a:prstGeom>
          <a:solidFill>
            <a:srgbClr val="002060"/>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20:13</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mer rendit les morts qui étaient en elle,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mort et le séjour des morts rendirent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morts qui étaient en eux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chacun fut jugé selon ses œuvres.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197852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964900"/>
            <a:ext cx="12192000" cy="2893100"/>
          </a:xfrm>
          <a:prstGeom prst="rect">
            <a:avLst/>
          </a:prstGeom>
          <a:solidFill>
            <a:srgbClr val="002060"/>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20:14</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la mort et le séjour des morts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furent jetés dans l’étang de feu.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la seconde mort, l’étang de feu.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01338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964900"/>
            <a:ext cx="12192000" cy="2893100"/>
          </a:xfrm>
          <a:prstGeom prst="rect">
            <a:avLst/>
          </a:prstGeom>
          <a:solidFill>
            <a:srgbClr val="002060"/>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Apocalypse 20:15</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Quiconque ne fut pas trouvé écrit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le livre de vie fut jeté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l’étang de feu.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3508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29721" y="2446810"/>
            <a:ext cx="11746949" cy="4247317"/>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Jude 6</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a réservé pour le jugement du grand jour, enchaînés éternellement par les ténèbres, les anges qui n’ont pas gardé leur dignité, mais qui ont abandonné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leur propre demeure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4098" name="Picture 2" descr="Afbeeldingsresultaat voor revelation 20 angel with chain 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3081" y="129746"/>
            <a:ext cx="4003589" cy="285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04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964900"/>
            <a:ext cx="12192000" cy="2893100"/>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25:31</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Lorsque le Fils de l’homme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viendra dans sa gloire, avec tous les anges, il s’assiéra sur le trône de sa gloire.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97550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610683"/>
            <a:ext cx="12192000" cy="4247317"/>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25:32</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Toutes les nations seront assemblées devant lui.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séparera les uns d’avec les autres,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le berger sépare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brebis d’avec les boucs ;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92247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4642009"/>
            <a:ext cx="12192000" cy="2215991"/>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25:33</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mettra les brebis à sa droite,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boucs à sa gauche.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8893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1933575"/>
            <a:ext cx="12192000" cy="4924425"/>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25:34</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Alors le roi dira à ceux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seront à sa droite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Venez, vous qui êtes bénis de mon Père ; prenez possession du royaume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vous a été préparé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dès la fondation du monde.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26508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287792"/>
            <a:ext cx="12192000" cy="3570208"/>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25:35</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j’ai eu faim,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vous m’avez donné à manger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j’ai eu soif, et vous m’avez donné à boire ; j’étais étranger, et vous m’avez recueilli ;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17592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287792"/>
            <a:ext cx="12192000" cy="3570208"/>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25:36</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j’étais nu, et vous m’avez vêtu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j’étais malade, et vous m’avez visité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j’étais en prison,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vous êtes venus vers moi.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72579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610683"/>
            <a:ext cx="12192000" cy="4247317"/>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25:37</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justes lui répondront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Seigneur, quand t’avons-nous vu avoir faim, et t’avons-nous donné à manger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ou avoir soif,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t’avons-nous donné à boire ?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89034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964900"/>
            <a:ext cx="12192000" cy="2893100"/>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25:38</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Quand t’avons-nous vu étranger,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t’avons-nous recueilli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ou nu, et t’avons-nous vêtu ?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5074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964900"/>
            <a:ext cx="12192000" cy="2893100"/>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25:39</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Quand t’avons-nous vu malade,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ou en prison,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sommes-nous allés vers toi ?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819725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610683"/>
            <a:ext cx="12192000" cy="4247317"/>
          </a:xfrm>
          <a:prstGeom prst="rect">
            <a:avLst/>
          </a:prstGeom>
          <a:solidFill>
            <a:schemeClr val="accent6">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25:40</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 roi leur répondra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vous le dis en vérité,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toutes les fois que vous avez fait ces choses à l’un de ces plus petits de mes frères,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à moi que vous les avez faites.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04215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45051" y="3567156"/>
            <a:ext cx="11746949" cy="2893100"/>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12:11</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l’ont vaincu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cause du sang de l’agneau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à cause de la parole de leur témoignage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122" name="Picture 2" descr="https://images3.alphacoders.com/241/2410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639"/>
          <a:stretch/>
        </p:blipFill>
        <p:spPr bwMode="auto">
          <a:xfrm>
            <a:off x="4490604" y="193650"/>
            <a:ext cx="7429280" cy="280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995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610683"/>
            <a:ext cx="12192000" cy="4247317"/>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25:41</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Ensuite il dira à ceux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qui seront à sa gauche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Retirez-vous de moi, maudits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allez dans le feu éternel qui a été préparé pour le diable et pour ses anges.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3342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287792"/>
            <a:ext cx="12192000" cy="3570208"/>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25:42</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j’ai eu faim,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vous ne m’avez pas donné à manger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j’ai eu soif,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vous ne m’avez pas donné à boire ;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68465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610683"/>
            <a:ext cx="12192000" cy="4247317"/>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25:43</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j’étais étranger,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vous ne m’avez pas recueilli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j’étais nu, et vous ne m’avez pas vêtu ; j’étais malade et en prison,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vous ne m’avez pas visité.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09126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610683"/>
            <a:ext cx="12192000" cy="4247317"/>
          </a:xfrm>
          <a:prstGeom prst="rect">
            <a:avLst/>
          </a:prstGeom>
          <a:solidFill>
            <a:schemeClr val="accent4">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25:44</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répondront aussi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Seigneur, quand t’avons-nous vu ayant faim, ou ayant soif, ou étranger,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ou nu, ou malade, ou en prison,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ne t’avons-nous pas assisté ?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858236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287792"/>
            <a:ext cx="12192000" cy="3570208"/>
          </a:xfrm>
          <a:prstGeom prst="rect">
            <a:avLst/>
          </a:prstGeom>
          <a:solidFill>
            <a:schemeClr val="accent6">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25:45</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il leur répondra : Je vous le dis en vérité, toutes les fois que vous n’avez pas fait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 choses à l’un de ces plus petits,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c’est à moi que vous ne les avez pas faites.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76702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4642009"/>
            <a:ext cx="12192000" cy="2215991"/>
          </a:xfrm>
          <a:prstGeom prst="rect">
            <a:avLst/>
          </a:prstGeom>
          <a:solidFill>
            <a:schemeClr val="accent6">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Matthieu 25:46</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ceux-ci iront au châtiment éternel,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mais les justes à la vie éternelle.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88239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193250"/>
            <a:ext cx="12192000" cy="2893100"/>
          </a:xfrm>
          <a:prstGeom prst="rect">
            <a:avLst/>
          </a:prstGeom>
          <a:noFill/>
        </p:spPr>
        <p:txBody>
          <a:bodyPr wrap="square">
            <a:spAutoFit/>
          </a:bodyPr>
          <a:lstStyle/>
          <a:p>
            <a:pPr algn="ctr"/>
            <a:r>
              <a:rPr lang="fr-BE" sz="4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Joël 3:1</a:t>
            </a:r>
            <a:endParaRPr lang="fr-BE"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i="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Voici, en ces jours, en ce temps-là,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Quand je ramènerai les captifs de Juda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de Jérusalem,</a:t>
            </a: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058186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17408"/>
            <a:ext cx="12192000" cy="6278642"/>
          </a:xfrm>
          <a:prstGeom prst="rect">
            <a:avLst/>
          </a:prstGeom>
          <a:noFill/>
        </p:spPr>
        <p:txBody>
          <a:bodyPr wrap="square">
            <a:spAutoFit/>
          </a:bodyPr>
          <a:lstStyle/>
          <a:p>
            <a:pPr algn="ctr"/>
            <a:r>
              <a:rPr lang="fr-BE" sz="4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Joël 3:2</a:t>
            </a:r>
            <a:endParaRPr lang="fr-BE"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i="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Je rassemblerai toutes les nations,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je les ferai descendre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dans la vallée de Josaphat ;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Là, j’entrerai en jugement avec elles,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Au sujet de mon peuple, d’Israël,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mon héritage, Qu’elles ont dispersé parmi les nations, Et au sujet de mon pays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qu’elles se sont partagé.</a:t>
            </a: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569819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1646158"/>
            <a:ext cx="12192000" cy="3570208"/>
          </a:xfrm>
          <a:prstGeom prst="rect">
            <a:avLst/>
          </a:prstGeom>
          <a:noFill/>
        </p:spPr>
        <p:txBody>
          <a:bodyPr wrap="square">
            <a:spAutoFit/>
          </a:bodyPr>
          <a:lstStyle/>
          <a:p>
            <a:pPr algn="ctr"/>
            <a:r>
              <a:rPr lang="fr-BE" sz="4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Joël 3:11</a:t>
            </a:r>
            <a:endParaRPr lang="fr-BE"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i="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Hâtez-vous et venez,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vous toutes, nations d’alentour,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rassemblez-vous !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Là, ô Éternel, fais descendre tes héros !</a:t>
            </a: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33059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1646158"/>
            <a:ext cx="12192000" cy="4247317"/>
          </a:xfrm>
          <a:prstGeom prst="rect">
            <a:avLst/>
          </a:prstGeom>
          <a:noFill/>
        </p:spPr>
        <p:txBody>
          <a:bodyPr wrap="square">
            <a:spAutoFit/>
          </a:bodyPr>
          <a:lstStyle/>
          <a:p>
            <a:pPr algn="ctr"/>
            <a:r>
              <a:rPr lang="fr-BE" sz="4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Joël 3:12</a:t>
            </a:r>
            <a:endParaRPr lang="fr-BE"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i="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Que les nations se réveillent,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et qu’elles montent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vers la vallée de Josaphat !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là je siégerai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pour juger toutes les nations d’alentour.</a:t>
            </a: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6210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981075" y="2300331"/>
            <a:ext cx="10163175" cy="2215991"/>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1 Jean 4:4</a:t>
            </a:r>
          </a:p>
          <a:p>
            <a:pPr algn="ctr"/>
            <a:endParaRPr lang="fr-BE" sz="1000" b="1" i="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Celui qui est en vous est plus grand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que celui qui est dans le monde.</a:t>
            </a:r>
            <a:endParaRPr lang="nl-BE" sz="4400" b="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endParaRPr>
          </a:p>
        </p:txBody>
      </p:sp>
    </p:spTree>
    <p:extLst>
      <p:ext uri="{BB962C8B-B14F-4D97-AF65-F5344CB8AC3E}">
        <p14:creationId xmlns:p14="http://schemas.microsoft.com/office/powerpoint/2010/main" val="1424508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1560433"/>
            <a:ext cx="12192000" cy="4247317"/>
          </a:xfrm>
          <a:prstGeom prst="rect">
            <a:avLst/>
          </a:prstGeom>
          <a:noFill/>
        </p:spPr>
        <p:txBody>
          <a:bodyPr wrap="square">
            <a:spAutoFit/>
          </a:bodyPr>
          <a:lstStyle/>
          <a:p>
            <a:pPr algn="ctr"/>
            <a:r>
              <a:rPr lang="fr-BE" sz="4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Joël 3:13</a:t>
            </a:r>
            <a:endParaRPr lang="fr-BE"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i="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Saisissez la faucille,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la moisson est mûre !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Venez, foulez, Car le pressoir est plein,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Les cuves regorgent !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grande est leur méchanceté,</a:t>
            </a: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851227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1865233"/>
            <a:ext cx="12192000" cy="3570208"/>
          </a:xfrm>
          <a:prstGeom prst="rect">
            <a:avLst/>
          </a:prstGeom>
          <a:noFill/>
        </p:spPr>
        <p:txBody>
          <a:bodyPr wrap="square">
            <a:spAutoFit/>
          </a:bodyPr>
          <a:lstStyle/>
          <a:p>
            <a:pPr algn="ctr"/>
            <a:r>
              <a:rPr lang="fr-BE" sz="40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Joël 3:14</a:t>
            </a:r>
            <a:endParaRPr lang="fr-BE"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endParaRPr lang="fr-BE" sz="1000" b="1" i="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endParaRP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C’est une multitude, une multitude,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Dans la vallée du jugement ;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Car le jour de l’Éternel est proche, </a:t>
            </a:r>
          </a:p>
          <a:p>
            <a:pPr algn="ctr"/>
            <a:r>
              <a:rPr lang="fr-FR" sz="4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rPr>
              <a:t>Dans la vallée du jugement.</a:t>
            </a: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19454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7094" y="1659817"/>
            <a:ext cx="11764246" cy="4924425"/>
          </a:xfrm>
          <a:prstGeom prst="rect">
            <a:avLst/>
          </a:prstGeom>
        </p:spPr>
        <p:txBody>
          <a:bodyPr wrap="square">
            <a:spAutoFit/>
          </a:bodyPr>
          <a:lstStyle/>
          <a:p>
            <a:pPr algn="ctr"/>
            <a:r>
              <a:rPr lang="fr-BE" sz="4000" kern="100" dirty="0">
                <a:solidFill>
                  <a:prstClr val="white"/>
                </a:solidFill>
                <a:latin typeface="Arial" panose="020B0604020202020204" pitchFamily="34" charset="0"/>
                <a:ea typeface="SimSun" panose="02010600030101010101" pitchFamily="2" charset="-122"/>
              </a:rPr>
              <a:t>Apocalypse 14:15</a:t>
            </a:r>
            <a:endParaRPr lang="fr-BE" sz="4000" i="1" kern="100" dirty="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un autre ange sortit du temple,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criant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d’une voix forte à celui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était assis sur la nuée :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Lance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ta faucille, et moissonne ;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l’heure de moissonner est venue,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la moisson de la terre est mûre.</a:t>
            </a:r>
            <a:endParaRPr lang="nl-BE" sz="4400" b="1" dirty="0">
              <a:solidFill>
                <a:prstClr val="white"/>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7094" y="109356"/>
            <a:ext cx="3039762" cy="2036641"/>
          </a:xfrm>
          <a:prstGeom prst="rect">
            <a:avLst/>
          </a:prstGeom>
        </p:spPr>
      </p:pic>
    </p:spTree>
    <p:extLst>
      <p:ext uri="{BB962C8B-B14F-4D97-AF65-F5344CB8AC3E}">
        <p14:creationId xmlns:p14="http://schemas.microsoft.com/office/powerpoint/2010/main" val="1569749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7094" y="3546282"/>
            <a:ext cx="11764246" cy="2893100"/>
          </a:xfrm>
          <a:prstGeom prst="rect">
            <a:avLst/>
          </a:prstGeom>
        </p:spPr>
        <p:txBody>
          <a:bodyPr wrap="square">
            <a:spAutoFit/>
          </a:bodyPr>
          <a:lstStyle/>
          <a:p>
            <a:pPr algn="ctr"/>
            <a:r>
              <a:rPr lang="fr-BE" sz="4000" kern="100" dirty="0">
                <a:solidFill>
                  <a:prstClr val="white"/>
                </a:solidFill>
                <a:latin typeface="Arial" panose="020B0604020202020204" pitchFamily="34" charset="0"/>
                <a:ea typeface="SimSun" panose="02010600030101010101" pitchFamily="2" charset="-122"/>
              </a:rPr>
              <a:t>Apocalypse 14:16</a:t>
            </a:r>
            <a:endParaRPr lang="fr-BE" sz="4000" i="1" kern="100" dirty="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celui qui était assis sur la nuée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jeta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sa faucille sur la terre.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la terre fut moissonnée. </a:t>
            </a:r>
            <a:endParaRPr lang="nl-BE" sz="4400" b="1" dirty="0">
              <a:solidFill>
                <a:prstClr val="white"/>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7094" y="142308"/>
            <a:ext cx="4595054" cy="3078687"/>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427" y="142308"/>
            <a:ext cx="4291913" cy="3097792"/>
          </a:xfrm>
          <a:prstGeom prst="rect">
            <a:avLst/>
          </a:prstGeom>
        </p:spPr>
      </p:pic>
    </p:spTree>
    <p:extLst>
      <p:ext uri="{BB962C8B-B14F-4D97-AF65-F5344CB8AC3E}">
        <p14:creationId xmlns:p14="http://schemas.microsoft.com/office/powerpoint/2010/main" val="2015689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7094" y="3546282"/>
            <a:ext cx="11764246" cy="2893100"/>
          </a:xfrm>
          <a:prstGeom prst="rect">
            <a:avLst/>
          </a:prstGeom>
        </p:spPr>
        <p:txBody>
          <a:bodyPr wrap="square">
            <a:spAutoFit/>
          </a:bodyPr>
          <a:lstStyle/>
          <a:p>
            <a:pPr algn="ctr"/>
            <a:r>
              <a:rPr lang="fr-BE" sz="4000" kern="100" dirty="0">
                <a:solidFill>
                  <a:prstClr val="white"/>
                </a:solidFill>
                <a:latin typeface="Arial" panose="020B0604020202020204" pitchFamily="34" charset="0"/>
                <a:ea typeface="SimSun" panose="02010600030101010101" pitchFamily="2" charset="-122"/>
              </a:rPr>
              <a:t>Apocalypse 14:17</a:t>
            </a:r>
            <a:endParaRPr lang="fr-BE" sz="4000" i="1" kern="100" dirty="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un autre ange sortit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du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temple qui est dans le ciel,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ayant</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 lui aussi, une faucille tranchante. </a:t>
            </a:r>
            <a:endParaRPr lang="nl-BE" sz="4400" b="1" dirty="0">
              <a:solidFill>
                <a:prstClr val="white"/>
              </a:solidFill>
              <a:effectLst>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01" y="227054"/>
            <a:ext cx="2555918" cy="3844101"/>
          </a:xfrm>
          <a:prstGeom prst="rect">
            <a:avLst/>
          </a:prstGeom>
        </p:spPr>
      </p:pic>
    </p:spTree>
    <p:extLst>
      <p:ext uri="{BB962C8B-B14F-4D97-AF65-F5344CB8AC3E}">
        <p14:creationId xmlns:p14="http://schemas.microsoft.com/office/powerpoint/2010/main" val="290418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39428" y="943126"/>
            <a:ext cx="11929003" cy="5601533"/>
          </a:xfrm>
          <a:prstGeom prst="rect">
            <a:avLst/>
          </a:prstGeom>
        </p:spPr>
        <p:txBody>
          <a:bodyPr wrap="square">
            <a:spAutoFit/>
          </a:bodyPr>
          <a:lstStyle/>
          <a:p>
            <a:pPr algn="ctr"/>
            <a:r>
              <a:rPr lang="fr-BE" sz="4000" kern="100" dirty="0">
                <a:solidFill>
                  <a:prstClr val="white"/>
                </a:solidFill>
                <a:latin typeface="Arial" panose="020B0604020202020204" pitchFamily="34" charset="0"/>
                <a:ea typeface="SimSun" panose="02010600030101010101" pitchFamily="2" charset="-122"/>
              </a:rPr>
              <a:t>Apocalypse 14:18</a:t>
            </a:r>
            <a:endParaRPr lang="fr-BE" sz="4000" i="1" kern="100" dirty="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un autre ange, qui avait autorité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le feu, sortit de l’autel,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s’adressa d’une voix forte à celui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avait la faucille tranchante, disant : Lance ta faucille tranchante, et vendange les grappes de la vigne de la terre ;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raisins de la terre sont mûrs.</a:t>
            </a:r>
            <a:endParaRPr lang="nl-BE" sz="4400" b="1" dirty="0">
              <a:solidFill>
                <a:prstClr val="white"/>
              </a:solidFill>
              <a:effectLst>
                <a:outerShdw blurRad="38100" dist="38100" dir="2700000" algn="tl">
                  <a:srgbClr val="000000">
                    <a:alpha val="43137"/>
                  </a:srgbClr>
                </a:outerShdw>
              </a:effectLst>
            </a:endParaRPr>
          </a:p>
        </p:txBody>
      </p:sp>
      <p:pic>
        <p:nvPicPr>
          <p:cNvPr id="6" name="Afbeelding 5"/>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9428" y="197451"/>
            <a:ext cx="1076325" cy="1619250"/>
          </a:xfrm>
          <a:prstGeom prst="rect">
            <a:avLst/>
          </a:prstGeom>
        </p:spPr>
      </p:pic>
    </p:spTree>
    <p:extLst>
      <p:ext uri="{BB962C8B-B14F-4D97-AF65-F5344CB8AC3E}">
        <p14:creationId xmlns:p14="http://schemas.microsoft.com/office/powerpoint/2010/main" val="1963466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2997" y="2870780"/>
            <a:ext cx="11929003" cy="3570208"/>
          </a:xfrm>
          <a:prstGeom prst="rect">
            <a:avLst/>
          </a:prstGeom>
        </p:spPr>
        <p:txBody>
          <a:bodyPr wrap="square">
            <a:spAutoFit/>
          </a:bodyPr>
          <a:lstStyle/>
          <a:p>
            <a:pPr algn="ctr"/>
            <a:r>
              <a:rPr lang="fr-BE" sz="4000" kern="100" dirty="0">
                <a:solidFill>
                  <a:prstClr val="white"/>
                </a:solidFill>
                <a:latin typeface="Arial" panose="020B0604020202020204" pitchFamily="34" charset="0"/>
                <a:ea typeface="SimSun" panose="02010600030101010101" pitchFamily="2" charset="-122"/>
              </a:rPr>
              <a:t>Apocalypse 14:19</a:t>
            </a:r>
            <a:endParaRPr lang="fr-BE" sz="4000" i="1" kern="100" dirty="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l’ange jeta sa faucille sur la terre.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il vendangea la vigne de la terre,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jeta la vendange dans la grande cuve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la colère de Dieu.</a:t>
            </a:r>
            <a:endParaRPr lang="nl-BE" sz="4400" b="1" dirty="0">
              <a:solidFill>
                <a:prstClr val="white"/>
              </a:solidFill>
              <a:effectLst>
                <a:outerShdw blurRad="38100" dist="38100" dir="2700000" algn="tl">
                  <a:srgbClr val="000000">
                    <a:alpha val="43137"/>
                  </a:srgbClr>
                </a:outerShdw>
              </a:effectLst>
            </a:endParaRPr>
          </a:p>
        </p:txBody>
      </p:sp>
      <p:pic>
        <p:nvPicPr>
          <p:cNvPr id="6" name="Afbeelding 5"/>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9427" y="197451"/>
            <a:ext cx="2101264" cy="3161194"/>
          </a:xfrm>
          <a:prstGeom prst="rect">
            <a:avLst/>
          </a:prstGeom>
        </p:spPr>
      </p:pic>
    </p:spTree>
    <p:extLst>
      <p:ext uri="{BB962C8B-B14F-4D97-AF65-F5344CB8AC3E}">
        <p14:creationId xmlns:p14="http://schemas.microsoft.com/office/powerpoint/2010/main" val="3991979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2997" y="2870780"/>
            <a:ext cx="11929003" cy="3570208"/>
          </a:xfrm>
          <a:prstGeom prst="rect">
            <a:avLst/>
          </a:prstGeom>
        </p:spPr>
        <p:txBody>
          <a:bodyPr wrap="square">
            <a:spAutoFit/>
          </a:bodyPr>
          <a:lstStyle/>
          <a:p>
            <a:pPr algn="ctr"/>
            <a:r>
              <a:rPr lang="fr-BE" sz="4000" kern="100" dirty="0">
                <a:solidFill>
                  <a:prstClr val="white"/>
                </a:solidFill>
                <a:latin typeface="Arial" panose="020B0604020202020204" pitchFamily="34" charset="0"/>
                <a:ea typeface="SimSun" panose="02010600030101010101" pitchFamily="2" charset="-122"/>
              </a:rPr>
              <a:t>Apocalypse 14:20</a:t>
            </a:r>
            <a:endParaRPr lang="fr-BE" sz="4000" i="1" kern="100" dirty="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 cuve fut foulée hors de la ville ;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du sang sortit de la cuve,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jusqu’aux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mors des chevaux,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étendue de mille six cents stades</a:t>
            </a:r>
            <a:endParaRPr lang="nl-BE" sz="4400" b="1" dirty="0">
              <a:solidFill>
                <a:prstClr val="white"/>
              </a:solidFill>
              <a:effectLst>
                <a:outerShdw blurRad="38100" dist="38100" dir="2700000" algn="tl">
                  <a:srgbClr val="000000">
                    <a:alpha val="43137"/>
                  </a:srgbClr>
                </a:outerShdw>
              </a:effectLst>
            </a:endParaRPr>
          </a:p>
        </p:txBody>
      </p:sp>
      <p:pic>
        <p:nvPicPr>
          <p:cNvPr id="6" name="Afbeelding 5"/>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9427" y="197451"/>
            <a:ext cx="2101264" cy="3161194"/>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663" y="197451"/>
            <a:ext cx="3295477" cy="2471608"/>
          </a:xfrm>
          <a:prstGeom prst="rect">
            <a:avLst/>
          </a:prstGeom>
        </p:spPr>
      </p:pic>
    </p:spTree>
    <p:extLst>
      <p:ext uri="{BB962C8B-B14F-4D97-AF65-F5344CB8AC3E}">
        <p14:creationId xmlns:p14="http://schemas.microsoft.com/office/powerpoint/2010/main" val="41786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4642009"/>
            <a:ext cx="12192000" cy="2215991"/>
          </a:xfrm>
          <a:prstGeom prst="rect">
            <a:avLst/>
          </a:prstGeom>
          <a:solidFill>
            <a:schemeClr val="accent6">
              <a:lumMod val="50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Joël 3:15</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soleil et la lune s’obscurcissent,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étoiles retirent leur éclat.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6248926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3287792"/>
            <a:ext cx="12192000" cy="3570208"/>
          </a:xfrm>
          <a:prstGeom prst="rect">
            <a:avLst/>
          </a:prstGeom>
          <a:solidFill>
            <a:schemeClr val="accent1">
              <a:lumMod val="75000"/>
            </a:schemeClr>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Aggée 2:6</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ainsi parle l’Éternel des armées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Encore un peu de temps,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j’ébranlerai les cieux et la terre,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mer et le sec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01793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933450" y="614406"/>
            <a:ext cx="10163175" cy="5601533"/>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Ephésiens 6:12</a:t>
            </a:r>
          </a:p>
          <a:p>
            <a:pPr algn="ctr"/>
            <a:endParaRPr lang="fr-BE" sz="1000" b="1" i="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Car nous n'avons pas à lutter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contre la chair et le sang,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mais contre les dominations,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contre les autorités, contre les princes de ce monde de ténèbres, contre les esprits méchants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dans les lieux célestes.</a:t>
            </a:r>
            <a:endParaRPr lang="nl-BE" sz="4400" b="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endParaRPr>
          </a:p>
        </p:txBody>
      </p:sp>
    </p:spTree>
    <p:extLst>
      <p:ext uri="{BB962C8B-B14F-4D97-AF65-F5344CB8AC3E}">
        <p14:creationId xmlns:p14="http://schemas.microsoft.com/office/powerpoint/2010/main" val="579756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500"/>
            <a:ext cx="12192000" cy="2893100"/>
          </a:xfrm>
          <a:prstGeom prst="rect">
            <a:avLst/>
          </a:prstGeom>
          <a:solidFill>
            <a:srgbClr val="002060"/>
          </a:solidFill>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Psaume 96:13</a:t>
            </a:r>
            <a:endParaRPr lang="fr-BE" sz="40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il vient pour juger la terre ;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 jugera le monde avec justice, </a:t>
            </a:r>
          </a:p>
          <a:p>
            <a:pPr algn="ct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peuples selon sa fidélité.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911974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875467"/>
            <a:ext cx="12192000" cy="5601533"/>
          </a:xfrm>
          <a:prstGeom prst="rect">
            <a:avLst/>
          </a:prstGeom>
          <a:noFill/>
        </p:spPr>
        <p:txBody>
          <a:bodyPr wrap="square">
            <a:spAutoFit/>
          </a:bodyPr>
          <a:lstStyle/>
          <a:p>
            <a:pPr algn="ctr"/>
            <a:r>
              <a:rPr lang="fr-BE" sz="4000" b="1" dirty="0" smtClean="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Daniel 7:9</a:t>
            </a:r>
            <a:endParaRPr lang="fr-BE" sz="4000" b="1" dirty="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Je regardai, pendant que l’on plaçait </a:t>
            </a:r>
          </a:p>
          <a:p>
            <a:pPr algn="ctr"/>
            <a:r>
              <a:rPr lang="fr-FR" sz="4400" b="1" dirty="0" smtClean="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des trônes. Et l’ancien des jours s’assit. </a:t>
            </a:r>
          </a:p>
          <a:p>
            <a:pPr algn="ctr"/>
            <a:r>
              <a:rPr lang="fr-FR" sz="4400" b="1" dirty="0" smtClean="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Son vêtement était blanc comme la neige, </a:t>
            </a:r>
          </a:p>
          <a:p>
            <a:pPr algn="ctr"/>
            <a:r>
              <a:rPr lang="fr-FR" sz="4400" b="1" dirty="0" smtClean="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cheveux de sa tête étaient </a:t>
            </a:r>
          </a:p>
          <a:p>
            <a:pPr algn="ctr"/>
            <a:r>
              <a:rPr lang="fr-FR" sz="4400" b="1" dirty="0" smtClean="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comme de la laine pure ; </a:t>
            </a:r>
          </a:p>
          <a:p>
            <a:pPr algn="ctr"/>
            <a:r>
              <a:rPr lang="fr-FR" sz="4400" b="1" dirty="0" smtClean="0">
                <a:ln w="10160">
                  <a:solidFill>
                    <a:schemeClr val="tx1"/>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son trône était comme des flammes de feu, et les roues comme un feu ardent.</a:t>
            </a:r>
            <a:r>
              <a:rPr lang="fr-FR" sz="4400" b="1"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08955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523042"/>
            <a:ext cx="12192000" cy="5601533"/>
          </a:xfrm>
          <a:prstGeom prst="rect">
            <a:avLst/>
          </a:prstGeom>
          <a:noFill/>
        </p:spPr>
        <p:txBody>
          <a:bodyPr wrap="square">
            <a:spAutoFit/>
          </a:bodyPr>
          <a:lstStyle/>
          <a:p>
            <a:pPr algn="ctr"/>
            <a:r>
              <a:rPr lang="fr-BE" sz="4000" b="1" dirty="0" smtClean="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Daniel 7:10</a:t>
            </a:r>
            <a:endParaRPr lang="fr-BE" sz="4000" b="1" dirty="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endParaRPr lang="fr-BE" sz="1000" b="1" i="1" dirty="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 fleuve de feu coulait </a:t>
            </a:r>
          </a:p>
          <a:p>
            <a:pPr algn="ctr"/>
            <a:r>
              <a:rPr lang="fr-FR" sz="4400" b="1" dirty="0" smtClean="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sortait de devant lui. </a:t>
            </a:r>
          </a:p>
          <a:p>
            <a:pPr algn="ctr"/>
            <a:r>
              <a:rPr lang="fr-FR" sz="4400" b="1" dirty="0" smtClean="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Mille milliers le servaient, </a:t>
            </a:r>
          </a:p>
          <a:p>
            <a:pPr algn="ctr"/>
            <a:r>
              <a:rPr lang="fr-FR" sz="4400" b="1" dirty="0" smtClean="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dix mille millions </a:t>
            </a:r>
          </a:p>
          <a:p>
            <a:pPr algn="ctr"/>
            <a:r>
              <a:rPr lang="fr-FR" sz="4400" b="1" dirty="0" smtClean="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se tenaient en sa présence. </a:t>
            </a:r>
          </a:p>
          <a:p>
            <a:pPr algn="ctr"/>
            <a:r>
              <a:rPr lang="fr-FR" sz="4400" b="1" dirty="0" smtClean="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juges s’assirent, </a:t>
            </a:r>
          </a:p>
          <a:p>
            <a:pPr algn="ctr"/>
            <a:r>
              <a:rPr lang="fr-FR" sz="4400" b="1" dirty="0" smtClean="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les livres furent ouverts.</a:t>
            </a: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88487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0525" y="343585"/>
            <a:ext cx="11410950" cy="2893100"/>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Ezékiel 20:37</a:t>
            </a:r>
          </a:p>
          <a:p>
            <a:endParaRPr lang="fr-BE" sz="1000" dirty="0">
              <a:latin typeface="Arial" panose="020B0604020202020204" pitchFamily="34" charset="0"/>
              <a:ea typeface="Times New Roman" panose="02020603050405020304" pitchFamily="18" charset="0"/>
            </a:endParaRPr>
          </a:p>
          <a:p>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Je vous ferai passer sous la verge, </a:t>
            </a:r>
          </a:p>
          <a:p>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 vous mettrai </a:t>
            </a:r>
          </a:p>
          <a:p>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les liens de l’alliance.</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19608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334060"/>
            <a:ext cx="11410950" cy="4247317"/>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Ezékiel 20:38</a:t>
            </a:r>
          </a:p>
          <a:p>
            <a:endParaRPr lang="fr-BE" sz="1000" dirty="0">
              <a:latin typeface="Arial" panose="020B0604020202020204" pitchFamily="34" charset="0"/>
              <a:ea typeface="Times New Roman" panose="02020603050405020304" pitchFamily="18" charset="0"/>
            </a:endParaRPr>
          </a:p>
          <a:p>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Je séparerai de vous les rebelles </a:t>
            </a:r>
          </a:p>
          <a:p>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ceux qui me sont infidèles ; </a:t>
            </a:r>
          </a:p>
          <a:p>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je les tirerai du pays où ils sont étrangers, mais ils n’iront pas au pays d’Israël. </a:t>
            </a:r>
          </a:p>
          <a:p>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vous saurez que je suis l’Éternel.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059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334060"/>
            <a:ext cx="11410950" cy="5093702"/>
          </a:xfrm>
          <a:prstGeom prst="rect">
            <a:avLst/>
          </a:prstGeom>
        </p:spPr>
        <p:txBody>
          <a:bodyPr wrap="square">
            <a:spAutoFit/>
          </a:bodyPr>
          <a:lstStyle/>
          <a:p>
            <a:r>
              <a:rPr lang="fr-BE" sz="3600" dirty="0" smtClean="0">
                <a:effectLst/>
                <a:latin typeface="Arial" panose="020B0604020202020204" pitchFamily="34" charset="0"/>
                <a:ea typeface="Times New Roman" panose="02020603050405020304" pitchFamily="18" charset="0"/>
              </a:rPr>
              <a:t>Esaïe 66:19</a:t>
            </a:r>
          </a:p>
          <a:p>
            <a:endParaRPr lang="fr-BE" sz="900" dirty="0">
              <a:latin typeface="Arial" panose="020B0604020202020204" pitchFamily="34" charset="0"/>
              <a:ea typeface="Times New Roman" panose="02020603050405020304" pitchFamily="18" charset="0"/>
            </a:endParaRP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Je mettrai un signe parmi elles,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j’enverrai leurs réchappés vers les nations, À Tarsis, à Pul et à Lud, qui tirent de l’arc,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À Tubal et à Javan, Aux îles lointaines,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Qui jamais n’ont entendu parler de moi,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qui n’ont pas vu ma gloire ;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ils publieront ma gloire parmi les nations.</a:t>
            </a:r>
            <a:endParaRPr lang="nl-BE"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01414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23825" y="0"/>
            <a:ext cx="11410950" cy="5709255"/>
          </a:xfrm>
          <a:prstGeom prst="rect">
            <a:avLst/>
          </a:prstGeom>
        </p:spPr>
        <p:txBody>
          <a:bodyPr wrap="square">
            <a:spAutoFit/>
          </a:bodyPr>
          <a:lstStyle/>
          <a:p>
            <a:r>
              <a:rPr lang="fr-BE" sz="3600" dirty="0" smtClean="0">
                <a:effectLst/>
                <a:latin typeface="Arial" panose="020B0604020202020204" pitchFamily="34" charset="0"/>
                <a:ea typeface="Times New Roman" panose="02020603050405020304" pitchFamily="18" charset="0"/>
              </a:rPr>
              <a:t>Esaïe 66:20</a:t>
            </a:r>
          </a:p>
          <a:p>
            <a:endParaRPr lang="fr-BE" sz="200" dirty="0">
              <a:latin typeface="Arial" panose="020B0604020202020204" pitchFamily="34" charset="0"/>
              <a:ea typeface="Times New Roman" panose="02020603050405020304" pitchFamily="18" charset="0"/>
            </a:endParaRP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Ils amèneront tous vos frères du milieu de toutes les nations, En offrande à l’Éternel,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Sur des chevaux, des chars et des litières,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Sur des mulets et des dromadaires,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À ma montagne sainte, À Jérusalem,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dit l’Éternel, Comme les enfants d’Israël apportent leur offrande, Dans un vase pur, </a:t>
            </a:r>
          </a:p>
          <a:p>
            <a:r>
              <a:rPr lang="fr-FR" sz="40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À la maison de l’Éternel.</a:t>
            </a:r>
            <a:endParaRPr lang="nl-BE"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34246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0525" y="343585"/>
            <a:ext cx="11410950" cy="2893100"/>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Esaïe 66:21</a:t>
            </a:r>
          </a:p>
          <a:p>
            <a:endParaRPr lang="fr-BE" sz="1000" dirty="0">
              <a:latin typeface="Arial" panose="020B0604020202020204" pitchFamily="34" charset="0"/>
              <a:ea typeface="Times New Roman" panose="02020603050405020304" pitchFamily="18" charset="0"/>
            </a:endParaRPr>
          </a:p>
          <a:p>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 prendrai aussi parmi eux </a:t>
            </a:r>
          </a:p>
          <a:p>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des sacrificateurs, des Lévites, </a:t>
            </a:r>
          </a:p>
          <a:p>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dit l’Éternel.</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27136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23825" y="86410"/>
            <a:ext cx="11410950" cy="6278642"/>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20:4</a:t>
            </a:r>
          </a:p>
          <a:p>
            <a:endParaRPr lang="fr-BE" sz="1000"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 vis les âmes de ceux qui avaient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été décapités à cause du témoignage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Jésus et à cause de la parole de Dieu, et de ceux qui n’avaient pas adoré la bête ni son image, et qui n’avaient pas reçu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marque sur leur front et sur leur main. Ils revinrent à la vie, et ils régnèrent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avec Christ pendant mille ans.</a:t>
            </a:r>
            <a:endParaRPr lang="nl-BE" sz="4400" b="1" dirty="0">
              <a:effectLst>
                <a:glow rad="101600">
                  <a:schemeClr val="bg1">
                    <a:alpha val="60000"/>
                  </a:schemeClr>
                </a:glow>
                <a:outerShdw blurRad="38100" dist="38100" dir="2700000" algn="tl">
                  <a:srgbClr val="000000">
                    <a:alpha val="43137"/>
                  </a:srgbClr>
                </a:outerShdw>
              </a:effectLst>
            </a:endParaRPr>
          </a:p>
        </p:txBody>
      </p:sp>
      <p:sp>
        <p:nvSpPr>
          <p:cNvPr id="3" name="Tekstvak 2"/>
          <p:cNvSpPr txBox="1"/>
          <p:nvPr/>
        </p:nvSpPr>
        <p:spPr>
          <a:xfrm>
            <a:off x="10353675" y="219760"/>
            <a:ext cx="1619250" cy="1446550"/>
          </a:xfrm>
          <a:prstGeom prst="rect">
            <a:avLst/>
          </a:prstGeom>
          <a:solidFill>
            <a:srgbClr val="FFFF0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3200" b="1" dirty="0" smtClean="0">
                <a:effectLst>
                  <a:outerShdw blurRad="38100" dist="38100" dir="2700000" algn="tl">
                    <a:srgbClr val="000000">
                      <a:alpha val="43137"/>
                    </a:srgbClr>
                  </a:outerShdw>
                </a:effectLst>
                <a:latin typeface="Monotype Corsiva" panose="03010101010201010101" pitchFamily="66" charset="0"/>
              </a:rPr>
              <a:t>Le </a:t>
            </a:r>
            <a:r>
              <a:rPr lang="nl-BE" sz="2800" b="1" dirty="0" smtClean="0">
                <a:effectLst>
                  <a:outerShdw blurRad="38100" dist="38100" dir="2700000" algn="tl">
                    <a:srgbClr val="000000">
                      <a:alpha val="43137"/>
                    </a:srgbClr>
                  </a:outerShdw>
                </a:effectLst>
                <a:latin typeface="Monotype Corsiva" panose="03010101010201010101" pitchFamily="66" charset="0"/>
              </a:rPr>
              <a:t>Millennium</a:t>
            </a:r>
            <a:endParaRPr lang="nl-BE" sz="32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438152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5" y="2448610"/>
            <a:ext cx="11410950" cy="3570208"/>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20:5</a:t>
            </a:r>
          </a:p>
          <a:p>
            <a:endParaRPr lang="fr-BE" sz="1000"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autres morts ne revinrent point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la vie jusqu’à ce que les mille ans fussent accomplis.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C’est la première résurrection.</a:t>
            </a:r>
            <a:endParaRPr lang="nl-BE" sz="4400" b="1" dirty="0">
              <a:effectLst>
                <a:glow rad="101600">
                  <a:schemeClr val="bg1">
                    <a:alpha val="60000"/>
                  </a:schemeClr>
                </a:glow>
                <a:outerShdw blurRad="38100" dist="38100" dir="2700000" algn="tl">
                  <a:srgbClr val="000000">
                    <a:alpha val="43137"/>
                  </a:srgbClr>
                </a:outerShdw>
              </a:effectLst>
            </a:endParaRPr>
          </a:p>
        </p:txBody>
      </p:sp>
      <p:sp>
        <p:nvSpPr>
          <p:cNvPr id="3" name="Tekstvak 2"/>
          <p:cNvSpPr txBox="1"/>
          <p:nvPr/>
        </p:nvSpPr>
        <p:spPr>
          <a:xfrm>
            <a:off x="8105775" y="295960"/>
            <a:ext cx="3619500" cy="3416320"/>
          </a:xfrm>
          <a:prstGeom prst="rect">
            <a:avLst/>
          </a:prstGeom>
          <a:solidFill>
            <a:srgbClr val="FFFF0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72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72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258764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952500" y="1309731"/>
            <a:ext cx="10163175" cy="4247317"/>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1 Jean 4:1</a:t>
            </a:r>
          </a:p>
          <a:p>
            <a:pPr algn="ctr"/>
            <a:endParaRPr lang="fr-BE" sz="1000" b="1" i="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Bien-aimés, n'ajoutez pas foi à tout esprit ; mais éprouvez les esprits, pour savoir s'ils sont de Dieu,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car plusieurs faux prophètes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rPr>
              <a:t>sont venus dans le monde.</a:t>
            </a:r>
            <a:endParaRPr lang="nl-BE" sz="4400" b="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endParaRPr>
          </a:p>
        </p:txBody>
      </p:sp>
    </p:spTree>
    <p:extLst>
      <p:ext uri="{BB962C8B-B14F-4D97-AF65-F5344CB8AC3E}">
        <p14:creationId xmlns:p14="http://schemas.microsoft.com/office/powerpoint/2010/main" val="42426089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1210360"/>
            <a:ext cx="11553825" cy="4924425"/>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20:6</a:t>
            </a:r>
          </a:p>
          <a:p>
            <a:endParaRPr lang="fr-BE" sz="1000"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Heureux et saints ceux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ont part à la première résurrection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seconde mort n’a point de pouvoir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eux ; mais ils seront sacrificateurs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Dieu et de Christ,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ils régneront avec lui pendant mille ans.</a:t>
            </a:r>
            <a:endParaRPr lang="nl-BE" sz="4400" b="1" dirty="0">
              <a:effectLst>
                <a:glow rad="101600">
                  <a:schemeClr val="bg1">
                    <a:alpha val="60000"/>
                  </a:schemeClr>
                </a:glow>
                <a:outerShdw blurRad="38100" dist="38100" dir="2700000" algn="tl">
                  <a:srgbClr val="000000">
                    <a:alpha val="43137"/>
                  </a:srgbClr>
                </a:outerShdw>
              </a:effectLst>
            </a:endParaRPr>
          </a:p>
        </p:txBody>
      </p:sp>
      <p:sp>
        <p:nvSpPr>
          <p:cNvPr id="3" name="Tekstvak 2"/>
          <p:cNvSpPr txBox="1"/>
          <p:nvPr/>
        </p:nvSpPr>
        <p:spPr>
          <a:xfrm>
            <a:off x="8105775" y="295960"/>
            <a:ext cx="3619500" cy="1938992"/>
          </a:xfrm>
          <a:prstGeom prst="rect">
            <a:avLst/>
          </a:prstGeom>
          <a:solidFill>
            <a:srgbClr val="FFFF0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nl-BE" sz="60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60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2750348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9" y="1353235"/>
            <a:ext cx="11553825" cy="4924425"/>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Esaïe 2:4</a:t>
            </a:r>
          </a:p>
          <a:p>
            <a:endParaRPr lang="fr-BE" sz="1000"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sera le juge des nations,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L’arbitre d’un grand nombre de peuples. De leurs glaives ils forgeront des hoyaux, Et de leurs lances des serpes : Une nation ne tirera plus l’épée contre une autre,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l’on n’apprendra plus la guerre. </a:t>
            </a:r>
            <a:endParaRPr lang="nl-BE" sz="4400" b="1" dirty="0">
              <a:effectLst>
                <a:glow rad="101600">
                  <a:schemeClr val="bg1">
                    <a:alpha val="60000"/>
                  </a:schemeClr>
                </a:glow>
                <a:outerShdw blurRad="38100" dist="38100" dir="2700000" algn="tl">
                  <a:srgbClr val="000000">
                    <a:alpha val="43137"/>
                  </a:srgbClr>
                </a:outerShdw>
              </a:effectLst>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8543925" y="390525"/>
            <a:ext cx="3276599" cy="1107996"/>
          </a:xfrm>
          <a:prstGeom prst="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BE" sz="6600" b="1" dirty="0" smtClean="0">
                <a:effectLst>
                  <a:outerShdw blurRad="38100" dist="38100" dir="2700000" algn="tl">
                    <a:srgbClr val="000000">
                      <a:alpha val="43137"/>
                    </a:srgbClr>
                  </a:outerShdw>
                </a:effectLst>
                <a:latin typeface="Monotype Corsiva" panose="03010101010201010101" pitchFamily="66" charset="0"/>
              </a:rPr>
              <a:t>PAIX</a:t>
            </a:r>
            <a:endParaRPr lang="nl-BE" sz="66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874327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9" y="1372285"/>
            <a:ext cx="11553825" cy="4924425"/>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Esaïe 9:6</a:t>
            </a:r>
          </a:p>
          <a:p>
            <a:endParaRPr lang="fr-BE" sz="1000"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Car un enfant nous est né,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 fils nous est donné,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la domination reposera sur son épaule ; On l’appellera Admirable, Conseiller,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Dieu puissant, Père éternel, </a:t>
            </a:r>
          </a:p>
          <a:p>
            <a:r>
              <a:rPr lang="fr-FR" sz="4400" b="1" u="sng"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Prince de la paix</a:t>
            </a:r>
            <a:endParaRPr lang="nl-BE" sz="4400" b="1" u="sng" dirty="0">
              <a:effectLst>
                <a:glow rad="101600">
                  <a:schemeClr val="bg1">
                    <a:alpha val="60000"/>
                  </a:schemeClr>
                </a:glow>
                <a:outerShdw blurRad="38100" dist="38100" dir="2700000" algn="tl">
                  <a:srgbClr val="000000">
                    <a:alpha val="43137"/>
                  </a:srgbClr>
                </a:outerShdw>
              </a:effectLst>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8543925" y="390525"/>
            <a:ext cx="3276599" cy="1107996"/>
          </a:xfrm>
          <a:prstGeom prst="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BE" sz="6600" b="1" dirty="0" smtClean="0">
                <a:effectLst>
                  <a:outerShdw blurRad="38100" dist="38100" dir="2700000" algn="tl">
                    <a:srgbClr val="000000">
                      <a:alpha val="43137"/>
                    </a:srgbClr>
                  </a:outerShdw>
                </a:effectLst>
                <a:latin typeface="Monotype Corsiva" panose="03010101010201010101" pitchFamily="66" charset="0"/>
              </a:rPr>
              <a:t>PAIX</a:t>
            </a:r>
            <a:endParaRPr lang="nl-BE" sz="6600" b="1"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12967400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9" y="1648510"/>
            <a:ext cx="11553825"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12:3</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Vous puiserez de l’eau avec joie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Aux sources du salut</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8543925" y="390525"/>
            <a:ext cx="3276599" cy="110799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JOIE</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20282904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6699" y="1648510"/>
            <a:ext cx="11553825"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12:6</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Pousse des cris de joie et d’allégresse, habitant de Sion !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Car il est grand au milieu de toi,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 Saint d’Israël.</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8543925" y="390525"/>
            <a:ext cx="3276599" cy="110799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JOIE</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1716116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410385"/>
            <a:ext cx="11849101"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35:10</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Les rachetés de l’Éternel retourneront,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Ils iront à Sion avec chants de triomphe,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une joie éternelle couronnera leur tête ; L’allégresse et la joie s’approcheront, </a:t>
            </a:r>
          </a:p>
          <a:p>
            <a:r>
              <a:rPr lang="fr-FR" sz="44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La douleur et les gémissements s’enfuiront.</a:t>
            </a:r>
            <a:endParaRPr lang="nl-BE" sz="4400" b="1" u="sng"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endParaRPr>
          </a:p>
        </p:txBody>
      </p:sp>
      <p:sp>
        <p:nvSpPr>
          <p:cNvPr id="3" name="Tekstvak 2"/>
          <p:cNvSpPr txBox="1"/>
          <p:nvPr/>
        </p:nvSpPr>
        <p:spPr>
          <a:xfrm>
            <a:off x="371475" y="278964"/>
            <a:ext cx="3619500" cy="830997"/>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8543925" y="390525"/>
            <a:ext cx="3276599" cy="110799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JOIE</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19833725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591360"/>
            <a:ext cx="11849101"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4:3</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Les restes de Sion,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les restes de Jérusalem,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Seront appelés saints</a:t>
            </a:r>
            <a:endParaRPr lang="nl-BE" sz="4400" b="1" u="sng" dirty="0">
              <a:ln w="22225">
                <a:solidFill>
                  <a:schemeClr val="accent2"/>
                </a:solidFill>
                <a:prstDash val="solid"/>
              </a:ln>
              <a:solidFill>
                <a:schemeClr val="accent2">
                  <a:lumMod val="40000"/>
                  <a:lumOff val="60000"/>
                </a:schemeClr>
              </a:solidFill>
            </a:endParaRPr>
          </a:p>
        </p:txBody>
      </p:sp>
      <p:sp>
        <p:nvSpPr>
          <p:cNvPr id="3" name="Tekstvak 2"/>
          <p:cNvSpPr txBox="1"/>
          <p:nvPr/>
        </p:nvSpPr>
        <p:spPr>
          <a:xfrm>
            <a:off x="371475" y="278964"/>
            <a:ext cx="3619500" cy="830997"/>
          </a:xfrm>
          <a:prstGeom prst="rect">
            <a:avLst/>
          </a:prstGeom>
          <a:solidFill>
            <a:schemeClr val="accent1">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7886701" y="390525"/>
            <a:ext cx="3933824" cy="110799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SAINTETÉ</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32615610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762810"/>
            <a:ext cx="11849101"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36:25</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Je répandrai sur vous une eau pure,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et vous serez purifiés ;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je vous purifierai de toutes vos souillures et de toutes vos idoles.</a:t>
            </a:r>
            <a:endParaRPr lang="nl-BE" sz="4400" b="1" u="sng" dirty="0">
              <a:ln w="22225">
                <a:solidFill>
                  <a:schemeClr val="accent2"/>
                </a:solidFill>
                <a:prstDash val="solid"/>
              </a:ln>
              <a:solidFill>
                <a:schemeClr val="accent2">
                  <a:lumMod val="40000"/>
                  <a:lumOff val="60000"/>
                </a:schemeClr>
              </a:solidFill>
            </a:endParaRPr>
          </a:p>
        </p:txBody>
      </p:sp>
      <p:sp>
        <p:nvSpPr>
          <p:cNvPr id="3" name="Tekstvak 2"/>
          <p:cNvSpPr txBox="1"/>
          <p:nvPr/>
        </p:nvSpPr>
        <p:spPr>
          <a:xfrm>
            <a:off x="371475" y="278964"/>
            <a:ext cx="3619500" cy="830997"/>
          </a:xfrm>
          <a:prstGeom prst="rect">
            <a:avLst/>
          </a:prstGeom>
          <a:solidFill>
            <a:schemeClr val="accent1">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7886701" y="390525"/>
            <a:ext cx="3933824" cy="110799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SAINTETÉ</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1738402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762810"/>
            <a:ext cx="11849101" cy="1538883"/>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36:29</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Je vous délivrerai de toutes vos souillures.</a:t>
            </a:r>
            <a:endParaRPr lang="nl-BE" sz="4400" b="1" u="sng" dirty="0">
              <a:ln w="22225">
                <a:solidFill>
                  <a:schemeClr val="accent2"/>
                </a:solidFill>
                <a:prstDash val="solid"/>
              </a:ln>
              <a:solidFill>
                <a:schemeClr val="accent2">
                  <a:lumMod val="40000"/>
                  <a:lumOff val="60000"/>
                </a:schemeClr>
              </a:solidFill>
            </a:endParaRPr>
          </a:p>
        </p:txBody>
      </p:sp>
      <p:sp>
        <p:nvSpPr>
          <p:cNvPr id="3" name="Tekstvak 2"/>
          <p:cNvSpPr txBox="1"/>
          <p:nvPr/>
        </p:nvSpPr>
        <p:spPr>
          <a:xfrm>
            <a:off x="371475" y="278964"/>
            <a:ext cx="3619500" cy="830997"/>
          </a:xfrm>
          <a:prstGeom prst="rect">
            <a:avLst/>
          </a:prstGeom>
          <a:solidFill>
            <a:schemeClr val="accent1">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7886701" y="390525"/>
            <a:ext cx="3933824" cy="110799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SAINTETÉ</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16652603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9" y="1384221"/>
            <a:ext cx="11849101"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Esaïe 36:31</a:t>
            </a:r>
          </a:p>
          <a:p>
            <a:endParaRPr lang="fr-BE" sz="1000" b="1" dirty="0">
              <a:ln w="10160">
                <a:solidFill>
                  <a:schemeClr val="accent5"/>
                </a:solidFill>
                <a:prstDash val="solid"/>
              </a:ln>
              <a:solidFill>
                <a:srgbClr val="FFFFFF"/>
              </a:solidFill>
              <a:effectLst>
                <a:glow rad="101600">
                  <a:srgbClr val="000000">
                    <a:alpha val="60000"/>
                  </a:srgb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Alors vous vous souviendrez de votre conduite qui était mauvaise, et de vos actions qui n’étaient pas bonnes ;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vous vous prendrez vous-mêmes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en dégoût, à cause de vos iniquités </a:t>
            </a:r>
          </a:p>
          <a:p>
            <a:r>
              <a:rPr lang="fr-FR" sz="4400" b="1" dirty="0" smtClean="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rPr>
              <a:t>et de vos abominations.</a:t>
            </a:r>
            <a:endParaRPr lang="nl-BE" sz="4400" b="1" u="sng" dirty="0">
              <a:ln w="22225">
                <a:solidFill>
                  <a:schemeClr val="accent2"/>
                </a:solidFill>
                <a:prstDash val="solid"/>
              </a:ln>
              <a:solidFill>
                <a:schemeClr val="accent2">
                  <a:lumMod val="40000"/>
                  <a:lumOff val="60000"/>
                </a:schemeClr>
              </a:solidFill>
            </a:endParaRPr>
          </a:p>
        </p:txBody>
      </p:sp>
      <p:sp>
        <p:nvSpPr>
          <p:cNvPr id="3" name="Tekstvak 2"/>
          <p:cNvSpPr txBox="1"/>
          <p:nvPr/>
        </p:nvSpPr>
        <p:spPr>
          <a:xfrm>
            <a:off x="371475" y="278964"/>
            <a:ext cx="3619500" cy="830997"/>
          </a:xfrm>
          <a:prstGeom prst="rect">
            <a:avLst/>
          </a:prstGeom>
          <a:solidFill>
            <a:schemeClr val="accent1">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nl-BE" sz="4800" b="1" dirty="0" smtClean="0">
                <a:effectLst>
                  <a:outerShdw blurRad="38100" dist="38100" dir="2700000" algn="tl">
                    <a:srgbClr val="000000">
                      <a:alpha val="43137"/>
                    </a:srgbClr>
                  </a:outerShdw>
                </a:effectLst>
                <a:latin typeface="Monotype Corsiva" panose="03010101010201010101" pitchFamily="66" charset="0"/>
              </a:rPr>
              <a:t>Le Millennium</a:t>
            </a:r>
            <a:endParaRPr lang="nl-BE" sz="4800" b="1" dirty="0">
              <a:effectLst>
                <a:outerShdw blurRad="38100" dist="38100" dir="2700000" algn="tl">
                  <a:srgbClr val="000000">
                    <a:alpha val="43137"/>
                  </a:srgbClr>
                </a:outerShdw>
              </a:effectLst>
              <a:latin typeface="Monotype Corsiva" panose="03010101010201010101" pitchFamily="66" charset="0"/>
            </a:endParaRPr>
          </a:p>
        </p:txBody>
      </p:sp>
      <p:sp>
        <p:nvSpPr>
          <p:cNvPr id="4" name="Tekstvak 3"/>
          <p:cNvSpPr txBox="1"/>
          <p:nvPr/>
        </p:nvSpPr>
        <p:spPr>
          <a:xfrm>
            <a:off x="7886701" y="390525"/>
            <a:ext cx="3933824" cy="110799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nl-BE" sz="6600" b="1" dirty="0" smtClean="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rPr>
              <a:t>SAINTETÉ</a:t>
            </a:r>
            <a:endParaRPr lang="nl-BE" sz="6600" b="1" dirty="0">
              <a:ln w="22225">
                <a:solidFill>
                  <a:schemeClr val="accent2"/>
                </a:solidFill>
                <a:prstDash val="solid"/>
              </a:ln>
              <a:solidFill>
                <a:schemeClr val="accent2">
                  <a:lumMod val="40000"/>
                  <a:lumOff val="60000"/>
                </a:schemeClr>
              </a:solidFill>
              <a:effectLst>
                <a:glow rad="101600">
                  <a:srgbClr val="000000">
                    <a:alpha val="60000"/>
                  </a:srgbClr>
                </a:glow>
              </a:effectLst>
              <a:latin typeface="Monotype Corsiva" panose="03010101010201010101" pitchFamily="66" charset="0"/>
            </a:endParaRPr>
          </a:p>
        </p:txBody>
      </p:sp>
    </p:spTree>
    <p:extLst>
      <p:ext uri="{BB962C8B-B14F-4D97-AF65-F5344CB8AC3E}">
        <p14:creationId xmlns:p14="http://schemas.microsoft.com/office/powerpoint/2010/main" val="404743476"/>
      </p:ext>
    </p:extLst>
  </p:cSld>
  <p:clrMapOvr>
    <a:masterClrMapping/>
  </p:clrMapOvr>
</p:sld>
</file>

<file path=ppt/theme/_rels/them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theme/_rels/them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2.jpeg"/></Relationships>
</file>

<file path=ppt/theme/_rels/them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2.jpeg"/></Relationships>
</file>

<file path=ppt/theme/_rels/theme28.xml.rels><?xml version="1.0" encoding="UTF-8" standalone="yes"?>
<Relationships xmlns="http://schemas.openxmlformats.org/package/2006/relationships"><Relationship Id="rId1" Type="http://schemas.openxmlformats.org/officeDocument/2006/relationships/image" Target="../media/image32.jpeg"/></Relationships>
</file>

<file path=ppt/theme/_rels/theme29.xml.rels><?xml version="1.0" encoding="UTF-8" standalone="yes"?>
<Relationships xmlns="http://schemas.openxmlformats.org/package/2006/relationships"><Relationship Id="rId1" Type="http://schemas.openxmlformats.org/officeDocument/2006/relationships/image" Target="../media/image3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34.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elangrijke gebeurtenis">
  <a:themeElements>
    <a:clrScheme name="Belangrijke gebeurtenis">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11.xml><?xml version="1.0" encoding="utf-8"?>
<a:theme xmlns:a="http://schemas.openxmlformats.org/drawingml/2006/main" name="2_Belangrijke gebeurtenis">
  <a:themeElements>
    <a:clrScheme name="Belangrijke gebeurtenis">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12.xml><?xml version="1.0" encoding="utf-8"?>
<a:theme xmlns:a="http://schemas.openxmlformats.org/drawingml/2006/main" name="Terugblik">
  <a:themeElements>
    <a:clrScheme name="Terugbli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3.xml><?xml version="1.0" encoding="utf-8"?>
<a:theme xmlns:a="http://schemas.openxmlformats.org/drawingml/2006/main" name="1_Terugblik">
  <a:themeElements>
    <a:clrScheme name="Terugblik">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14.xml><?xml version="1.0" encoding="utf-8"?>
<a:theme xmlns:a="http://schemas.openxmlformats.org/drawingml/2006/main" name="2_Terugblik">
  <a:themeElements>
    <a:clrScheme name="Terugblik">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15.xml><?xml version="1.0" encoding="utf-8"?>
<a:theme xmlns:a="http://schemas.openxmlformats.org/drawingml/2006/main" name="1_Basis">
  <a:themeElements>
    <a:clrScheme name="Aangepast 26">
      <a:dk1>
        <a:srgbClr val="92D050"/>
      </a:dk1>
      <a:lt1>
        <a:srgbClr val="92D050"/>
      </a:lt1>
      <a:dk2>
        <a:srgbClr val="92D050"/>
      </a:dk2>
      <a:lt2>
        <a:srgbClr val="DDDDDD"/>
      </a:lt2>
      <a:accent1>
        <a:srgbClr val="FFFF00"/>
      </a:accent1>
      <a:accent2>
        <a:srgbClr val="DE7014"/>
      </a:accent2>
      <a:accent3>
        <a:srgbClr val="704836"/>
      </a:accent3>
      <a:accent4>
        <a:srgbClr val="F2B431"/>
      </a:accent4>
      <a:accent5>
        <a:srgbClr val="FFFF00"/>
      </a:accent5>
      <a:accent6>
        <a:srgbClr val="CDAC77"/>
      </a:accent6>
      <a:hlink>
        <a:srgbClr val="F5B123"/>
      </a:hlink>
      <a:folHlink>
        <a:srgbClr val="E19B0B"/>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16.xml><?xml version="1.0" encoding="utf-8"?>
<a:theme xmlns:a="http://schemas.openxmlformats.org/drawingml/2006/main" name="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7.xml><?xml version="1.0" encoding="utf-8"?>
<a:theme xmlns:a="http://schemas.openxmlformats.org/drawingml/2006/main" name="4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8.xml><?xml version="1.0" encoding="utf-8"?>
<a:theme xmlns:a="http://schemas.openxmlformats.org/drawingml/2006/main" name="5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19.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0.xml><?xml version="1.0" encoding="utf-8"?>
<a:theme xmlns:a="http://schemas.openxmlformats.org/drawingml/2006/main" name="Berlijn">
  <a:themeElements>
    <a:clrScheme name="Berlij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1.xml><?xml version="1.0" encoding="utf-8"?>
<a:theme xmlns:a="http://schemas.openxmlformats.org/drawingml/2006/main" name="1_Berlijn">
  <a:themeElements>
    <a:clrScheme name="Berlij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22.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6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4.xml><?xml version="1.0" encoding="utf-8"?>
<a:theme xmlns:a="http://schemas.openxmlformats.org/drawingml/2006/main" name="2_Berlijn">
  <a:themeElements>
    <a:clrScheme name="Berlij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5.xml><?xml version="1.0" encoding="utf-8"?>
<a:theme xmlns:a="http://schemas.openxmlformats.org/drawingml/2006/main" name="Organisch">
  <a:themeElements>
    <a:clrScheme name="Organisch">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6.xml><?xml version="1.0" encoding="utf-8"?>
<a:theme xmlns:a="http://schemas.openxmlformats.org/drawingml/2006/main" name="1_Organisch">
  <a:themeElements>
    <a:clrScheme name="Organisch">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7.xml><?xml version="1.0" encoding="utf-8"?>
<a:theme xmlns:a="http://schemas.openxmlformats.org/drawingml/2006/main" name="2_Organisch">
  <a:themeElements>
    <a:clrScheme name="Aangepast 28">
      <a:dk1>
        <a:srgbClr val="FF0000"/>
      </a:dk1>
      <a:lt1>
        <a:sysClr val="window" lastClr="FFFFFF"/>
      </a:lt1>
      <a:dk2>
        <a:srgbClr val="000000"/>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8.xml><?xml version="1.0" encoding="utf-8"?>
<a:theme xmlns:a="http://schemas.openxmlformats.org/drawingml/2006/main" name="Zeep">
  <a:themeElements>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Zeep">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eep">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ppt/theme/theme29.xml><?xml version="1.0" encoding="utf-8"?>
<a:theme xmlns:a="http://schemas.openxmlformats.org/drawingml/2006/main" name="1_Zeep">
  <a:themeElements>
    <a:clrScheme name="Zeep">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Zeep">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eep">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30.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Kantoor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7.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8.xml><?xml version="1.0" encoding="utf-8"?>
<a:theme xmlns:a="http://schemas.openxmlformats.org/drawingml/2006/main" name="Diepte">
  <a:themeElements>
    <a:clrScheme name="Diepte">
      <a:dk1>
        <a:sysClr val="windowText" lastClr="000000"/>
      </a:dk1>
      <a:lt1>
        <a:sysClr val="window" lastClr="FFFFFF"/>
      </a:lt1>
      <a:dk2>
        <a:srgbClr val="454551"/>
      </a:dk2>
      <a:lt2>
        <a:srgbClr val="F2ACD2"/>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Diept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ept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3016C5A4-E631-4977-A608-ACFB47552625}"/>
    </a:ext>
  </a:extLst>
</a:theme>
</file>

<file path=ppt/theme/theme9.xml><?xml version="1.0" encoding="utf-8"?>
<a:theme xmlns:a="http://schemas.openxmlformats.org/drawingml/2006/main" name="Belangrijke gebeurtenis">
  <a:themeElements>
    <a:clrScheme name="Belangrijke gebeurtenis">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Override1.xml><?xml version="1.0" encoding="utf-8"?>
<a:themeOverride xmlns:a="http://schemas.openxmlformats.org/drawingml/2006/main">
  <a:clrScheme name="Aangepast 13">
    <a:dk1>
      <a:sysClr val="windowText" lastClr="000000"/>
    </a:dk1>
    <a:lt1>
      <a:sysClr val="window" lastClr="FFFFFF"/>
    </a:lt1>
    <a:dk2>
      <a:srgbClr val="FFC000"/>
    </a:dk2>
    <a:lt2>
      <a:srgbClr val="FFC000"/>
    </a:lt2>
    <a:accent1>
      <a:srgbClr val="FFC000"/>
    </a:accent1>
    <a:accent2>
      <a:srgbClr val="FFC000"/>
    </a:accent2>
    <a:accent3>
      <a:srgbClr val="FFC000"/>
    </a:accent3>
    <a:accent4>
      <a:srgbClr val="FFC000"/>
    </a:accent4>
    <a:accent5>
      <a:srgbClr val="5AA2AE"/>
    </a:accent5>
    <a:accent6>
      <a:srgbClr val="9D90A0"/>
    </a:accent6>
    <a:hlink>
      <a:srgbClr val="9454C3"/>
    </a:hlink>
    <a:folHlink>
      <a:srgbClr val="3EBBF0"/>
    </a:folHlink>
  </a:clrScheme>
</a:themeOverride>
</file>

<file path=ppt/theme/themeOverride10.xml><?xml version="1.0" encoding="utf-8"?>
<a:themeOverride xmlns:a="http://schemas.openxmlformats.org/drawingml/2006/main">
  <a:clrScheme name="Aangepast 13">
    <a:dk1>
      <a:sysClr val="windowText" lastClr="000000"/>
    </a:dk1>
    <a:lt1>
      <a:sysClr val="window" lastClr="FFFFFF"/>
    </a:lt1>
    <a:dk2>
      <a:srgbClr val="FFC000"/>
    </a:dk2>
    <a:lt2>
      <a:srgbClr val="FFC000"/>
    </a:lt2>
    <a:accent1>
      <a:srgbClr val="FFC000"/>
    </a:accent1>
    <a:accent2>
      <a:srgbClr val="FFC000"/>
    </a:accent2>
    <a:accent3>
      <a:srgbClr val="FFC000"/>
    </a:accent3>
    <a:accent4>
      <a:srgbClr val="FFC000"/>
    </a:accent4>
    <a:accent5>
      <a:srgbClr val="5AA2AE"/>
    </a:accent5>
    <a:accent6>
      <a:srgbClr val="9D90A0"/>
    </a:accent6>
    <a:hlink>
      <a:srgbClr val="9454C3"/>
    </a:hlink>
    <a:folHlink>
      <a:srgbClr val="3EBBF0"/>
    </a:folHlink>
  </a:clrScheme>
</a:themeOverride>
</file>

<file path=ppt/theme/themeOverride100.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01.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02.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03.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0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05.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0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07.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08.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09.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1.xml><?xml version="1.0" encoding="utf-8"?>
<a:themeOverride xmlns:a="http://schemas.openxmlformats.org/drawingml/2006/main">
  <a:clrScheme name="Aangepast 13">
    <a:dk1>
      <a:sysClr val="windowText" lastClr="000000"/>
    </a:dk1>
    <a:lt1>
      <a:sysClr val="window" lastClr="FFFFFF"/>
    </a:lt1>
    <a:dk2>
      <a:srgbClr val="FFC000"/>
    </a:dk2>
    <a:lt2>
      <a:srgbClr val="FFC000"/>
    </a:lt2>
    <a:accent1>
      <a:srgbClr val="FFC000"/>
    </a:accent1>
    <a:accent2>
      <a:srgbClr val="FFC000"/>
    </a:accent2>
    <a:accent3>
      <a:srgbClr val="FFC000"/>
    </a:accent3>
    <a:accent4>
      <a:srgbClr val="FFC000"/>
    </a:accent4>
    <a:accent5>
      <a:srgbClr val="5AA2AE"/>
    </a:accent5>
    <a:accent6>
      <a:srgbClr val="9D90A0"/>
    </a:accent6>
    <a:hlink>
      <a:srgbClr val="9454C3"/>
    </a:hlink>
    <a:folHlink>
      <a:srgbClr val="3EBBF0"/>
    </a:folHlink>
  </a:clrScheme>
</a:themeOverride>
</file>

<file path=ppt/theme/themeOverride110.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11.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12.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13.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1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15.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1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17.xml><?xml version="1.0" encoding="utf-8"?>
<a:themeOverride xmlns:a="http://schemas.openxmlformats.org/drawingml/2006/main">
  <a:clrScheme name="Aangepast 13">
    <a:dk1>
      <a:sysClr val="windowText" lastClr="000000"/>
    </a:dk1>
    <a:lt1>
      <a:sysClr val="window" lastClr="FFFFFF"/>
    </a:lt1>
    <a:dk2>
      <a:srgbClr val="FFC000"/>
    </a:dk2>
    <a:lt2>
      <a:srgbClr val="FFC000"/>
    </a:lt2>
    <a:accent1>
      <a:srgbClr val="FFC000"/>
    </a:accent1>
    <a:accent2>
      <a:srgbClr val="FFC000"/>
    </a:accent2>
    <a:accent3>
      <a:srgbClr val="FFC000"/>
    </a:accent3>
    <a:accent4>
      <a:srgbClr val="FFC000"/>
    </a:accent4>
    <a:accent5>
      <a:srgbClr val="5AA2AE"/>
    </a:accent5>
    <a:accent6>
      <a:srgbClr val="9D90A0"/>
    </a:accent6>
    <a:hlink>
      <a:srgbClr val="9454C3"/>
    </a:hlink>
    <a:folHlink>
      <a:srgbClr val="3EBBF0"/>
    </a:folHlink>
  </a:clrScheme>
</a:themeOverride>
</file>

<file path=ppt/theme/themeOverride118.xml><?xml version="1.0" encoding="utf-8"?>
<a:themeOverride xmlns:a="http://schemas.openxmlformats.org/drawingml/2006/main">
  <a:clrScheme name="Aangepast 13">
    <a:dk1>
      <a:sysClr val="windowText" lastClr="000000"/>
    </a:dk1>
    <a:lt1>
      <a:sysClr val="window" lastClr="FFFFFF"/>
    </a:lt1>
    <a:dk2>
      <a:srgbClr val="FFC000"/>
    </a:dk2>
    <a:lt2>
      <a:srgbClr val="FFC000"/>
    </a:lt2>
    <a:accent1>
      <a:srgbClr val="FFC000"/>
    </a:accent1>
    <a:accent2>
      <a:srgbClr val="FFC000"/>
    </a:accent2>
    <a:accent3>
      <a:srgbClr val="FFC000"/>
    </a:accent3>
    <a:accent4>
      <a:srgbClr val="FFC000"/>
    </a:accent4>
    <a:accent5>
      <a:srgbClr val="5AA2AE"/>
    </a:accent5>
    <a:accent6>
      <a:srgbClr val="9D90A0"/>
    </a:accent6>
    <a:hlink>
      <a:srgbClr val="9454C3"/>
    </a:hlink>
    <a:folHlink>
      <a:srgbClr val="3EBBF0"/>
    </a:folHlink>
  </a:clrScheme>
</a:themeOverride>
</file>

<file path=ppt/theme/themeOverride119.xml><?xml version="1.0" encoding="utf-8"?>
<a:themeOverride xmlns:a="http://schemas.openxmlformats.org/drawingml/2006/main">
  <a:clrScheme name="Aangepast 13">
    <a:dk1>
      <a:sysClr val="windowText" lastClr="000000"/>
    </a:dk1>
    <a:lt1>
      <a:sysClr val="window" lastClr="FFFFFF"/>
    </a:lt1>
    <a:dk2>
      <a:srgbClr val="FFC000"/>
    </a:dk2>
    <a:lt2>
      <a:srgbClr val="FFC000"/>
    </a:lt2>
    <a:accent1>
      <a:srgbClr val="FFC000"/>
    </a:accent1>
    <a:accent2>
      <a:srgbClr val="FFC000"/>
    </a:accent2>
    <a:accent3>
      <a:srgbClr val="FFC000"/>
    </a:accent3>
    <a:accent4>
      <a:srgbClr val="FFC000"/>
    </a:accent4>
    <a:accent5>
      <a:srgbClr val="5AA2AE"/>
    </a:accent5>
    <a:accent6>
      <a:srgbClr val="9D90A0"/>
    </a:accent6>
    <a:hlink>
      <a:srgbClr val="9454C3"/>
    </a:hlink>
    <a:folHlink>
      <a:srgbClr val="3EBBF0"/>
    </a:folHlink>
  </a:clrScheme>
</a:themeOverride>
</file>

<file path=ppt/theme/themeOverride12.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120.xml><?xml version="1.0" encoding="utf-8"?>
<a:themeOverride xmlns:a="http://schemas.openxmlformats.org/drawingml/2006/main">
  <a:clrScheme name="Aangepast 16">
    <a:dk1>
      <a:sysClr val="windowText" lastClr="000000"/>
    </a:dk1>
    <a:lt1>
      <a:sysClr val="window" lastClr="FFFFFF"/>
    </a:lt1>
    <a:dk2>
      <a:srgbClr val="212121"/>
    </a:dk2>
    <a:lt2>
      <a:srgbClr val="DADADA"/>
    </a:lt2>
    <a:accent1>
      <a:srgbClr val="002060"/>
    </a:accent1>
    <a:accent2>
      <a:srgbClr val="002060"/>
    </a:accent2>
    <a:accent3>
      <a:srgbClr val="002060"/>
    </a:accent3>
    <a:accent4>
      <a:srgbClr val="E09C41"/>
    </a:accent4>
    <a:accent5>
      <a:srgbClr val="9EAE51"/>
    </a:accent5>
    <a:accent6>
      <a:srgbClr val="6E7355"/>
    </a:accent6>
    <a:hlink>
      <a:srgbClr val="D37A21"/>
    </a:hlink>
    <a:folHlink>
      <a:srgbClr val="CA8F55"/>
    </a:folHlink>
  </a:clrScheme>
</a:themeOverride>
</file>

<file path=ppt/theme/themeOverride121.xml><?xml version="1.0" encoding="utf-8"?>
<a:themeOverride xmlns:a="http://schemas.openxmlformats.org/drawingml/2006/main">
  <a:clrScheme name="Aangepast 16">
    <a:dk1>
      <a:sysClr val="windowText" lastClr="000000"/>
    </a:dk1>
    <a:lt1>
      <a:sysClr val="window" lastClr="FFFFFF"/>
    </a:lt1>
    <a:dk2>
      <a:srgbClr val="212121"/>
    </a:dk2>
    <a:lt2>
      <a:srgbClr val="DADADA"/>
    </a:lt2>
    <a:accent1>
      <a:srgbClr val="002060"/>
    </a:accent1>
    <a:accent2>
      <a:srgbClr val="002060"/>
    </a:accent2>
    <a:accent3>
      <a:srgbClr val="002060"/>
    </a:accent3>
    <a:accent4>
      <a:srgbClr val="E09C41"/>
    </a:accent4>
    <a:accent5>
      <a:srgbClr val="9EAE51"/>
    </a:accent5>
    <a:accent6>
      <a:srgbClr val="6E7355"/>
    </a:accent6>
    <a:hlink>
      <a:srgbClr val="D37A21"/>
    </a:hlink>
    <a:folHlink>
      <a:srgbClr val="CA8F55"/>
    </a:folHlink>
  </a:clrScheme>
</a:themeOverride>
</file>

<file path=ppt/theme/themeOverride122.xml><?xml version="1.0" encoding="utf-8"?>
<a:themeOverride xmlns:a="http://schemas.openxmlformats.org/drawingml/2006/main">
  <a:clrScheme name="Aangepast 16">
    <a:dk1>
      <a:sysClr val="windowText" lastClr="000000"/>
    </a:dk1>
    <a:lt1>
      <a:sysClr val="window" lastClr="FFFFFF"/>
    </a:lt1>
    <a:dk2>
      <a:srgbClr val="212121"/>
    </a:dk2>
    <a:lt2>
      <a:srgbClr val="DADADA"/>
    </a:lt2>
    <a:accent1>
      <a:srgbClr val="002060"/>
    </a:accent1>
    <a:accent2>
      <a:srgbClr val="002060"/>
    </a:accent2>
    <a:accent3>
      <a:srgbClr val="002060"/>
    </a:accent3>
    <a:accent4>
      <a:srgbClr val="E09C41"/>
    </a:accent4>
    <a:accent5>
      <a:srgbClr val="9EAE51"/>
    </a:accent5>
    <a:accent6>
      <a:srgbClr val="6E7355"/>
    </a:accent6>
    <a:hlink>
      <a:srgbClr val="D37A21"/>
    </a:hlink>
    <a:folHlink>
      <a:srgbClr val="CA8F55"/>
    </a:folHlink>
  </a:clrScheme>
</a:themeOverride>
</file>

<file path=ppt/theme/themeOverride123.xml><?xml version="1.0" encoding="utf-8"?>
<a:themeOverride xmlns:a="http://schemas.openxmlformats.org/drawingml/2006/main">
  <a:clrScheme name="Aangepast 16">
    <a:dk1>
      <a:sysClr val="windowText" lastClr="000000"/>
    </a:dk1>
    <a:lt1>
      <a:sysClr val="window" lastClr="FFFFFF"/>
    </a:lt1>
    <a:dk2>
      <a:srgbClr val="212121"/>
    </a:dk2>
    <a:lt2>
      <a:srgbClr val="DADADA"/>
    </a:lt2>
    <a:accent1>
      <a:srgbClr val="002060"/>
    </a:accent1>
    <a:accent2>
      <a:srgbClr val="002060"/>
    </a:accent2>
    <a:accent3>
      <a:srgbClr val="002060"/>
    </a:accent3>
    <a:accent4>
      <a:srgbClr val="E09C41"/>
    </a:accent4>
    <a:accent5>
      <a:srgbClr val="9EAE51"/>
    </a:accent5>
    <a:accent6>
      <a:srgbClr val="6E7355"/>
    </a:accent6>
    <a:hlink>
      <a:srgbClr val="D37A21"/>
    </a:hlink>
    <a:folHlink>
      <a:srgbClr val="CA8F55"/>
    </a:folHlink>
  </a:clrScheme>
</a:themeOverride>
</file>

<file path=ppt/theme/themeOverride12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25.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2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27.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28.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29.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3.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130.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31.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32.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33.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3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35.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36.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37.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38.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39.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4.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140.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41.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42.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43.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44.xml><?xml version="1.0" encoding="utf-8"?>
<a:themeOverride xmlns:a="http://schemas.openxmlformats.org/drawingml/2006/main">
  <a:clrScheme name="Aangepast 9">
    <a:dk1>
      <a:srgbClr val="002060"/>
    </a:dk1>
    <a:lt1>
      <a:srgbClr val="002060"/>
    </a:lt1>
    <a:dk2>
      <a:srgbClr val="002060"/>
    </a:dk2>
    <a:lt2>
      <a:srgbClr val="DDDDDD"/>
    </a:lt2>
    <a:accent1>
      <a:srgbClr val="A51009"/>
    </a:accent1>
    <a:accent2>
      <a:srgbClr val="002060"/>
    </a:accent2>
    <a:accent3>
      <a:srgbClr val="704836"/>
    </a:accent3>
    <a:accent4>
      <a:srgbClr val="002060"/>
    </a:accent4>
    <a:accent5>
      <a:srgbClr val="7F221D"/>
    </a:accent5>
    <a:accent6>
      <a:srgbClr val="CDAC77"/>
    </a:accent6>
    <a:hlink>
      <a:srgbClr val="F5B123"/>
    </a:hlink>
    <a:folHlink>
      <a:srgbClr val="E19B0B"/>
    </a:folHlink>
  </a:clrScheme>
</a:themeOverride>
</file>

<file path=ppt/theme/themeOverride145.xml><?xml version="1.0" encoding="utf-8"?>
<a:themeOverride xmlns:a="http://schemas.openxmlformats.org/drawingml/2006/main">
  <a:clrScheme name="Aangepast 9">
    <a:dk1>
      <a:srgbClr val="002060"/>
    </a:dk1>
    <a:lt1>
      <a:srgbClr val="002060"/>
    </a:lt1>
    <a:dk2>
      <a:srgbClr val="002060"/>
    </a:dk2>
    <a:lt2>
      <a:srgbClr val="DDDDDD"/>
    </a:lt2>
    <a:accent1>
      <a:srgbClr val="A51009"/>
    </a:accent1>
    <a:accent2>
      <a:srgbClr val="002060"/>
    </a:accent2>
    <a:accent3>
      <a:srgbClr val="704836"/>
    </a:accent3>
    <a:accent4>
      <a:srgbClr val="002060"/>
    </a:accent4>
    <a:accent5>
      <a:srgbClr val="7F221D"/>
    </a:accent5>
    <a:accent6>
      <a:srgbClr val="CDAC77"/>
    </a:accent6>
    <a:hlink>
      <a:srgbClr val="F5B123"/>
    </a:hlink>
    <a:folHlink>
      <a:srgbClr val="E19B0B"/>
    </a:folHlink>
  </a:clrScheme>
</a:themeOverride>
</file>

<file path=ppt/theme/themeOverride146.xml><?xml version="1.0" encoding="utf-8"?>
<a:themeOverride xmlns:a="http://schemas.openxmlformats.org/drawingml/2006/main">
  <a:clrScheme name="Aangepast 9">
    <a:dk1>
      <a:srgbClr val="002060"/>
    </a:dk1>
    <a:lt1>
      <a:srgbClr val="002060"/>
    </a:lt1>
    <a:dk2>
      <a:srgbClr val="002060"/>
    </a:dk2>
    <a:lt2>
      <a:srgbClr val="DDDDDD"/>
    </a:lt2>
    <a:accent1>
      <a:srgbClr val="A51009"/>
    </a:accent1>
    <a:accent2>
      <a:srgbClr val="002060"/>
    </a:accent2>
    <a:accent3>
      <a:srgbClr val="704836"/>
    </a:accent3>
    <a:accent4>
      <a:srgbClr val="002060"/>
    </a:accent4>
    <a:accent5>
      <a:srgbClr val="7F221D"/>
    </a:accent5>
    <a:accent6>
      <a:srgbClr val="CDAC77"/>
    </a:accent6>
    <a:hlink>
      <a:srgbClr val="F5B123"/>
    </a:hlink>
    <a:folHlink>
      <a:srgbClr val="E19B0B"/>
    </a:folHlink>
  </a:clrScheme>
</a:themeOverride>
</file>

<file path=ppt/theme/themeOverride147.xml><?xml version="1.0" encoding="utf-8"?>
<a:themeOverride xmlns:a="http://schemas.openxmlformats.org/drawingml/2006/main">
  <a:clrScheme name="Media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48.xml><?xml version="1.0" encoding="utf-8"?>
<a:themeOverride xmlns:a="http://schemas.openxmlformats.org/drawingml/2006/main">
  <a:clrScheme name="Media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49.xml><?xml version="1.0" encoding="utf-8"?>
<a:themeOverride xmlns:a="http://schemas.openxmlformats.org/drawingml/2006/main">
  <a:clrScheme name="Media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5.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50.xml><?xml version="1.0" encoding="utf-8"?>
<a:themeOverride xmlns:a="http://schemas.openxmlformats.org/drawingml/2006/main">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51.xml><?xml version="1.0" encoding="utf-8"?>
<a:themeOverride xmlns:a="http://schemas.openxmlformats.org/drawingml/2006/main">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52.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53.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54.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55.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56.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57.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58.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59.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6.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60.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61.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62.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163.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64.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65.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66.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67.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7.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18.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19.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2.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20.xml><?xml version="1.0" encoding="utf-8"?>
<a:themeOverride xmlns:a="http://schemas.openxmlformats.org/drawingml/2006/main">
  <a:clrScheme name="Aangepast 14">
    <a:dk1>
      <a:sysClr val="windowText" lastClr="000000"/>
    </a:dk1>
    <a:lt1>
      <a:sysClr val="window" lastClr="FFFFFF"/>
    </a:lt1>
    <a:dk2>
      <a:srgbClr val="335B74"/>
    </a:dk2>
    <a:lt2>
      <a:srgbClr val="855001"/>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1.xml><?xml version="1.0" encoding="utf-8"?>
<a:themeOverride xmlns:a="http://schemas.openxmlformats.org/drawingml/2006/main">
  <a:clrScheme name="Aangepast 14">
    <a:dk1>
      <a:sysClr val="windowText" lastClr="000000"/>
    </a:dk1>
    <a:lt1>
      <a:sysClr val="window" lastClr="FFFFFF"/>
    </a:lt1>
    <a:dk2>
      <a:srgbClr val="335B74"/>
    </a:dk2>
    <a:lt2>
      <a:srgbClr val="855001"/>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2.xml><?xml version="1.0" encoding="utf-8"?>
<a:themeOverride xmlns:a="http://schemas.openxmlformats.org/drawingml/2006/main">
  <a:clrScheme name="Aangepast 14">
    <a:dk1>
      <a:sysClr val="windowText" lastClr="000000"/>
    </a:dk1>
    <a:lt1>
      <a:sysClr val="window" lastClr="FFFFFF"/>
    </a:lt1>
    <a:dk2>
      <a:srgbClr val="335B74"/>
    </a:dk2>
    <a:lt2>
      <a:srgbClr val="855001"/>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3.xml><?xml version="1.0" encoding="utf-8"?>
<a:themeOverride xmlns:a="http://schemas.openxmlformats.org/drawingml/2006/main">
  <a:clrScheme name="Aangepast 14">
    <a:dk1>
      <a:sysClr val="windowText" lastClr="000000"/>
    </a:dk1>
    <a:lt1>
      <a:sysClr val="window" lastClr="FFFFFF"/>
    </a:lt1>
    <a:dk2>
      <a:srgbClr val="335B74"/>
    </a:dk2>
    <a:lt2>
      <a:srgbClr val="855001"/>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4.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25.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26.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27.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28.xml><?xml version="1.0" encoding="utf-8"?>
<a:themeOverride xmlns:a="http://schemas.openxmlformats.org/drawingml/2006/main">
  <a:clrScheme name="Aangepast 19">
    <a:dk1>
      <a:srgbClr val="002060"/>
    </a:dk1>
    <a:lt1>
      <a:srgbClr val="002060"/>
    </a:lt1>
    <a:dk2>
      <a:srgbClr val="002060"/>
    </a:dk2>
    <a:lt2>
      <a:srgbClr val="DDDDDD"/>
    </a:lt2>
    <a:accent1>
      <a:srgbClr val="A51009"/>
    </a:accent1>
    <a:accent2>
      <a:srgbClr val="97BAFF"/>
    </a:accent2>
    <a:accent3>
      <a:srgbClr val="704836"/>
    </a:accent3>
    <a:accent4>
      <a:srgbClr val="97BAFF"/>
    </a:accent4>
    <a:accent5>
      <a:srgbClr val="7F221D"/>
    </a:accent5>
    <a:accent6>
      <a:srgbClr val="97BAFF"/>
    </a:accent6>
    <a:hlink>
      <a:srgbClr val="97BAFF"/>
    </a:hlink>
    <a:folHlink>
      <a:srgbClr val="97BAFF"/>
    </a:folHlink>
  </a:clrScheme>
</a:themeOverride>
</file>

<file path=ppt/theme/themeOverride29.xml><?xml version="1.0" encoding="utf-8"?>
<a:themeOverride xmlns:a="http://schemas.openxmlformats.org/drawingml/2006/main">
  <a:clrScheme name="Aangepast 19">
    <a:dk1>
      <a:srgbClr val="002060"/>
    </a:dk1>
    <a:lt1>
      <a:srgbClr val="002060"/>
    </a:lt1>
    <a:dk2>
      <a:srgbClr val="002060"/>
    </a:dk2>
    <a:lt2>
      <a:srgbClr val="DDDDDD"/>
    </a:lt2>
    <a:accent1>
      <a:srgbClr val="A51009"/>
    </a:accent1>
    <a:accent2>
      <a:srgbClr val="97BAFF"/>
    </a:accent2>
    <a:accent3>
      <a:srgbClr val="704836"/>
    </a:accent3>
    <a:accent4>
      <a:srgbClr val="97BAFF"/>
    </a:accent4>
    <a:accent5>
      <a:srgbClr val="7F221D"/>
    </a:accent5>
    <a:accent6>
      <a:srgbClr val="97BAFF"/>
    </a:accent6>
    <a:hlink>
      <a:srgbClr val="97BAFF"/>
    </a:hlink>
    <a:folHlink>
      <a:srgbClr val="97BAFF"/>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0.xml><?xml version="1.0" encoding="utf-8"?>
<a:themeOverride xmlns:a="http://schemas.openxmlformats.org/drawingml/2006/main">
  <a:clrScheme name="Aangepast 19">
    <a:dk1>
      <a:srgbClr val="002060"/>
    </a:dk1>
    <a:lt1>
      <a:srgbClr val="002060"/>
    </a:lt1>
    <a:dk2>
      <a:srgbClr val="002060"/>
    </a:dk2>
    <a:lt2>
      <a:srgbClr val="DDDDDD"/>
    </a:lt2>
    <a:accent1>
      <a:srgbClr val="A51009"/>
    </a:accent1>
    <a:accent2>
      <a:srgbClr val="97BAFF"/>
    </a:accent2>
    <a:accent3>
      <a:srgbClr val="704836"/>
    </a:accent3>
    <a:accent4>
      <a:srgbClr val="97BAFF"/>
    </a:accent4>
    <a:accent5>
      <a:srgbClr val="7F221D"/>
    </a:accent5>
    <a:accent6>
      <a:srgbClr val="97BAFF"/>
    </a:accent6>
    <a:hlink>
      <a:srgbClr val="97BAFF"/>
    </a:hlink>
    <a:folHlink>
      <a:srgbClr val="97BAFF"/>
    </a:folHlink>
  </a:clrScheme>
</a:themeOverride>
</file>

<file path=ppt/theme/themeOverride31.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32.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33.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34.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35.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36.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37.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38.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39.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0.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41.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42.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43.xml><?xml version="1.0" encoding="utf-8"?>
<a:themeOverride xmlns:a="http://schemas.openxmlformats.org/drawingml/2006/main">
  <a:clrScheme name="Rood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ppt/theme/themeOverride44.xml><?xml version="1.0" encoding="utf-8"?>
<a:themeOverride xmlns:a="http://schemas.openxmlformats.org/drawingml/2006/main">
  <a:clrScheme name="Rood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ppt/theme/themeOverride45.xml><?xml version="1.0" encoding="utf-8"?>
<a:themeOverride xmlns:a="http://schemas.openxmlformats.org/drawingml/2006/main">
  <a:clrScheme name="Rood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ppt/theme/themeOverride46.xml><?xml version="1.0" encoding="utf-8"?>
<a:themeOverride xmlns:a="http://schemas.openxmlformats.org/drawingml/2006/main">
  <a:clrScheme name="Rood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ppt/theme/themeOverride47.xml><?xml version="1.0" encoding="utf-8"?>
<a:themeOverride xmlns:a="http://schemas.openxmlformats.org/drawingml/2006/main">
  <a:clrScheme name="Aangepast 5">
    <a:dk1>
      <a:srgbClr val="7EC1EE"/>
    </a:dk1>
    <a:lt1>
      <a:sysClr val="window" lastClr="FFFFFF"/>
    </a:lt1>
    <a:dk2>
      <a:srgbClr val="A9D5F3"/>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48.xml><?xml version="1.0" encoding="utf-8"?>
<a:themeOverride xmlns:a="http://schemas.openxmlformats.org/drawingml/2006/main">
  <a:clrScheme name="Aangepast 5">
    <a:dk1>
      <a:srgbClr val="7EC1EE"/>
    </a:dk1>
    <a:lt1>
      <a:sysClr val="window" lastClr="FFFFFF"/>
    </a:lt1>
    <a:dk2>
      <a:srgbClr val="A9D5F3"/>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49.xml><?xml version="1.0" encoding="utf-8"?>
<a:themeOverride xmlns:a="http://schemas.openxmlformats.org/drawingml/2006/main">
  <a:clrScheme name="Aangepast 5">
    <a:dk1>
      <a:srgbClr val="7EC1EE"/>
    </a:dk1>
    <a:lt1>
      <a:sysClr val="window" lastClr="FFFFFF"/>
    </a:lt1>
    <a:dk2>
      <a:srgbClr val="A9D5F3"/>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0.xml><?xml version="1.0" encoding="utf-8"?>
<a:themeOverride xmlns:a="http://schemas.openxmlformats.org/drawingml/2006/main">
  <a:clrScheme name="Aangepast 5">
    <a:dk1>
      <a:srgbClr val="7EC1EE"/>
    </a:dk1>
    <a:lt1>
      <a:sysClr val="window" lastClr="FFFFFF"/>
    </a:lt1>
    <a:dk2>
      <a:srgbClr val="A9D5F3"/>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51.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2.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3.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4.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5.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6.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7.xml><?xml version="1.0" encoding="utf-8"?>
<a:themeOverride xmlns:a="http://schemas.openxmlformats.org/drawingml/2006/main">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8.xml><?xml version="1.0" encoding="utf-8"?>
<a:themeOverride xmlns:a="http://schemas.openxmlformats.org/drawingml/2006/main">
  <a:clrScheme name="Aangepast 19">
    <a:dk1>
      <a:srgbClr val="002060"/>
    </a:dk1>
    <a:lt1>
      <a:srgbClr val="002060"/>
    </a:lt1>
    <a:dk2>
      <a:srgbClr val="002060"/>
    </a:dk2>
    <a:lt2>
      <a:srgbClr val="DDDDDD"/>
    </a:lt2>
    <a:accent1>
      <a:srgbClr val="A51009"/>
    </a:accent1>
    <a:accent2>
      <a:srgbClr val="97BAFF"/>
    </a:accent2>
    <a:accent3>
      <a:srgbClr val="704836"/>
    </a:accent3>
    <a:accent4>
      <a:srgbClr val="97BAFF"/>
    </a:accent4>
    <a:accent5>
      <a:srgbClr val="7F221D"/>
    </a:accent5>
    <a:accent6>
      <a:srgbClr val="97BAFF"/>
    </a:accent6>
    <a:hlink>
      <a:srgbClr val="97BAFF"/>
    </a:hlink>
    <a:folHlink>
      <a:srgbClr val="97BAFF"/>
    </a:folHlink>
  </a:clrScheme>
</a:themeOverride>
</file>

<file path=ppt/theme/themeOverride59.xml><?xml version="1.0" encoding="utf-8"?>
<a:themeOverride xmlns:a="http://schemas.openxmlformats.org/drawingml/2006/main">
  <a:clrScheme name="Aangepast 19">
    <a:dk1>
      <a:srgbClr val="002060"/>
    </a:dk1>
    <a:lt1>
      <a:srgbClr val="002060"/>
    </a:lt1>
    <a:dk2>
      <a:srgbClr val="002060"/>
    </a:dk2>
    <a:lt2>
      <a:srgbClr val="DDDDDD"/>
    </a:lt2>
    <a:accent1>
      <a:srgbClr val="A51009"/>
    </a:accent1>
    <a:accent2>
      <a:srgbClr val="97BAFF"/>
    </a:accent2>
    <a:accent3>
      <a:srgbClr val="704836"/>
    </a:accent3>
    <a:accent4>
      <a:srgbClr val="97BAFF"/>
    </a:accent4>
    <a:accent5>
      <a:srgbClr val="7F221D"/>
    </a:accent5>
    <a:accent6>
      <a:srgbClr val="97BAFF"/>
    </a:accent6>
    <a:hlink>
      <a:srgbClr val="97BAFF"/>
    </a:hlink>
    <a:folHlink>
      <a:srgbClr val="97BAFF"/>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0.xml><?xml version="1.0" encoding="utf-8"?>
<a:themeOverride xmlns:a="http://schemas.openxmlformats.org/drawingml/2006/main">
  <a:clrScheme name="Aangepast 19">
    <a:dk1>
      <a:srgbClr val="002060"/>
    </a:dk1>
    <a:lt1>
      <a:srgbClr val="002060"/>
    </a:lt1>
    <a:dk2>
      <a:srgbClr val="002060"/>
    </a:dk2>
    <a:lt2>
      <a:srgbClr val="DDDDDD"/>
    </a:lt2>
    <a:accent1>
      <a:srgbClr val="A51009"/>
    </a:accent1>
    <a:accent2>
      <a:srgbClr val="97BAFF"/>
    </a:accent2>
    <a:accent3>
      <a:srgbClr val="704836"/>
    </a:accent3>
    <a:accent4>
      <a:srgbClr val="97BAFF"/>
    </a:accent4>
    <a:accent5>
      <a:srgbClr val="7F221D"/>
    </a:accent5>
    <a:accent6>
      <a:srgbClr val="97BAFF"/>
    </a:accent6>
    <a:hlink>
      <a:srgbClr val="97BAFF"/>
    </a:hlink>
    <a:folHlink>
      <a:srgbClr val="97BAFF"/>
    </a:folHlink>
  </a:clrScheme>
</a:themeOverride>
</file>

<file path=ppt/theme/themeOverride61.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62.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63.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64.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65.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66.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67.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68.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69.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70.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1.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2.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3.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4.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5.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6.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7.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8.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79.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80.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1.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2.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3.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4.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5.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6.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7.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8.xml><?xml version="1.0" encoding="utf-8"?>
<a:themeOverride xmlns:a="http://schemas.openxmlformats.org/drawingml/2006/main">
  <a:clrScheme name="Aangepast 21">
    <a:dk1>
      <a:srgbClr val="66FF33"/>
    </a:dk1>
    <a:lt1>
      <a:srgbClr val="66FF33"/>
    </a:lt1>
    <a:dk2>
      <a:srgbClr val="66FF33"/>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89.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xml><?xml version="1.0" encoding="utf-8"?>
<a:themeOverride xmlns:a="http://schemas.openxmlformats.org/drawingml/2006/main">
  <a:clrScheme name="Aangepast 13">
    <a:dk1>
      <a:sysClr val="windowText" lastClr="000000"/>
    </a:dk1>
    <a:lt1>
      <a:sysClr val="window" lastClr="FFFFFF"/>
    </a:lt1>
    <a:dk2>
      <a:srgbClr val="FFC000"/>
    </a:dk2>
    <a:lt2>
      <a:srgbClr val="FFC000"/>
    </a:lt2>
    <a:accent1>
      <a:srgbClr val="FFC000"/>
    </a:accent1>
    <a:accent2>
      <a:srgbClr val="FFC000"/>
    </a:accent2>
    <a:accent3>
      <a:srgbClr val="FFC000"/>
    </a:accent3>
    <a:accent4>
      <a:srgbClr val="FFC000"/>
    </a:accent4>
    <a:accent5>
      <a:srgbClr val="5AA2AE"/>
    </a:accent5>
    <a:accent6>
      <a:srgbClr val="9D90A0"/>
    </a:accent6>
    <a:hlink>
      <a:srgbClr val="9454C3"/>
    </a:hlink>
    <a:folHlink>
      <a:srgbClr val="3EBBF0"/>
    </a:folHlink>
  </a:clrScheme>
</a:themeOverride>
</file>

<file path=ppt/theme/themeOverride90.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1.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2.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3.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4.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5.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6.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7.xml><?xml version="1.0" encoding="utf-8"?>
<a:themeOverride xmlns:a="http://schemas.openxmlformats.org/drawingml/2006/main">
  <a:clrScheme name="Aangepast 20">
    <a:dk1>
      <a:srgbClr val="FF0000"/>
    </a:dk1>
    <a:lt1>
      <a:srgbClr val="FF0000"/>
    </a:lt1>
    <a:dk2>
      <a:srgbClr val="FF0000"/>
    </a:dk2>
    <a:lt2>
      <a:srgbClr val="DDDDDD"/>
    </a:lt2>
    <a:accent1>
      <a:srgbClr val="A51009"/>
    </a:accent1>
    <a:accent2>
      <a:srgbClr val="FFFF00"/>
    </a:accent2>
    <a:accent3>
      <a:srgbClr val="704836"/>
    </a:accent3>
    <a:accent4>
      <a:srgbClr val="FFFF00"/>
    </a:accent4>
    <a:accent5>
      <a:srgbClr val="7F221D"/>
    </a:accent5>
    <a:accent6>
      <a:srgbClr val="CDAC77"/>
    </a:accent6>
    <a:hlink>
      <a:srgbClr val="F5B123"/>
    </a:hlink>
    <a:folHlink>
      <a:srgbClr val="FFFF00"/>
    </a:folHlink>
  </a:clrScheme>
</a:themeOverride>
</file>

<file path=ppt/theme/themeOverride98.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99.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docProps/app.xml><?xml version="1.0" encoding="utf-8"?>
<Properties xmlns="http://schemas.openxmlformats.org/officeDocument/2006/extended-properties" xmlns:vt="http://schemas.openxmlformats.org/officeDocument/2006/docPropsVTypes">
  <TotalTime>7341</TotalTime>
  <Words>12241</Words>
  <Application>Microsoft Office PowerPoint</Application>
  <PresentationFormat>Breedbeeld</PresentationFormat>
  <Paragraphs>2393</Paragraphs>
  <Slides>372</Slides>
  <Notes>1</Notes>
  <HiddenSlides>0</HiddenSlides>
  <MMClips>0</MMClips>
  <ScaleCrop>false</ScaleCrop>
  <HeadingPairs>
    <vt:vector size="6" baseType="variant">
      <vt:variant>
        <vt:lpstr>Gebruikte lettertypen</vt:lpstr>
      </vt:variant>
      <vt:variant>
        <vt:i4>12</vt:i4>
      </vt:variant>
      <vt:variant>
        <vt:lpstr>Thema</vt:lpstr>
      </vt:variant>
      <vt:variant>
        <vt:i4>31</vt:i4>
      </vt:variant>
      <vt:variant>
        <vt:lpstr>Diatitels</vt:lpstr>
      </vt:variant>
      <vt:variant>
        <vt:i4>372</vt:i4>
      </vt:variant>
    </vt:vector>
  </HeadingPairs>
  <TitlesOfParts>
    <vt:vector size="415" baseType="lpstr">
      <vt:lpstr>SimSun</vt:lpstr>
      <vt:lpstr>Arial</vt:lpstr>
      <vt:lpstr>Calibri</vt:lpstr>
      <vt:lpstr>Calibri Light</vt:lpstr>
      <vt:lpstr>Century Gothic</vt:lpstr>
      <vt:lpstr>Corbel</vt:lpstr>
      <vt:lpstr>Garamond</vt:lpstr>
      <vt:lpstr>Impact</vt:lpstr>
      <vt:lpstr>Monotype Corsiva</vt:lpstr>
      <vt:lpstr>Times New Roman</vt:lpstr>
      <vt:lpstr>Trebuchet MS</vt:lpstr>
      <vt:lpstr>Wingdings 3</vt:lpstr>
      <vt:lpstr>Default Design</vt:lpstr>
      <vt:lpstr>Ion</vt:lpstr>
      <vt:lpstr>1_Ion</vt:lpstr>
      <vt:lpstr>2_Ion</vt:lpstr>
      <vt:lpstr>Kantoorthema</vt:lpstr>
      <vt:lpstr>Facet</vt:lpstr>
      <vt:lpstr>Basis</vt:lpstr>
      <vt:lpstr>Diepte</vt:lpstr>
      <vt:lpstr>Belangrijke gebeurtenis</vt:lpstr>
      <vt:lpstr>1_Belangrijke gebeurtenis</vt:lpstr>
      <vt:lpstr>2_Belangrijke gebeurtenis</vt:lpstr>
      <vt:lpstr>Terugblik</vt:lpstr>
      <vt:lpstr>1_Terugblik</vt:lpstr>
      <vt:lpstr>2_Terugblik</vt:lpstr>
      <vt:lpstr>1_Basis</vt:lpstr>
      <vt:lpstr>3_Ion</vt:lpstr>
      <vt:lpstr>4_Ion</vt:lpstr>
      <vt:lpstr>5_Ion</vt:lpstr>
      <vt:lpstr>1_Kantoorthema</vt:lpstr>
      <vt:lpstr>Berlijn</vt:lpstr>
      <vt:lpstr>1_Berlijn</vt:lpstr>
      <vt:lpstr>2_Kantoorthema</vt:lpstr>
      <vt:lpstr>6_Ion</vt:lpstr>
      <vt:lpstr>2_Berlijn</vt:lpstr>
      <vt:lpstr>Organisch</vt:lpstr>
      <vt:lpstr>1_Organisch</vt:lpstr>
      <vt:lpstr>2_Organisch</vt:lpstr>
      <vt:lpstr>Zeep</vt:lpstr>
      <vt:lpstr>1_Zeep</vt:lpstr>
      <vt:lpstr>Office Theme</vt:lpstr>
      <vt:lpstr>Mesh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Michael Williams</dc:creator>
  <cp:lastModifiedBy>Michael Williams</cp:lastModifiedBy>
  <cp:revision>97</cp:revision>
  <dcterms:created xsi:type="dcterms:W3CDTF">2017-01-21T12:20:47Z</dcterms:created>
  <dcterms:modified xsi:type="dcterms:W3CDTF">2017-01-26T14:42:05Z</dcterms:modified>
</cp:coreProperties>
</file>