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7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8.xml" ContentType="application/vnd.openxmlformats-officedocument.theme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38" r:id="rId6"/>
    <p:sldMasterId id="2147483773" r:id="rId7"/>
    <p:sldMasterId id="2147483808" r:id="rId8"/>
    <p:sldMasterId id="2147483844" r:id="rId9"/>
  </p:sldMasterIdLst>
  <p:notesMasterIdLst>
    <p:notesMasterId r:id="rId113"/>
  </p:notesMasterIdLst>
  <p:sldIdLst>
    <p:sldId id="369" r:id="rId10"/>
    <p:sldId id="370" r:id="rId11"/>
    <p:sldId id="257" r:id="rId12"/>
    <p:sldId id="371" r:id="rId13"/>
    <p:sldId id="259" r:id="rId14"/>
    <p:sldId id="260" r:id="rId15"/>
    <p:sldId id="373" r:id="rId16"/>
    <p:sldId id="265" r:id="rId17"/>
    <p:sldId id="266" r:id="rId18"/>
    <p:sldId id="267" r:id="rId19"/>
    <p:sldId id="268" r:id="rId20"/>
    <p:sldId id="269" r:id="rId21"/>
    <p:sldId id="377" r:id="rId22"/>
    <p:sldId id="374" r:id="rId23"/>
    <p:sldId id="375" r:id="rId24"/>
    <p:sldId id="376" r:id="rId25"/>
    <p:sldId id="270" r:id="rId26"/>
    <p:sldId id="271" r:id="rId27"/>
    <p:sldId id="272" r:id="rId28"/>
    <p:sldId id="378" r:id="rId29"/>
    <p:sldId id="274" r:id="rId30"/>
    <p:sldId id="379" r:id="rId31"/>
    <p:sldId id="276" r:id="rId32"/>
    <p:sldId id="380" r:id="rId33"/>
    <p:sldId id="381" r:id="rId34"/>
    <p:sldId id="278" r:id="rId35"/>
    <p:sldId id="279" r:id="rId36"/>
    <p:sldId id="280" r:id="rId37"/>
    <p:sldId id="382" r:id="rId38"/>
    <p:sldId id="383" r:id="rId39"/>
    <p:sldId id="282" r:id="rId40"/>
    <p:sldId id="283" r:id="rId41"/>
    <p:sldId id="284" r:id="rId42"/>
    <p:sldId id="285" r:id="rId43"/>
    <p:sldId id="286" r:id="rId44"/>
    <p:sldId id="287" r:id="rId45"/>
    <p:sldId id="288" r:id="rId46"/>
    <p:sldId id="289" r:id="rId47"/>
    <p:sldId id="290" r:id="rId48"/>
    <p:sldId id="291" r:id="rId49"/>
    <p:sldId id="292" r:id="rId50"/>
    <p:sldId id="293" r:id="rId51"/>
    <p:sldId id="294" r:id="rId52"/>
    <p:sldId id="295" r:id="rId53"/>
    <p:sldId id="296" r:id="rId54"/>
    <p:sldId id="297" r:id="rId55"/>
    <p:sldId id="298" r:id="rId56"/>
    <p:sldId id="299" r:id="rId57"/>
    <p:sldId id="300" r:id="rId58"/>
    <p:sldId id="301" r:id="rId59"/>
    <p:sldId id="302" r:id="rId60"/>
    <p:sldId id="303" r:id="rId61"/>
    <p:sldId id="384" r:id="rId62"/>
    <p:sldId id="304" r:id="rId63"/>
    <p:sldId id="305" r:id="rId64"/>
    <p:sldId id="306" r:id="rId65"/>
    <p:sldId id="307" r:id="rId66"/>
    <p:sldId id="308" r:id="rId67"/>
    <p:sldId id="309" r:id="rId68"/>
    <p:sldId id="310" r:id="rId69"/>
    <p:sldId id="311" r:id="rId70"/>
    <p:sldId id="312" r:id="rId71"/>
    <p:sldId id="313" r:id="rId72"/>
    <p:sldId id="385" r:id="rId73"/>
    <p:sldId id="314" r:id="rId74"/>
    <p:sldId id="315" r:id="rId75"/>
    <p:sldId id="386" r:id="rId76"/>
    <p:sldId id="317" r:id="rId77"/>
    <p:sldId id="318" r:id="rId78"/>
    <p:sldId id="387" r:id="rId79"/>
    <p:sldId id="320" r:id="rId80"/>
    <p:sldId id="321" r:id="rId81"/>
    <p:sldId id="322" r:id="rId82"/>
    <p:sldId id="388" r:id="rId83"/>
    <p:sldId id="324" r:id="rId84"/>
    <p:sldId id="325" r:id="rId85"/>
    <p:sldId id="326" r:id="rId86"/>
    <p:sldId id="327" r:id="rId87"/>
    <p:sldId id="389" r:id="rId88"/>
    <p:sldId id="328" r:id="rId89"/>
    <p:sldId id="391" r:id="rId90"/>
    <p:sldId id="390" r:id="rId91"/>
    <p:sldId id="392" r:id="rId92"/>
    <p:sldId id="330" r:id="rId93"/>
    <p:sldId id="331" r:id="rId94"/>
    <p:sldId id="332" r:id="rId95"/>
    <p:sldId id="333" r:id="rId96"/>
    <p:sldId id="334" r:id="rId97"/>
    <p:sldId id="335" r:id="rId98"/>
    <p:sldId id="336" r:id="rId99"/>
    <p:sldId id="337" r:id="rId100"/>
    <p:sldId id="338" r:id="rId101"/>
    <p:sldId id="339" r:id="rId102"/>
    <p:sldId id="340" r:id="rId103"/>
    <p:sldId id="393" r:id="rId104"/>
    <p:sldId id="394" r:id="rId105"/>
    <p:sldId id="395" r:id="rId106"/>
    <p:sldId id="396" r:id="rId107"/>
    <p:sldId id="344" r:id="rId108"/>
    <p:sldId id="345" r:id="rId109"/>
    <p:sldId id="346" r:id="rId110"/>
    <p:sldId id="347" r:id="rId111"/>
    <p:sldId id="397" r:id="rId112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1" d="100"/>
          <a:sy n="91" d="100"/>
        </p:scale>
        <p:origin x="90" y="6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7.xml"/><Relationship Id="rId117" Type="http://schemas.openxmlformats.org/officeDocument/2006/relationships/tableStyles" Target="tableStyles.xml"/><Relationship Id="rId21" Type="http://schemas.openxmlformats.org/officeDocument/2006/relationships/slide" Target="slides/slide12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63" Type="http://schemas.openxmlformats.org/officeDocument/2006/relationships/slide" Target="slides/slide54.xml"/><Relationship Id="rId68" Type="http://schemas.openxmlformats.org/officeDocument/2006/relationships/slide" Target="slides/slide59.xml"/><Relationship Id="rId84" Type="http://schemas.openxmlformats.org/officeDocument/2006/relationships/slide" Target="slides/slide75.xml"/><Relationship Id="rId89" Type="http://schemas.openxmlformats.org/officeDocument/2006/relationships/slide" Target="slides/slide80.xml"/><Relationship Id="rId112" Type="http://schemas.openxmlformats.org/officeDocument/2006/relationships/slide" Target="slides/slide103.xml"/><Relationship Id="rId16" Type="http://schemas.openxmlformats.org/officeDocument/2006/relationships/slide" Target="slides/slide7.xml"/><Relationship Id="rId107" Type="http://schemas.openxmlformats.org/officeDocument/2006/relationships/slide" Target="slides/slide98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3" Type="http://schemas.openxmlformats.org/officeDocument/2006/relationships/slide" Target="slides/slide44.xml"/><Relationship Id="rId58" Type="http://schemas.openxmlformats.org/officeDocument/2006/relationships/slide" Target="slides/slide49.xml"/><Relationship Id="rId66" Type="http://schemas.openxmlformats.org/officeDocument/2006/relationships/slide" Target="slides/slide57.xml"/><Relationship Id="rId74" Type="http://schemas.openxmlformats.org/officeDocument/2006/relationships/slide" Target="slides/slide65.xml"/><Relationship Id="rId79" Type="http://schemas.openxmlformats.org/officeDocument/2006/relationships/slide" Target="slides/slide70.xml"/><Relationship Id="rId87" Type="http://schemas.openxmlformats.org/officeDocument/2006/relationships/slide" Target="slides/slide78.xml"/><Relationship Id="rId102" Type="http://schemas.openxmlformats.org/officeDocument/2006/relationships/slide" Target="slides/slide93.xml"/><Relationship Id="rId110" Type="http://schemas.openxmlformats.org/officeDocument/2006/relationships/slide" Target="slides/slide101.xml"/><Relationship Id="rId11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2.xml"/><Relationship Id="rId82" Type="http://schemas.openxmlformats.org/officeDocument/2006/relationships/slide" Target="slides/slide73.xml"/><Relationship Id="rId90" Type="http://schemas.openxmlformats.org/officeDocument/2006/relationships/slide" Target="slides/slide81.xml"/><Relationship Id="rId95" Type="http://schemas.openxmlformats.org/officeDocument/2006/relationships/slide" Target="slides/slide86.xml"/><Relationship Id="rId19" Type="http://schemas.openxmlformats.org/officeDocument/2006/relationships/slide" Target="slides/slide10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56" Type="http://schemas.openxmlformats.org/officeDocument/2006/relationships/slide" Target="slides/slide47.xml"/><Relationship Id="rId64" Type="http://schemas.openxmlformats.org/officeDocument/2006/relationships/slide" Target="slides/slide55.xml"/><Relationship Id="rId69" Type="http://schemas.openxmlformats.org/officeDocument/2006/relationships/slide" Target="slides/slide60.xml"/><Relationship Id="rId77" Type="http://schemas.openxmlformats.org/officeDocument/2006/relationships/slide" Target="slides/slide68.xml"/><Relationship Id="rId100" Type="http://schemas.openxmlformats.org/officeDocument/2006/relationships/slide" Target="slides/slide91.xml"/><Relationship Id="rId105" Type="http://schemas.openxmlformats.org/officeDocument/2006/relationships/slide" Target="slides/slide96.xml"/><Relationship Id="rId113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2.xml"/><Relationship Id="rId72" Type="http://schemas.openxmlformats.org/officeDocument/2006/relationships/slide" Target="slides/slide63.xml"/><Relationship Id="rId80" Type="http://schemas.openxmlformats.org/officeDocument/2006/relationships/slide" Target="slides/slide71.xml"/><Relationship Id="rId85" Type="http://schemas.openxmlformats.org/officeDocument/2006/relationships/slide" Target="slides/slide76.xml"/><Relationship Id="rId93" Type="http://schemas.openxmlformats.org/officeDocument/2006/relationships/slide" Target="slides/slide84.xml"/><Relationship Id="rId98" Type="http://schemas.openxmlformats.org/officeDocument/2006/relationships/slide" Target="slides/slide89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59" Type="http://schemas.openxmlformats.org/officeDocument/2006/relationships/slide" Target="slides/slide50.xml"/><Relationship Id="rId67" Type="http://schemas.openxmlformats.org/officeDocument/2006/relationships/slide" Target="slides/slide58.xml"/><Relationship Id="rId103" Type="http://schemas.openxmlformats.org/officeDocument/2006/relationships/slide" Target="slides/slide94.xml"/><Relationship Id="rId108" Type="http://schemas.openxmlformats.org/officeDocument/2006/relationships/slide" Target="slides/slide99.xml"/><Relationship Id="rId116" Type="http://schemas.openxmlformats.org/officeDocument/2006/relationships/theme" Target="theme/theme1.xml"/><Relationship Id="rId20" Type="http://schemas.openxmlformats.org/officeDocument/2006/relationships/slide" Target="slides/slide11.xml"/><Relationship Id="rId41" Type="http://schemas.openxmlformats.org/officeDocument/2006/relationships/slide" Target="slides/slide32.xml"/><Relationship Id="rId54" Type="http://schemas.openxmlformats.org/officeDocument/2006/relationships/slide" Target="slides/slide45.xml"/><Relationship Id="rId62" Type="http://schemas.openxmlformats.org/officeDocument/2006/relationships/slide" Target="slides/slide53.xml"/><Relationship Id="rId70" Type="http://schemas.openxmlformats.org/officeDocument/2006/relationships/slide" Target="slides/slide61.xml"/><Relationship Id="rId75" Type="http://schemas.openxmlformats.org/officeDocument/2006/relationships/slide" Target="slides/slide66.xml"/><Relationship Id="rId83" Type="http://schemas.openxmlformats.org/officeDocument/2006/relationships/slide" Target="slides/slide74.xml"/><Relationship Id="rId88" Type="http://schemas.openxmlformats.org/officeDocument/2006/relationships/slide" Target="slides/slide79.xml"/><Relationship Id="rId91" Type="http://schemas.openxmlformats.org/officeDocument/2006/relationships/slide" Target="slides/slide82.xml"/><Relationship Id="rId96" Type="http://schemas.openxmlformats.org/officeDocument/2006/relationships/slide" Target="slides/slide87.xml"/><Relationship Id="rId111" Type="http://schemas.openxmlformats.org/officeDocument/2006/relationships/slide" Target="slides/slide10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slide" Target="slides/slide40.xml"/><Relationship Id="rId57" Type="http://schemas.openxmlformats.org/officeDocument/2006/relationships/slide" Target="slides/slide48.xml"/><Relationship Id="rId106" Type="http://schemas.openxmlformats.org/officeDocument/2006/relationships/slide" Target="slides/slide97.xml"/><Relationship Id="rId114" Type="http://schemas.openxmlformats.org/officeDocument/2006/relationships/presProps" Target="presProps.xml"/><Relationship Id="rId10" Type="http://schemas.openxmlformats.org/officeDocument/2006/relationships/slide" Target="slides/slide1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slide" Target="slides/slide43.xml"/><Relationship Id="rId60" Type="http://schemas.openxmlformats.org/officeDocument/2006/relationships/slide" Target="slides/slide51.xml"/><Relationship Id="rId65" Type="http://schemas.openxmlformats.org/officeDocument/2006/relationships/slide" Target="slides/slide56.xml"/><Relationship Id="rId73" Type="http://schemas.openxmlformats.org/officeDocument/2006/relationships/slide" Target="slides/slide64.xml"/><Relationship Id="rId78" Type="http://schemas.openxmlformats.org/officeDocument/2006/relationships/slide" Target="slides/slide69.xml"/><Relationship Id="rId81" Type="http://schemas.openxmlformats.org/officeDocument/2006/relationships/slide" Target="slides/slide72.xml"/><Relationship Id="rId86" Type="http://schemas.openxmlformats.org/officeDocument/2006/relationships/slide" Target="slides/slide77.xml"/><Relationship Id="rId94" Type="http://schemas.openxmlformats.org/officeDocument/2006/relationships/slide" Target="slides/slide85.xml"/><Relationship Id="rId99" Type="http://schemas.openxmlformats.org/officeDocument/2006/relationships/slide" Target="slides/slide90.xml"/><Relationship Id="rId101" Type="http://schemas.openxmlformats.org/officeDocument/2006/relationships/slide" Target="slides/slide9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39" Type="http://schemas.openxmlformats.org/officeDocument/2006/relationships/slide" Target="slides/slide30.xml"/><Relationship Id="rId109" Type="http://schemas.openxmlformats.org/officeDocument/2006/relationships/slide" Target="slides/slide100.xml"/><Relationship Id="rId34" Type="http://schemas.openxmlformats.org/officeDocument/2006/relationships/slide" Target="slides/slide25.xml"/><Relationship Id="rId50" Type="http://schemas.openxmlformats.org/officeDocument/2006/relationships/slide" Target="slides/slide41.xml"/><Relationship Id="rId55" Type="http://schemas.openxmlformats.org/officeDocument/2006/relationships/slide" Target="slides/slide46.xml"/><Relationship Id="rId76" Type="http://schemas.openxmlformats.org/officeDocument/2006/relationships/slide" Target="slides/slide67.xml"/><Relationship Id="rId97" Type="http://schemas.openxmlformats.org/officeDocument/2006/relationships/slide" Target="slides/slide88.xml"/><Relationship Id="rId104" Type="http://schemas.openxmlformats.org/officeDocument/2006/relationships/slide" Target="slides/slide95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2.xml"/><Relationship Id="rId92" Type="http://schemas.openxmlformats.org/officeDocument/2006/relationships/slide" Target="slides/slide83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A9D851-73B3-4FF5-B0F8-38FB4F102299}" type="datetimeFigureOut">
              <a:rPr lang="nl-BE" smtClean="0"/>
              <a:t>31/01/2015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B0A851-4CE0-4F04-92B4-7C86833FE60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43704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9EB070-5C1C-4EAF-8966-1D41C73CF72B}" type="slidenum">
              <a:rPr lang="en-GB">
                <a:solidFill>
                  <a:prstClr val="black"/>
                </a:solidFill>
              </a:rPr>
              <a:pPr/>
              <a:t>1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803944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B2C091-9AD9-4F36-AE7C-C230DCB25CB5}" type="slidenum">
              <a:rPr lang="en-GB" altLang="nl-BE">
                <a:solidFill>
                  <a:srgbClr val="000000"/>
                </a:solidFill>
              </a:rPr>
              <a:pPr/>
              <a:t>3</a:t>
            </a:fld>
            <a:endParaRPr lang="en-GB" altLang="nl-BE">
              <a:solidFill>
                <a:srgbClr val="000000"/>
              </a:solidFill>
            </a:endParaRPr>
          </a:p>
        </p:txBody>
      </p:sp>
      <p:sp>
        <p:nvSpPr>
          <p:cNvPr id="190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val="13277041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B2C091-9AD9-4F36-AE7C-C230DCB25CB5}" type="slidenum">
              <a:rPr lang="en-GB" altLang="nl-BE">
                <a:solidFill>
                  <a:srgbClr val="000000"/>
                </a:solidFill>
              </a:rPr>
              <a:pPr/>
              <a:t>16</a:t>
            </a:fld>
            <a:endParaRPr lang="en-GB" altLang="nl-BE">
              <a:solidFill>
                <a:srgbClr val="000000"/>
              </a:solidFill>
            </a:endParaRPr>
          </a:p>
        </p:txBody>
      </p:sp>
      <p:sp>
        <p:nvSpPr>
          <p:cNvPr id="190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val="36704981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BE" altLang="nl-BE" smtClean="0"/>
          </a:p>
        </p:txBody>
      </p:sp>
      <p:sp>
        <p:nvSpPr>
          <p:cNvPr id="73732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1CB3AB7B-7897-47B7-8729-7B72FB454808}" type="slidenum">
              <a:rPr lang="nl-BE" altLang="nl-BE" sz="1200">
                <a:solidFill>
                  <a:prstClr val="black"/>
                </a:solidFill>
              </a:rPr>
              <a:pPr eaLnBrk="1" hangingPunct="1"/>
              <a:t>93</a:t>
            </a:fld>
            <a:endParaRPr lang="nl-BE" altLang="nl-BE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890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nl-BE">
              <a:solidFill>
                <a:srgbClr val="000000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nl-BE">
              <a:solidFill>
                <a:srgbClr val="000000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6209C6-2FC3-4F3A-BF6F-0A94DEB9C7A1}" type="slidenum">
              <a:rPr lang="en-GB" altLang="nl-BE">
                <a:solidFill>
                  <a:srgbClr val="000000"/>
                </a:solidFill>
              </a:rPr>
              <a:pPr/>
              <a:t>‹nr.›</a:t>
            </a:fld>
            <a:endParaRPr lang="en-GB" altLang="nl-B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486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nl-BE">
              <a:solidFill>
                <a:srgbClr val="000000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nl-BE">
              <a:solidFill>
                <a:srgbClr val="000000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13DEFF-CE92-43D4-AC3C-5E13478C40E9}" type="slidenum">
              <a:rPr lang="en-GB" altLang="nl-BE">
                <a:solidFill>
                  <a:srgbClr val="000000"/>
                </a:solidFill>
              </a:rPr>
              <a:pPr/>
              <a:t>‹nr.›</a:t>
            </a:fld>
            <a:endParaRPr lang="en-GB" altLang="nl-B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43565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DAB334E8-C77C-4C8A-9EF9-8B353E63DCA6}" type="slidenum">
              <a:rPr lang="en-GB" altLang="nl-BE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en-GB" altLang="nl-BE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710422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DAB334E8-C77C-4C8A-9EF9-8B353E63DCA6}" type="slidenum">
              <a:rPr lang="en-GB" altLang="nl-BE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en-GB" altLang="nl-BE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868907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DAB334E8-C77C-4C8A-9EF9-8B353E63DCA6}" type="slidenum">
              <a:rPr lang="en-GB" altLang="nl-BE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en-GB" altLang="nl-BE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229018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DAB334E8-C77C-4C8A-9EF9-8B353E63DCA6}" type="slidenum">
              <a:rPr lang="en-GB" altLang="nl-BE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en-GB" altLang="nl-BE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586879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5039-1087-45B5-88BD-97D1E2D37607}" type="slidenum">
              <a:rPr lang="en-GB" altLang="nl-BE" smtClean="0">
                <a:solidFill>
                  <a:srgbClr val="000000"/>
                </a:solidFill>
              </a:rPr>
              <a:pPr/>
              <a:t>‹nr.›</a:t>
            </a:fld>
            <a:endParaRPr lang="en-GB" altLang="nl-B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16219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DEFA9-B788-467B-8971-90110824C24C}" type="slidenum">
              <a:rPr lang="en-GB" altLang="nl-BE" smtClean="0">
                <a:solidFill>
                  <a:srgbClr val="000000"/>
                </a:solidFill>
              </a:rPr>
              <a:pPr/>
              <a:t>‹nr.›</a:t>
            </a:fld>
            <a:endParaRPr lang="en-GB" altLang="nl-B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9563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82D01-FC81-4662-8FB6-4C445157B3C9}" type="slidenum">
              <a:rPr lang="en-GB" smtClean="0">
                <a:solidFill>
                  <a:srgbClr val="000000"/>
                </a:solidFill>
              </a:rPr>
              <a:pPr/>
              <a:t>‹nr.›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10146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20569-B6B3-4322-B745-B65D3D10630B}" type="slidenum">
              <a:rPr lang="en-GB" smtClean="0">
                <a:solidFill>
                  <a:srgbClr val="000000"/>
                </a:solidFill>
              </a:rPr>
              <a:pPr/>
              <a:t>‹nr.›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80928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90752-5FA2-4943-A30B-24882E113293}" type="slidenum">
              <a:rPr lang="en-GB" smtClean="0">
                <a:solidFill>
                  <a:srgbClr val="000000"/>
                </a:solidFill>
              </a:rPr>
              <a:pPr/>
              <a:t>‹nr.›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85072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00F1E-D7B6-4C0A-988B-7ABA72C4E1C3}" type="slidenum">
              <a:rPr lang="en-GB" smtClean="0">
                <a:solidFill>
                  <a:srgbClr val="000000"/>
                </a:solidFill>
              </a:rPr>
              <a:pPr/>
              <a:t>‹nr.›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43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nl-BE">
              <a:solidFill>
                <a:srgbClr val="000000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nl-BE">
              <a:solidFill>
                <a:srgbClr val="000000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4B8EDC-36B9-45DC-AA7E-E09C1373AD0D}" type="slidenum">
              <a:rPr lang="en-GB" altLang="nl-BE">
                <a:solidFill>
                  <a:srgbClr val="000000"/>
                </a:solidFill>
              </a:rPr>
              <a:pPr/>
              <a:t>‹nr.›</a:t>
            </a:fld>
            <a:endParaRPr lang="en-GB" altLang="nl-B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09953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37534-8238-40B4-8C30-625ABBA59116}" type="slidenum">
              <a:rPr lang="en-GB" smtClean="0">
                <a:solidFill>
                  <a:srgbClr val="000000"/>
                </a:solidFill>
              </a:rPr>
              <a:pPr/>
              <a:t>‹nr.›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39234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5F38D-B5EF-4D4A-86C7-2EA6C17231A7}" type="slidenum">
              <a:rPr lang="en-GB" smtClean="0">
                <a:solidFill>
                  <a:srgbClr val="000000"/>
                </a:solidFill>
              </a:rPr>
              <a:pPr/>
              <a:t>‹nr.›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07715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D16CE-E854-49C0-AD50-2AAB82402138}" type="slidenum">
              <a:rPr lang="en-GB" smtClean="0">
                <a:solidFill>
                  <a:srgbClr val="000000"/>
                </a:solidFill>
              </a:rPr>
              <a:pPr/>
              <a:t>‹nr.›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46396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F3EA-8131-48BF-805A-448B52F3D06C}" type="slidenum">
              <a:rPr lang="en-GB" smtClean="0">
                <a:solidFill>
                  <a:srgbClr val="000000"/>
                </a:solidFill>
              </a:rPr>
              <a:pPr/>
              <a:t>‹nr.›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71295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53DC8-91AC-4BF8-A5A4-E0619A780A8A}" type="slidenum">
              <a:rPr lang="en-GB" smtClean="0">
                <a:solidFill>
                  <a:srgbClr val="000000"/>
                </a:solidFill>
              </a:rPr>
              <a:pPr/>
              <a:t>‹nr.›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36848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23D39DC4-3E68-4753-A385-41408831807F}" type="slidenum">
              <a:rPr lang="en-GB" smtClean="0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54661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23D39DC4-3E68-4753-A385-41408831807F}" type="slidenum">
              <a:rPr lang="en-GB" smtClean="0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92765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23D39DC4-3E68-4753-A385-41408831807F}" type="slidenum">
              <a:rPr lang="en-GB" smtClean="0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5434749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23D39DC4-3E68-4753-A385-41408831807F}" type="slidenum">
              <a:rPr lang="en-GB" smtClean="0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13365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23D39DC4-3E68-4753-A385-41408831807F}" type="slidenum">
              <a:rPr lang="en-GB" smtClean="0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0091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het opmaakprofiel van de modelondertitel te bewerken</a:t>
            </a:r>
            <a:endParaRPr lang="nl-B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641BDC-EC8D-4131-A0B7-1041FDD50CED}" type="slidenum">
              <a:rPr lang="en-GB" altLang="nl-BE">
                <a:solidFill>
                  <a:srgbClr val="000000"/>
                </a:solidFill>
              </a:rPr>
              <a:pPr/>
              <a:t>‹nr.›</a:t>
            </a:fld>
            <a:endParaRPr lang="en-GB" altLang="nl-B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638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23D39DC4-3E68-4753-A385-41408831807F}" type="slidenum">
              <a:rPr lang="en-GB" smtClean="0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38288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21671-EC8E-4F03-A651-C6ABA2AA0FB9}" type="slidenum">
              <a:rPr lang="en-GB" smtClean="0">
                <a:solidFill>
                  <a:srgbClr val="000000"/>
                </a:solidFill>
              </a:rPr>
              <a:pPr/>
              <a:t>‹nr.›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260848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FD715-5588-4FA5-A984-7DF205CFC85D}" type="slidenum">
              <a:rPr lang="en-GB" smtClean="0">
                <a:solidFill>
                  <a:srgbClr val="000000"/>
                </a:solidFill>
              </a:rPr>
              <a:pPr/>
              <a:t>‹nr.›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0256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C6711B-35B2-40AB-B10B-8AB3C21B28A6}" type="slidenum">
              <a:rPr lang="en-GB" altLang="nl-BE">
                <a:solidFill>
                  <a:srgbClr val="000000"/>
                </a:solidFill>
              </a:rPr>
              <a:pPr/>
              <a:t>‹nr.›</a:t>
            </a:fld>
            <a:endParaRPr lang="en-GB" altLang="nl-B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4859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722D92-0825-4D7B-91FB-7A5170EE7026}" type="slidenum">
              <a:rPr lang="en-GB" altLang="nl-BE">
                <a:solidFill>
                  <a:srgbClr val="000000"/>
                </a:solidFill>
              </a:rPr>
              <a:pPr/>
              <a:t>‹nr.›</a:t>
            </a:fld>
            <a:endParaRPr lang="en-GB" altLang="nl-B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1634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D08928-02BB-41E6-B42A-1C423B849E4A}" type="slidenum">
              <a:rPr lang="en-GB" altLang="nl-BE">
                <a:solidFill>
                  <a:srgbClr val="000000"/>
                </a:solidFill>
              </a:rPr>
              <a:pPr/>
              <a:t>‹nr.›</a:t>
            </a:fld>
            <a:endParaRPr lang="en-GB" altLang="nl-B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1330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86096F-F51F-492C-B3B1-B3378A26473A}" type="slidenum">
              <a:rPr lang="en-GB" altLang="nl-BE">
                <a:solidFill>
                  <a:srgbClr val="000000"/>
                </a:solidFill>
              </a:rPr>
              <a:pPr/>
              <a:t>‹nr.›</a:t>
            </a:fld>
            <a:endParaRPr lang="en-GB" altLang="nl-B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3561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C432FF-B0DC-48F0-8852-43CFD888F56B}" type="slidenum">
              <a:rPr lang="en-GB" altLang="nl-BE">
                <a:solidFill>
                  <a:srgbClr val="000000"/>
                </a:solidFill>
              </a:rPr>
              <a:pPr/>
              <a:t>‹nr.›</a:t>
            </a:fld>
            <a:endParaRPr lang="en-GB" altLang="nl-B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5555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1172DA-390E-4387-A6A7-E555EF4C7E1C}" type="slidenum">
              <a:rPr lang="en-GB" altLang="nl-BE">
                <a:solidFill>
                  <a:srgbClr val="000000"/>
                </a:solidFill>
              </a:rPr>
              <a:pPr/>
              <a:t>‹nr.›</a:t>
            </a:fld>
            <a:endParaRPr lang="en-GB" altLang="nl-B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336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AEDD34-2DFD-4BB9-904E-332AC674BFF6}" type="slidenum">
              <a:rPr lang="en-GB" altLang="nl-BE">
                <a:solidFill>
                  <a:srgbClr val="000000"/>
                </a:solidFill>
              </a:rPr>
              <a:pPr/>
              <a:t>‹nr.›</a:t>
            </a:fld>
            <a:endParaRPr lang="en-GB" altLang="nl-B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334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nl-BE">
              <a:solidFill>
                <a:srgbClr val="000000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nl-BE">
              <a:solidFill>
                <a:srgbClr val="000000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5F0F96-4177-4EF5-90CB-6E84529FA358}" type="slidenum">
              <a:rPr lang="en-GB" altLang="nl-BE">
                <a:solidFill>
                  <a:srgbClr val="000000"/>
                </a:solidFill>
              </a:rPr>
              <a:pPr/>
              <a:t>‹nr.›</a:t>
            </a:fld>
            <a:endParaRPr lang="en-GB" altLang="nl-B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3859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BE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EA55C6-FEFA-48B0-BC07-9E897A719301}" type="slidenum">
              <a:rPr lang="en-GB" altLang="nl-BE">
                <a:solidFill>
                  <a:srgbClr val="000000"/>
                </a:solidFill>
              </a:rPr>
              <a:pPr/>
              <a:t>‹nr.›</a:t>
            </a:fld>
            <a:endParaRPr lang="en-GB" altLang="nl-B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1218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C611D9-3083-41A2-A994-43CDE9A955F3}" type="slidenum">
              <a:rPr lang="en-GB" altLang="nl-BE">
                <a:solidFill>
                  <a:srgbClr val="000000"/>
                </a:solidFill>
              </a:rPr>
              <a:pPr/>
              <a:t>‹nr.›</a:t>
            </a:fld>
            <a:endParaRPr lang="en-GB" altLang="nl-B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950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AB84B2-3665-4582-BB42-85ADA0DE7915}" type="slidenum">
              <a:rPr lang="en-GB" altLang="nl-BE">
                <a:solidFill>
                  <a:srgbClr val="000000"/>
                </a:solidFill>
              </a:rPr>
              <a:pPr/>
              <a:t>‹nr.›</a:t>
            </a:fld>
            <a:endParaRPr lang="en-GB" altLang="nl-B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1934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het opmaakprofiel van de modelondertitel te bewerken</a:t>
            </a:r>
            <a:endParaRPr lang="nl-B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5B73B3-B13D-4511-8459-8FE2EBF6017F}" type="slidenum">
              <a:rPr lang="en-GB" altLang="nl-BE">
                <a:solidFill>
                  <a:srgbClr val="000000"/>
                </a:solidFill>
              </a:rPr>
              <a:pPr/>
              <a:t>‹nr.›</a:t>
            </a:fld>
            <a:endParaRPr lang="en-GB" altLang="nl-B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1351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344AFE-DA02-4785-8177-175416955518}" type="slidenum">
              <a:rPr lang="en-GB" altLang="nl-BE">
                <a:solidFill>
                  <a:srgbClr val="000000"/>
                </a:solidFill>
              </a:rPr>
              <a:pPr/>
              <a:t>‹nr.›</a:t>
            </a:fld>
            <a:endParaRPr lang="en-GB" altLang="nl-B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6572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68C1BB-23F6-4782-8B3D-1F87A33D6898}" type="slidenum">
              <a:rPr lang="en-GB" altLang="nl-BE">
                <a:solidFill>
                  <a:srgbClr val="000000"/>
                </a:solidFill>
              </a:rPr>
              <a:pPr/>
              <a:t>‹nr.›</a:t>
            </a:fld>
            <a:endParaRPr lang="en-GB" altLang="nl-B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7161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2C9390-8526-4BB5-8DF6-2AAECB6D59EE}" type="slidenum">
              <a:rPr lang="en-GB" altLang="nl-BE">
                <a:solidFill>
                  <a:srgbClr val="000000"/>
                </a:solidFill>
              </a:rPr>
              <a:pPr/>
              <a:t>‹nr.›</a:t>
            </a:fld>
            <a:endParaRPr lang="en-GB" altLang="nl-B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1775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7B0EAC-23A0-41FA-8E8F-A48B141BD119}" type="slidenum">
              <a:rPr lang="en-GB" altLang="nl-BE">
                <a:solidFill>
                  <a:srgbClr val="000000"/>
                </a:solidFill>
              </a:rPr>
              <a:pPr/>
              <a:t>‹nr.›</a:t>
            </a:fld>
            <a:endParaRPr lang="en-GB" altLang="nl-B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4985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CA1686-2FEE-4189-BC69-FFC3E280F553}" type="slidenum">
              <a:rPr lang="en-GB" altLang="nl-BE">
                <a:solidFill>
                  <a:srgbClr val="000000"/>
                </a:solidFill>
              </a:rPr>
              <a:pPr/>
              <a:t>‹nr.›</a:t>
            </a:fld>
            <a:endParaRPr lang="en-GB" altLang="nl-B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5718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521BEE-5E3A-4035-A62E-28FD30A905DE}" type="slidenum">
              <a:rPr lang="en-GB" altLang="nl-BE">
                <a:solidFill>
                  <a:srgbClr val="000000"/>
                </a:solidFill>
              </a:rPr>
              <a:pPr/>
              <a:t>‹nr.›</a:t>
            </a:fld>
            <a:endParaRPr lang="en-GB" altLang="nl-B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377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nl-BE">
              <a:solidFill>
                <a:srgbClr val="000000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nl-BE">
              <a:solidFill>
                <a:srgbClr val="000000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9E7AD1-CF92-423D-A691-4A5D09065D2B}" type="slidenum">
              <a:rPr lang="en-GB" altLang="nl-BE">
                <a:solidFill>
                  <a:srgbClr val="000000"/>
                </a:solidFill>
              </a:rPr>
              <a:pPr/>
              <a:t>‹nr.›</a:t>
            </a:fld>
            <a:endParaRPr lang="en-GB" altLang="nl-B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6851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CBFE8F-3E61-4B02-B21A-16287C6A8ADF}" type="slidenum">
              <a:rPr lang="en-GB" altLang="nl-BE">
                <a:solidFill>
                  <a:srgbClr val="000000"/>
                </a:solidFill>
              </a:rPr>
              <a:pPr/>
              <a:t>‹nr.›</a:t>
            </a:fld>
            <a:endParaRPr lang="en-GB" altLang="nl-B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5184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BE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66920D-5694-4B94-BF08-5D274DCE74E8}" type="slidenum">
              <a:rPr lang="en-GB" altLang="nl-BE">
                <a:solidFill>
                  <a:srgbClr val="000000"/>
                </a:solidFill>
              </a:rPr>
              <a:pPr/>
              <a:t>‹nr.›</a:t>
            </a:fld>
            <a:endParaRPr lang="en-GB" altLang="nl-B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4701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9F5039-1087-45B5-88BD-97D1E2D37607}" type="slidenum">
              <a:rPr lang="en-GB" altLang="nl-BE">
                <a:solidFill>
                  <a:srgbClr val="000000"/>
                </a:solidFill>
              </a:rPr>
              <a:pPr/>
              <a:t>‹nr.›</a:t>
            </a:fld>
            <a:endParaRPr lang="en-GB" altLang="nl-B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4073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EDEFA9-B788-467B-8971-90110824C24C}" type="slidenum">
              <a:rPr lang="en-GB" altLang="nl-BE">
                <a:solidFill>
                  <a:srgbClr val="000000"/>
                </a:solidFill>
              </a:rPr>
              <a:pPr/>
              <a:t>‹nr.›</a:t>
            </a:fld>
            <a:endParaRPr lang="en-GB" altLang="nl-B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92688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36320" y="0"/>
            <a:ext cx="100584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6000" y="3200400"/>
            <a:ext cx="100584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6000" y="4724400"/>
            <a:ext cx="9144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4B117-B896-4922-94BA-D8690447B69F}" type="datetimeFigureOut">
              <a:rPr lang="nl-BE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31/01/2015</a:t>
            </a:fld>
            <a:endParaRPr lang="nl-BE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8620A-8683-4169-A578-1D1BE5D8662E}" type="slidenum">
              <a:rPr lang="nl-BE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79308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4B117-B896-4922-94BA-D8690447B69F}" type="datetimeFigureOut">
              <a:rPr lang="nl-BE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31/01/2015</a:t>
            </a:fld>
            <a:endParaRPr lang="nl-BE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8620A-8683-4169-A578-1D1BE5D8662E}" type="slidenum">
              <a:rPr lang="nl-BE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4637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36320" y="0"/>
            <a:ext cx="100584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3276600"/>
            <a:ext cx="100584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0" y="4953000"/>
            <a:ext cx="9144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4B117-B896-4922-94BA-D8690447B69F}" type="datetimeFigureOut">
              <a:rPr lang="nl-BE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31/01/2015</a:t>
            </a:fld>
            <a:endParaRPr lang="nl-BE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8620A-8683-4169-A578-1D1BE5D8662E}" type="slidenum">
              <a:rPr lang="nl-BE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24576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6000" y="609601"/>
            <a:ext cx="48768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609601"/>
            <a:ext cx="48768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4B117-B896-4922-94BA-D8690447B69F}" type="datetimeFigureOut">
              <a:rPr lang="nl-BE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31/01/2015</a:t>
            </a:fld>
            <a:endParaRPr lang="nl-BE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8620A-8683-4169-A578-1D1BE5D8662E}" type="slidenum">
              <a:rPr lang="nl-BE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8241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936" y="609600"/>
            <a:ext cx="48768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1936" y="1329264"/>
            <a:ext cx="48768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36" y="609600"/>
            <a:ext cx="48768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36" y="1329264"/>
            <a:ext cx="48768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4B117-B896-4922-94BA-D8690447B69F}" type="datetimeFigureOut">
              <a:rPr lang="nl-BE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31/01/2015</a:t>
            </a:fld>
            <a:endParaRPr lang="nl-BE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8620A-8683-4169-A578-1D1BE5D8662E}" type="slidenum">
              <a:rPr lang="nl-BE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011936" y="1249362"/>
            <a:ext cx="487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193536" y="1249362"/>
            <a:ext cx="487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655487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4B117-B896-4922-94BA-D8690447B69F}" type="datetimeFigureOut">
              <a:rPr lang="nl-BE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31/01/2015</a:t>
            </a:fld>
            <a:endParaRPr lang="nl-BE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8620A-8683-4169-A578-1D1BE5D8662E}" type="slidenum">
              <a:rPr lang="nl-BE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374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nl-BE">
              <a:solidFill>
                <a:srgbClr val="000000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nl-BE">
              <a:solidFill>
                <a:srgbClr val="000000"/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977D10-6388-46CB-B210-C43EE780B3D0}" type="slidenum">
              <a:rPr lang="en-GB" altLang="nl-BE">
                <a:solidFill>
                  <a:srgbClr val="000000"/>
                </a:solidFill>
              </a:rPr>
              <a:pPr/>
              <a:t>‹nr.›</a:t>
            </a:fld>
            <a:endParaRPr lang="en-GB" altLang="nl-B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29745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4B117-B896-4922-94BA-D8690447B69F}" type="datetimeFigureOut">
              <a:rPr lang="nl-BE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31/01/2015</a:t>
            </a:fld>
            <a:endParaRPr lang="nl-BE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8620A-8683-4169-A578-1D1BE5D8662E}" type="slidenum">
              <a:rPr lang="nl-BE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04394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4572000"/>
            <a:ext cx="9046464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7821" y="457201"/>
            <a:ext cx="6126579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6002" y="457200"/>
            <a:ext cx="3564876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4B117-B896-4922-94BA-D8690447B69F}" type="datetimeFigureOut">
              <a:rPr lang="nl-BE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31/01/2015</a:t>
            </a:fld>
            <a:endParaRPr lang="nl-BE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8620A-8683-4169-A578-1D1BE5D8662E}" type="slidenum">
              <a:rPr lang="nl-BE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2871259" y="2514336"/>
            <a:ext cx="3810000" cy="2117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490250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936" y="4572000"/>
            <a:ext cx="9046464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320" y="457200"/>
            <a:ext cx="100584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33856" y="3505200"/>
            <a:ext cx="98552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4B117-B896-4922-94BA-D8690447B69F}" type="datetimeFigureOut">
              <a:rPr lang="nl-BE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31/01/2015</a:t>
            </a:fld>
            <a:endParaRPr lang="nl-BE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8620A-8683-4169-A578-1D1BE5D8662E}" type="slidenum">
              <a:rPr lang="nl-BE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81236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685800"/>
            <a:ext cx="9652000" cy="3886200"/>
          </a:xfrm>
        </p:spPr>
        <p:txBody>
          <a:bodyPr vert="eaVert" anchor="t" anchorCtr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4B117-B896-4922-94BA-D8690447B69F}" type="datetimeFigureOut">
              <a:rPr lang="nl-BE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31/01/2015</a:t>
            </a:fld>
            <a:endParaRPr lang="nl-BE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8620A-8683-4169-A578-1D1BE5D8662E}" type="slidenum">
              <a:rPr lang="nl-BE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239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6000" y="685802"/>
            <a:ext cx="2438400" cy="5410199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685801"/>
            <a:ext cx="7620000" cy="4876800"/>
          </a:xfrm>
        </p:spPr>
        <p:txBody>
          <a:bodyPr vert="eaVert" anchor="t" anchorCtr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4B117-B896-4922-94BA-D8690447B69F}" type="datetimeFigureOut">
              <a:rPr lang="nl-BE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31/01/2015</a:t>
            </a:fld>
            <a:endParaRPr lang="nl-BE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8620A-8683-4169-A578-1D1BE5D8662E}" type="slidenum">
              <a:rPr lang="nl-BE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66364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982D01-FC81-4662-8FB6-4C445157B3C9}" type="slidenum">
              <a:rPr lang="en-GB">
                <a:solidFill>
                  <a:srgbClr val="000000"/>
                </a:solidFill>
              </a:rPr>
              <a:pPr/>
              <a:t>‹nr.›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04774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720569-B6B3-4322-B745-B65D3D10630B}" type="slidenum">
              <a:rPr lang="en-GB">
                <a:solidFill>
                  <a:srgbClr val="000000"/>
                </a:solidFill>
              </a:rPr>
              <a:pPr/>
              <a:t>‹nr.›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72513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A90752-5FA2-4943-A30B-24882E113293}" type="slidenum">
              <a:rPr lang="en-GB">
                <a:solidFill>
                  <a:srgbClr val="000000"/>
                </a:solidFill>
              </a:rPr>
              <a:pPr/>
              <a:t>‹nr.›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08552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D00F1E-D7B6-4C0A-988B-7ABA72C4E1C3}" type="slidenum">
              <a:rPr lang="en-GB">
                <a:solidFill>
                  <a:srgbClr val="000000"/>
                </a:solidFill>
              </a:rPr>
              <a:pPr/>
              <a:t>‹nr.›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78191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C37534-8238-40B4-8C30-625ABBA59116}" type="slidenum">
              <a:rPr lang="en-GB">
                <a:solidFill>
                  <a:srgbClr val="000000"/>
                </a:solidFill>
              </a:rPr>
              <a:pPr/>
              <a:t>‹nr.›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429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nl-BE">
              <a:solidFill>
                <a:srgbClr val="000000"/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nl-BE">
              <a:solidFill>
                <a:srgbClr val="000000"/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EF7240-7E0D-4A60-8E71-56C68BD18A5B}" type="slidenum">
              <a:rPr lang="en-GB" altLang="nl-BE">
                <a:solidFill>
                  <a:srgbClr val="000000"/>
                </a:solidFill>
              </a:rPr>
              <a:pPr/>
              <a:t>‹nr.›</a:t>
            </a:fld>
            <a:endParaRPr lang="en-GB" altLang="nl-B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69851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65F38D-B5EF-4D4A-86C7-2EA6C17231A7}" type="slidenum">
              <a:rPr lang="en-GB">
                <a:solidFill>
                  <a:srgbClr val="000000"/>
                </a:solidFill>
              </a:rPr>
              <a:pPr/>
              <a:t>‹nr.›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70392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ED16CE-E854-49C0-AD50-2AAB82402138}" type="slidenum">
              <a:rPr lang="en-GB">
                <a:solidFill>
                  <a:srgbClr val="000000"/>
                </a:solidFill>
              </a:rPr>
              <a:pPr/>
              <a:t>‹nr.›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16595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2EF3EA-8131-48BF-805A-448B52F3D06C}" type="slidenum">
              <a:rPr lang="en-GB">
                <a:solidFill>
                  <a:srgbClr val="000000"/>
                </a:solidFill>
              </a:rPr>
              <a:pPr/>
              <a:t>‹nr.›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87118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053DC8-91AC-4BF8-A5A4-E0619A780A8A}" type="slidenum">
              <a:rPr lang="en-GB">
                <a:solidFill>
                  <a:srgbClr val="000000"/>
                </a:solidFill>
              </a:rPr>
              <a:pPr/>
              <a:t>‹nr.›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37955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721671-EC8E-4F03-A651-C6ABA2AA0FB9}" type="slidenum">
              <a:rPr lang="en-GB">
                <a:solidFill>
                  <a:srgbClr val="000000"/>
                </a:solidFill>
              </a:rPr>
              <a:pPr/>
              <a:t>‹nr.›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3948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6FD715-5588-4FA5-A984-7DF205CFC85D}" type="slidenum">
              <a:rPr lang="en-GB">
                <a:solidFill>
                  <a:srgbClr val="000000"/>
                </a:solidFill>
              </a:rPr>
              <a:pPr/>
              <a:t>‹nr.›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58782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1C982D01-FC81-4662-8FB6-4C445157B3C9}" type="slidenum">
              <a:rPr lang="en-GB" smtClean="0">
                <a:solidFill>
                  <a:srgbClr val="000000"/>
                </a:solidFill>
              </a:rPr>
              <a:pPr/>
              <a:t>‹nr.›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78531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20569-B6B3-4322-B745-B65D3D10630B}" type="slidenum">
              <a:rPr lang="en-GB" smtClean="0">
                <a:solidFill>
                  <a:srgbClr val="000000"/>
                </a:solidFill>
              </a:rPr>
              <a:pPr/>
              <a:t>‹nr.›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32541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5A90752-5FA2-4943-A30B-24882E113293}" type="slidenum">
              <a:rPr lang="en-GB" smtClean="0">
                <a:solidFill>
                  <a:srgbClr val="000000"/>
                </a:solidFill>
              </a:rPr>
              <a:pPr/>
              <a:t>‹nr.›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62199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00F1E-D7B6-4C0A-988B-7ABA72C4E1C3}" type="slidenum">
              <a:rPr lang="en-GB" smtClean="0">
                <a:solidFill>
                  <a:srgbClr val="000000"/>
                </a:solidFill>
              </a:rPr>
              <a:pPr/>
              <a:t>‹nr.›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749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nl-BE">
              <a:solidFill>
                <a:srgbClr val="000000"/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nl-BE">
              <a:solidFill>
                <a:srgbClr val="000000"/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4CAA25-5E91-4948-9D0F-03207E400070}" type="slidenum">
              <a:rPr lang="en-GB" altLang="nl-BE">
                <a:solidFill>
                  <a:srgbClr val="000000"/>
                </a:solidFill>
              </a:rPr>
              <a:pPr/>
              <a:t>‹nr.›</a:t>
            </a:fld>
            <a:endParaRPr lang="en-GB" altLang="nl-B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71743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37534-8238-40B4-8C30-625ABBA59116}" type="slidenum">
              <a:rPr lang="en-GB" smtClean="0">
                <a:solidFill>
                  <a:srgbClr val="000000"/>
                </a:solidFill>
              </a:rPr>
              <a:pPr/>
              <a:t>‹nr.›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95435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5F38D-B5EF-4D4A-86C7-2EA6C17231A7}" type="slidenum">
              <a:rPr lang="en-GB" smtClean="0">
                <a:solidFill>
                  <a:srgbClr val="000000"/>
                </a:solidFill>
              </a:rPr>
              <a:pPr/>
              <a:t>‹nr.›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56836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D16CE-E854-49C0-AD50-2AAB82402138}" type="slidenum">
              <a:rPr lang="en-GB" smtClean="0">
                <a:solidFill>
                  <a:srgbClr val="000000"/>
                </a:solidFill>
              </a:rPr>
              <a:pPr/>
              <a:t>‹nr.›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13858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F3EA-8131-48BF-805A-448B52F3D06C}" type="slidenum">
              <a:rPr lang="en-GB" smtClean="0">
                <a:solidFill>
                  <a:srgbClr val="000000"/>
                </a:solidFill>
              </a:rPr>
              <a:pPr/>
              <a:t>‹nr.›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75339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53DC8-91AC-4BF8-A5A4-E0619A780A8A}" type="slidenum">
              <a:rPr lang="en-GB" smtClean="0">
                <a:solidFill>
                  <a:srgbClr val="000000"/>
                </a:solidFill>
              </a:rPr>
              <a:pPr/>
              <a:t>‹nr.›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32628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23D39DC4-3E68-4753-A385-41408831807F}" type="slidenum">
              <a:rPr lang="en-GB" smtClean="0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08355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23D39DC4-3E68-4753-A385-41408831807F}" type="slidenum">
              <a:rPr lang="en-GB" smtClean="0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26621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23D39DC4-3E68-4753-A385-41408831807F}" type="slidenum">
              <a:rPr lang="en-GB" smtClean="0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391753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23D39DC4-3E68-4753-A385-41408831807F}" type="slidenum">
              <a:rPr lang="en-GB" smtClean="0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10428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23D39DC4-3E68-4753-A385-41408831807F}" type="slidenum">
              <a:rPr lang="en-GB" smtClean="0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16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nl-BE">
              <a:solidFill>
                <a:srgbClr val="000000"/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nl-BE">
              <a:solidFill>
                <a:srgbClr val="000000"/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8E769E-5F78-4E3F-8E14-48A3A004CA45}" type="slidenum">
              <a:rPr lang="en-GB" altLang="nl-BE">
                <a:solidFill>
                  <a:srgbClr val="000000"/>
                </a:solidFill>
              </a:rPr>
              <a:pPr/>
              <a:t>‹nr.›</a:t>
            </a:fld>
            <a:endParaRPr lang="en-GB" altLang="nl-B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41535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23D39DC4-3E68-4753-A385-41408831807F}" type="slidenum">
              <a:rPr lang="en-GB" smtClean="0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36645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21671-EC8E-4F03-A651-C6ABA2AA0FB9}" type="slidenum">
              <a:rPr lang="en-GB" smtClean="0">
                <a:solidFill>
                  <a:srgbClr val="000000"/>
                </a:solidFill>
              </a:rPr>
              <a:pPr/>
              <a:t>‹nr.›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29292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16FD715-5588-4FA5-A984-7DF205CFC85D}" type="slidenum">
              <a:rPr lang="en-GB" smtClean="0">
                <a:solidFill>
                  <a:srgbClr val="000000"/>
                </a:solidFill>
              </a:rPr>
              <a:pPr/>
              <a:t>‹nr.›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51410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1BDC-EC8D-4131-A0B7-1041FDD50CED}" type="slidenum">
              <a:rPr lang="en-GB" altLang="nl-BE" smtClean="0">
                <a:solidFill>
                  <a:srgbClr val="000000"/>
                </a:solidFill>
              </a:rPr>
              <a:pPr/>
              <a:t>‹nr.›</a:t>
            </a:fld>
            <a:endParaRPr lang="en-GB" altLang="nl-B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4437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6711B-35B2-40AB-B10B-8AB3C21B28A6}" type="slidenum">
              <a:rPr lang="en-GB" altLang="nl-BE" smtClean="0">
                <a:solidFill>
                  <a:srgbClr val="000000"/>
                </a:solidFill>
              </a:rPr>
              <a:pPr/>
              <a:t>‹nr.›</a:t>
            </a:fld>
            <a:endParaRPr lang="en-GB" altLang="nl-B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88027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22D92-0825-4D7B-91FB-7A5170EE7026}" type="slidenum">
              <a:rPr lang="en-GB" altLang="nl-BE" smtClean="0">
                <a:solidFill>
                  <a:srgbClr val="000000"/>
                </a:solidFill>
              </a:rPr>
              <a:pPr/>
              <a:t>‹nr.›</a:t>
            </a:fld>
            <a:endParaRPr lang="en-GB" altLang="nl-B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38706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08928-02BB-41E6-B42A-1C423B849E4A}" type="slidenum">
              <a:rPr lang="en-GB" altLang="nl-BE" smtClean="0">
                <a:solidFill>
                  <a:srgbClr val="000000"/>
                </a:solidFill>
              </a:rPr>
              <a:pPr/>
              <a:t>‹nr.›</a:t>
            </a:fld>
            <a:endParaRPr lang="en-GB" altLang="nl-B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48331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6096F-F51F-492C-B3B1-B3378A26473A}" type="slidenum">
              <a:rPr lang="en-GB" altLang="nl-BE" smtClean="0">
                <a:solidFill>
                  <a:srgbClr val="000000"/>
                </a:solidFill>
              </a:rPr>
              <a:pPr/>
              <a:t>‹nr.›</a:t>
            </a:fld>
            <a:endParaRPr lang="en-GB" altLang="nl-B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56477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432FF-B0DC-48F0-8852-43CFD888F56B}" type="slidenum">
              <a:rPr lang="en-GB" altLang="nl-BE" smtClean="0">
                <a:solidFill>
                  <a:srgbClr val="000000"/>
                </a:solidFill>
              </a:rPr>
              <a:pPr/>
              <a:t>‹nr.›</a:t>
            </a:fld>
            <a:endParaRPr lang="en-GB" altLang="nl-B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25503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172DA-390E-4387-A6A7-E555EF4C7E1C}" type="slidenum">
              <a:rPr lang="en-GB" altLang="nl-BE" smtClean="0">
                <a:solidFill>
                  <a:srgbClr val="000000"/>
                </a:solidFill>
              </a:rPr>
              <a:pPr/>
              <a:t>‹nr.›</a:t>
            </a:fld>
            <a:endParaRPr lang="en-GB" altLang="nl-B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947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nl-BE">
              <a:solidFill>
                <a:srgbClr val="000000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nl-BE">
              <a:solidFill>
                <a:srgbClr val="000000"/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2BF360-BA53-4B7C-A1C1-1719B023B28E}" type="slidenum">
              <a:rPr lang="en-GB" altLang="nl-BE">
                <a:solidFill>
                  <a:srgbClr val="000000"/>
                </a:solidFill>
              </a:rPr>
              <a:pPr/>
              <a:t>‹nr.›</a:t>
            </a:fld>
            <a:endParaRPr lang="en-GB" altLang="nl-B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63119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EDD34-2DFD-4BB9-904E-332AC674BFF6}" type="slidenum">
              <a:rPr lang="en-GB" altLang="nl-BE" smtClean="0">
                <a:solidFill>
                  <a:srgbClr val="000000"/>
                </a:solidFill>
              </a:rPr>
              <a:pPr/>
              <a:t>‹nr.›</a:t>
            </a:fld>
            <a:endParaRPr lang="en-GB" altLang="nl-B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37188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A55C6-FEFA-48B0-BC07-9E897A719301}" type="slidenum">
              <a:rPr lang="en-GB" altLang="nl-BE" smtClean="0">
                <a:solidFill>
                  <a:srgbClr val="000000"/>
                </a:solidFill>
              </a:rPr>
              <a:pPr/>
              <a:t>‹nr.›</a:t>
            </a:fld>
            <a:endParaRPr lang="en-GB" altLang="nl-B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248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3E65D643-0E16-4E8C-96BA-00EE457BE17E}" type="slidenum">
              <a:rPr lang="en-GB" altLang="nl-BE" smtClean="0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en-GB" altLang="nl-BE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04377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3E65D643-0E16-4E8C-96BA-00EE457BE17E}" type="slidenum">
              <a:rPr lang="en-GB" altLang="nl-BE" smtClean="0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en-GB" altLang="nl-BE" smtClean="0">
              <a:solidFill>
                <a:srgbClr val="0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7417436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3E65D643-0E16-4E8C-96BA-00EE457BE17E}" type="slidenum">
              <a:rPr lang="en-GB" altLang="nl-BE" smtClean="0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en-GB" altLang="nl-BE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45193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3E65D643-0E16-4E8C-96BA-00EE457BE17E}" type="slidenum">
              <a:rPr lang="en-GB" altLang="nl-BE" smtClean="0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en-GB" altLang="nl-BE" smtClean="0">
              <a:solidFill>
                <a:srgbClr val="0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8783528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3E65D643-0E16-4E8C-96BA-00EE457BE17E}" type="slidenum">
              <a:rPr lang="en-GB" altLang="nl-BE" smtClean="0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en-GB" altLang="nl-BE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92388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611D9-3083-41A2-A994-43CDE9A955F3}" type="slidenum">
              <a:rPr lang="en-GB" altLang="nl-BE" smtClean="0">
                <a:solidFill>
                  <a:srgbClr val="000000"/>
                </a:solidFill>
              </a:rPr>
              <a:pPr/>
              <a:t>‹nr.›</a:t>
            </a:fld>
            <a:endParaRPr lang="en-GB" altLang="nl-B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85805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B84B2-3665-4582-BB42-85ADA0DE7915}" type="slidenum">
              <a:rPr lang="en-GB" altLang="nl-BE" smtClean="0">
                <a:solidFill>
                  <a:srgbClr val="000000"/>
                </a:solidFill>
              </a:rPr>
              <a:pPr/>
              <a:t>‹nr.›</a:t>
            </a:fld>
            <a:endParaRPr lang="en-GB" altLang="nl-B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02120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B73B3-B13D-4511-8459-8FE2EBF6017F}" type="slidenum">
              <a:rPr lang="en-GB" altLang="nl-BE" smtClean="0">
                <a:solidFill>
                  <a:srgbClr val="000000"/>
                </a:solidFill>
              </a:rPr>
              <a:pPr/>
              <a:t>‹nr.›</a:t>
            </a:fld>
            <a:endParaRPr lang="en-GB" altLang="nl-B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892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nl-BE">
              <a:solidFill>
                <a:srgbClr val="000000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nl-BE">
              <a:solidFill>
                <a:srgbClr val="000000"/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3B1246-31BB-4383-9D0C-5BC34857FC00}" type="slidenum">
              <a:rPr lang="en-GB" altLang="nl-BE">
                <a:solidFill>
                  <a:srgbClr val="000000"/>
                </a:solidFill>
              </a:rPr>
              <a:pPr/>
              <a:t>‹nr.›</a:t>
            </a:fld>
            <a:endParaRPr lang="en-GB" altLang="nl-B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61611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44AFE-DA02-4785-8177-175416955518}" type="slidenum">
              <a:rPr lang="en-GB" altLang="nl-BE" smtClean="0">
                <a:solidFill>
                  <a:srgbClr val="000000"/>
                </a:solidFill>
              </a:rPr>
              <a:pPr/>
              <a:t>‹nr.›</a:t>
            </a:fld>
            <a:endParaRPr lang="en-GB" altLang="nl-B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21375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8C1BB-23F6-4782-8B3D-1F87A33D6898}" type="slidenum">
              <a:rPr lang="en-GB" altLang="nl-BE" smtClean="0">
                <a:solidFill>
                  <a:srgbClr val="000000"/>
                </a:solidFill>
              </a:rPr>
              <a:pPr/>
              <a:t>‹nr.›</a:t>
            </a:fld>
            <a:endParaRPr lang="en-GB" altLang="nl-B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3814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C9390-8526-4BB5-8DF6-2AAECB6D59EE}" type="slidenum">
              <a:rPr lang="en-GB" altLang="nl-BE" smtClean="0">
                <a:solidFill>
                  <a:srgbClr val="000000"/>
                </a:solidFill>
              </a:rPr>
              <a:pPr/>
              <a:t>‹nr.›</a:t>
            </a:fld>
            <a:endParaRPr lang="en-GB" altLang="nl-B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29826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B0EAC-23A0-41FA-8E8F-A48B141BD119}" type="slidenum">
              <a:rPr lang="en-GB" altLang="nl-BE" smtClean="0">
                <a:solidFill>
                  <a:srgbClr val="000000"/>
                </a:solidFill>
              </a:rPr>
              <a:pPr/>
              <a:t>‹nr.›</a:t>
            </a:fld>
            <a:endParaRPr lang="en-GB" altLang="nl-B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57306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A1686-2FEE-4189-BC69-FFC3E280F553}" type="slidenum">
              <a:rPr lang="en-GB" altLang="nl-BE" smtClean="0">
                <a:solidFill>
                  <a:srgbClr val="000000"/>
                </a:solidFill>
              </a:rPr>
              <a:pPr/>
              <a:t>‹nr.›</a:t>
            </a:fld>
            <a:endParaRPr lang="en-GB" altLang="nl-B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7532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21BEE-5E3A-4035-A62E-28FD30A905DE}" type="slidenum">
              <a:rPr lang="en-GB" altLang="nl-BE" smtClean="0">
                <a:solidFill>
                  <a:srgbClr val="000000"/>
                </a:solidFill>
              </a:rPr>
              <a:pPr/>
              <a:t>‹nr.›</a:t>
            </a:fld>
            <a:endParaRPr lang="en-GB" altLang="nl-B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96931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BFE8F-3E61-4B02-B21A-16287C6A8ADF}" type="slidenum">
              <a:rPr lang="en-GB" altLang="nl-BE" smtClean="0">
                <a:solidFill>
                  <a:srgbClr val="000000"/>
                </a:solidFill>
              </a:rPr>
              <a:pPr/>
              <a:t>‹nr.›</a:t>
            </a:fld>
            <a:endParaRPr lang="en-GB" altLang="nl-B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77049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6920D-5694-4B94-BF08-5D274DCE74E8}" type="slidenum">
              <a:rPr lang="en-GB" altLang="nl-BE" smtClean="0">
                <a:solidFill>
                  <a:srgbClr val="000000"/>
                </a:solidFill>
              </a:rPr>
              <a:pPr/>
              <a:t>‹nr.›</a:t>
            </a:fld>
            <a:endParaRPr lang="en-GB" altLang="nl-B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7971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DAB334E8-C77C-4C8A-9EF9-8B353E63DCA6}" type="slidenum">
              <a:rPr lang="en-GB" altLang="nl-BE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en-GB" altLang="nl-BE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61718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DAB334E8-C77C-4C8A-9EF9-8B353E63DCA6}" type="slidenum">
              <a:rPr lang="en-GB" altLang="nl-BE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en-GB" altLang="nl-BE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5825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8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17" Type="http://schemas.openxmlformats.org/officeDocument/2006/relationships/slideLayout" Target="../slideLayouts/slideLayout72.xml"/><Relationship Id="rId2" Type="http://schemas.openxmlformats.org/officeDocument/2006/relationships/slideLayout" Target="../slideLayouts/slideLayout57.xml"/><Relationship Id="rId16" Type="http://schemas.openxmlformats.org/officeDocument/2006/relationships/slideLayout" Target="../slideLayouts/slideLayout71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65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slideLayout" Target="../slideLayouts/slideLayout85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17" Type="http://schemas.openxmlformats.org/officeDocument/2006/relationships/theme" Target="../theme/theme7.xml"/><Relationship Id="rId2" Type="http://schemas.openxmlformats.org/officeDocument/2006/relationships/slideLayout" Target="../slideLayouts/slideLayout74.xml"/><Relationship Id="rId16" Type="http://schemas.openxmlformats.org/officeDocument/2006/relationships/slideLayout" Target="../slideLayouts/slideLayout88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slideLayout" Target="../slideLayouts/slideLayout8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slideLayout" Target="../slideLayouts/slideLayout101.xml"/><Relationship Id="rId18" Type="http://schemas.openxmlformats.org/officeDocument/2006/relationships/theme" Target="../theme/theme8.xml"/><Relationship Id="rId3" Type="http://schemas.openxmlformats.org/officeDocument/2006/relationships/slideLayout" Target="../slideLayouts/slideLayout91.xml"/><Relationship Id="rId21" Type="http://schemas.openxmlformats.org/officeDocument/2006/relationships/image" Target="../media/image7.png"/><Relationship Id="rId7" Type="http://schemas.openxmlformats.org/officeDocument/2006/relationships/slideLayout" Target="../slideLayouts/slideLayout95.xml"/><Relationship Id="rId12" Type="http://schemas.openxmlformats.org/officeDocument/2006/relationships/slideLayout" Target="../slideLayouts/slideLayout100.xml"/><Relationship Id="rId17" Type="http://schemas.openxmlformats.org/officeDocument/2006/relationships/slideLayout" Target="../slideLayouts/slideLayout105.xml"/><Relationship Id="rId2" Type="http://schemas.openxmlformats.org/officeDocument/2006/relationships/slideLayout" Target="../slideLayouts/slideLayout90.xml"/><Relationship Id="rId16" Type="http://schemas.openxmlformats.org/officeDocument/2006/relationships/slideLayout" Target="../slideLayouts/slideLayout104.xml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5" Type="http://schemas.openxmlformats.org/officeDocument/2006/relationships/slideLayout" Target="../slideLayouts/slideLayout103.xml"/><Relationship Id="rId10" Type="http://schemas.openxmlformats.org/officeDocument/2006/relationships/slideLayout" Target="../slideLayouts/slideLayout98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slideLayout" Target="../slideLayouts/slideLayout102.xml"/><Relationship Id="rId22" Type="http://schemas.openxmlformats.org/officeDocument/2006/relationships/image" Target="../media/image8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3.xml"/><Relationship Id="rId13" Type="http://schemas.openxmlformats.org/officeDocument/2006/relationships/slideLayout" Target="../slideLayouts/slideLayout118.xml"/><Relationship Id="rId18" Type="http://schemas.openxmlformats.org/officeDocument/2006/relationships/theme" Target="../theme/theme9.xml"/><Relationship Id="rId3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112.xml"/><Relationship Id="rId12" Type="http://schemas.openxmlformats.org/officeDocument/2006/relationships/slideLayout" Target="../slideLayouts/slideLayout117.xml"/><Relationship Id="rId17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07.xml"/><Relationship Id="rId16" Type="http://schemas.openxmlformats.org/officeDocument/2006/relationships/slideLayout" Target="../slideLayouts/slideLayout121.xml"/><Relationship Id="rId1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11.xml"/><Relationship Id="rId11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110.xml"/><Relationship Id="rId15" Type="http://schemas.openxmlformats.org/officeDocument/2006/relationships/slideLayout" Target="../slideLayouts/slideLayout120.xml"/><Relationship Id="rId10" Type="http://schemas.openxmlformats.org/officeDocument/2006/relationships/slideLayout" Target="../slideLayouts/slideLayout115.xml"/><Relationship Id="rId4" Type="http://schemas.openxmlformats.org/officeDocument/2006/relationships/slideLayout" Target="../slideLayouts/slideLayout109.xml"/><Relationship Id="rId9" Type="http://schemas.openxmlformats.org/officeDocument/2006/relationships/slideLayout" Target="../slideLayouts/slideLayout114.xml"/><Relationship Id="rId14" Type="http://schemas.openxmlformats.org/officeDocument/2006/relationships/slideLayout" Target="../slideLayouts/slideLayout1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nl-BE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nl-BE" smtClean="0"/>
              <a:t>Click to edit Master text styles</a:t>
            </a:r>
          </a:p>
          <a:p>
            <a:pPr lvl="1"/>
            <a:r>
              <a:rPr lang="en-GB" altLang="nl-BE" smtClean="0"/>
              <a:t>Second level</a:t>
            </a:r>
          </a:p>
          <a:p>
            <a:pPr lvl="2"/>
            <a:r>
              <a:rPr lang="en-GB" altLang="nl-BE" smtClean="0"/>
              <a:t>Third level</a:t>
            </a:r>
          </a:p>
          <a:p>
            <a:pPr lvl="3"/>
            <a:r>
              <a:rPr lang="en-GB" altLang="nl-BE" smtClean="0"/>
              <a:t>Fourth level</a:t>
            </a:r>
          </a:p>
          <a:p>
            <a:pPr lvl="4"/>
            <a:r>
              <a:rPr lang="en-GB" altLang="nl-BE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altLang="nl-BE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altLang="nl-BE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6898A412-D4D2-4566-9E94-269DD162C73C}" type="slidenum">
              <a:rPr lang="en-GB" altLang="nl-BE" smtClean="0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en-GB" altLang="nl-BE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487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nl-BE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nl-BE" smtClean="0"/>
              <a:t>Click to edit Master text styles</a:t>
            </a:r>
          </a:p>
          <a:p>
            <a:pPr lvl="1"/>
            <a:r>
              <a:rPr lang="en-GB" altLang="nl-BE" smtClean="0"/>
              <a:t>Second level</a:t>
            </a:r>
          </a:p>
          <a:p>
            <a:pPr lvl="2"/>
            <a:r>
              <a:rPr lang="en-GB" altLang="nl-BE" smtClean="0"/>
              <a:t>Third level</a:t>
            </a:r>
          </a:p>
          <a:p>
            <a:pPr lvl="3"/>
            <a:r>
              <a:rPr lang="en-GB" altLang="nl-BE" smtClean="0"/>
              <a:t>Fourth level</a:t>
            </a:r>
          </a:p>
          <a:p>
            <a:pPr lvl="4"/>
            <a:r>
              <a:rPr lang="en-GB" altLang="nl-BE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3E65D643-0E16-4E8C-96BA-00EE457BE17E}" type="slidenum">
              <a:rPr lang="en-GB" altLang="nl-BE" smtClean="0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en-GB" altLang="nl-BE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563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nl-BE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nl-BE" smtClean="0"/>
              <a:t>Click to edit Master text styles</a:t>
            </a:r>
          </a:p>
          <a:p>
            <a:pPr lvl="1"/>
            <a:r>
              <a:rPr lang="en-GB" altLang="nl-BE" smtClean="0"/>
              <a:t>Second level</a:t>
            </a:r>
          </a:p>
          <a:p>
            <a:pPr lvl="2"/>
            <a:r>
              <a:rPr lang="en-GB" altLang="nl-BE" smtClean="0"/>
              <a:t>Third level</a:t>
            </a:r>
          </a:p>
          <a:p>
            <a:pPr lvl="3"/>
            <a:r>
              <a:rPr lang="en-GB" altLang="nl-BE" smtClean="0"/>
              <a:t>Fourth level</a:t>
            </a:r>
          </a:p>
          <a:p>
            <a:pPr lvl="4"/>
            <a:r>
              <a:rPr lang="en-GB" altLang="nl-BE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DAB334E8-C77C-4C8A-9EF9-8B353E63DCA6}" type="slidenum">
              <a:rPr lang="en-GB" altLang="nl-BE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en-GB" altLang="nl-BE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9248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16000" y="4572000"/>
            <a:ext cx="90424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0" y="685800"/>
            <a:ext cx="100584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31200" y="620877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5C04B117-B896-4922-94BA-D8690447B69F}" type="datetimeFigureOut">
              <a:rPr lang="nl-BE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31/01/2015</a:t>
            </a:fld>
            <a:endParaRPr lang="nl-BE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15999" y="6208777"/>
            <a:ext cx="64984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nl-BE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5687569"/>
            <a:ext cx="101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D428620A-8683-4169-A578-1D1BE5D8662E}" type="slidenum">
              <a:rPr lang="nl-BE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36320" y="0"/>
            <a:ext cx="100584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752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23D39DC4-3E68-4753-A385-41408831807F}" type="slidenum">
              <a:rPr lang="en-GB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443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altLang="nl-BE" smtClean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altLang="nl-BE" smtClean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6898A412-D4D2-4566-9E94-269DD162C73C}" type="slidenum">
              <a:rPr lang="en-GB" altLang="nl-BE" smtClean="0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en-GB" altLang="nl-BE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0110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  <p:sldLayoutId id="2147483755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altLang="nl-BE" smtClean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altLang="nl-BE" smtClean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6898A412-D4D2-4566-9E94-269DD162C73C}" type="slidenum">
              <a:rPr lang="en-GB" altLang="nl-BE" smtClean="0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en-GB" altLang="nl-BE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795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85" r:id="rId12"/>
    <p:sldLayoutId id="2147483786" r:id="rId13"/>
    <p:sldLayoutId id="2147483787" r:id="rId14"/>
    <p:sldLayoutId id="2147483788" r:id="rId15"/>
    <p:sldLayoutId id="214748378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altLang="nl-BE" smtClean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altLang="nl-BE" smtClean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6898A412-D4D2-4566-9E94-269DD162C73C}" type="slidenum">
              <a:rPr lang="en-GB" altLang="nl-BE" smtClean="0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en-GB" altLang="nl-BE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2549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  <p:sldLayoutId id="2147483820" r:id="rId12"/>
    <p:sldLayoutId id="2147483821" r:id="rId13"/>
    <p:sldLayoutId id="2147483822" r:id="rId14"/>
    <p:sldLayoutId id="2147483823" r:id="rId15"/>
    <p:sldLayoutId id="2147483824" r:id="rId16"/>
    <p:sldLayoutId id="214748382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altLang="nl-BE" smtClean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altLang="nl-BE" smtClean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6898A412-D4D2-4566-9E94-269DD162C73C}" type="slidenum">
              <a:rPr lang="en-GB" altLang="nl-BE" smtClean="0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en-GB" altLang="nl-BE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7707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  <p:sldLayoutId id="2147483856" r:id="rId12"/>
    <p:sldLayoutId id="2147483857" r:id="rId13"/>
    <p:sldLayoutId id="2147483858" r:id="rId14"/>
    <p:sldLayoutId id="2147483859" r:id="rId15"/>
    <p:sldLayoutId id="2147483860" r:id="rId16"/>
    <p:sldLayoutId id="2147483861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11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9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29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29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9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9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9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9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9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9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9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9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9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9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9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9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9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29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9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gif"/><Relationship Id="rId1" Type="http://schemas.openxmlformats.org/officeDocument/2006/relationships/slideLayout" Target="../slideLayouts/slideLayout29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0.xml"/><Relationship Id="rId1" Type="http://schemas.openxmlformats.org/officeDocument/2006/relationships/themeOverride" Target="../theme/themeOverride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gif"/><Relationship Id="rId1" Type="http://schemas.openxmlformats.org/officeDocument/2006/relationships/slideLayout" Target="../slideLayouts/slideLayout29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9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9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29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29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29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29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9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9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29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29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29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29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29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9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9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29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9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9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9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9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9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29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8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gif"/><Relationship Id="rId1" Type="http://schemas.openxmlformats.org/officeDocument/2006/relationships/slideLayout" Target="../slideLayouts/slideLayout29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9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9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79.jpeg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g"/><Relationship Id="rId1" Type="http://schemas.openxmlformats.org/officeDocument/2006/relationships/slideLayout" Target="../slideLayouts/slideLayout29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g"/><Relationship Id="rId1" Type="http://schemas.openxmlformats.org/officeDocument/2006/relationships/slideLayout" Target="../slideLayouts/slideLayout29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g"/><Relationship Id="rId1" Type="http://schemas.openxmlformats.org/officeDocument/2006/relationships/slideLayout" Target="../slideLayouts/slideLayout29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95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11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Bijbelstudies\Maps charts photos cliparts etc\Revelation\APOCALYPSE b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981200"/>
            <a:ext cx="8610600" cy="2268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84140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525517" y="274747"/>
            <a:ext cx="11098924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0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Tite 1:16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16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Ils font profession de connaître Dieu, mais ils le renient par leurs œuvres, étant abominables, rebelles, </a:t>
            </a:r>
            <a:endParaRPr lang="fr-FR" sz="44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et </a:t>
            </a:r>
            <a:r>
              <a:rPr lang="fr-FR" sz="4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incapables d’aucune bonne œuvre.</a:t>
            </a:r>
            <a:r>
              <a:rPr lang="fr-FR" sz="4400" i="1" dirty="0">
                <a:solidFill>
                  <a:srgbClr val="000000"/>
                </a:solidFill>
              </a:rPr>
              <a:t> </a:t>
            </a:r>
            <a:r>
              <a:rPr lang="fr-FR" sz="4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  </a:t>
            </a:r>
            <a:endParaRPr lang="nl-BE" sz="2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4368703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325821" y="300001"/>
            <a:ext cx="11666482" cy="69403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000" dirty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Arial" pitchFamily="34" charset="0"/>
              </a:rPr>
              <a:t>Apocalypse 3:18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900" dirty="0"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400" b="1" dirty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Arial" pitchFamily="34" charset="0"/>
              </a:rPr>
              <a:t>Je te conseille d’acheter de moi de l’or éprouvé par le feu,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400" b="1" dirty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Arial" pitchFamily="34" charset="0"/>
              </a:rPr>
              <a:t>afin que tu deviennes riche,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400" b="1" dirty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Arial" pitchFamily="34" charset="0"/>
              </a:rPr>
              <a:t>et des vêtements blancs,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400" b="1" dirty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Arial" pitchFamily="34" charset="0"/>
              </a:rPr>
              <a:t>afin que tu sois vêtu et que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400" b="1" dirty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Arial" pitchFamily="34" charset="0"/>
              </a:rPr>
              <a:t>la honte de ta nudité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400" b="1" dirty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Arial" pitchFamily="34" charset="0"/>
              </a:rPr>
              <a:t>ne paraisse pas, et un collyre pour oindre tes yeux, </a:t>
            </a:r>
            <a:r>
              <a:rPr lang="fr-FR" sz="44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Arial" pitchFamily="34" charset="0"/>
              </a:rPr>
              <a:t>afin </a:t>
            </a:r>
            <a:r>
              <a:rPr lang="fr-FR" sz="4400" b="1" dirty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Arial" pitchFamily="34" charset="0"/>
              </a:rPr>
              <a:t>que tu voies.</a:t>
            </a:r>
            <a:endParaRPr lang="nl-BE" sz="4400" b="1" dirty="0"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fr-FR" sz="4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   </a:t>
            </a:r>
            <a:endParaRPr lang="nl-BE" sz="4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9392435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273269" y="3011652"/>
            <a:ext cx="11719034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000" dirty="0">
                <a:solidFill>
                  <a:srgbClr val="FFFFFF"/>
                </a:solidFill>
                <a:effectLst>
                  <a:glow rad="228600">
                    <a:srgbClr val="3333CC">
                      <a:satMod val="175000"/>
                      <a:alpha val="40000"/>
                    </a:srgbClr>
                  </a:glow>
                </a:effectLst>
                <a:cs typeface="Arial" pitchFamily="34" charset="0"/>
              </a:rPr>
              <a:t>Apocalypse 3:21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1600" dirty="0">
              <a:solidFill>
                <a:srgbClr val="FFFFFF"/>
              </a:solidFill>
              <a:effectLst>
                <a:glow rad="228600">
                  <a:srgbClr val="3333CC">
                    <a:satMod val="175000"/>
                    <a:alpha val="40000"/>
                  </a:srgbClr>
                </a:glow>
              </a:effectLst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400" b="1" dirty="0">
                <a:solidFill>
                  <a:srgbClr val="FFFFFF"/>
                </a:solidFill>
                <a:effectLst>
                  <a:glow rad="228600">
                    <a:srgbClr val="3333CC">
                      <a:satMod val="175000"/>
                      <a:alpha val="40000"/>
                    </a:srgbClr>
                  </a:glow>
                </a:effectLst>
                <a:cs typeface="Arial" pitchFamily="34" charset="0"/>
              </a:rPr>
              <a:t>Celui qui vaincra, je le ferai asseoir avec moi sur mon trône, comme moi j’ai vaincu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400" b="1" dirty="0">
                <a:solidFill>
                  <a:srgbClr val="FFFFFF"/>
                </a:solidFill>
                <a:effectLst>
                  <a:glow rad="228600">
                    <a:srgbClr val="3333CC">
                      <a:satMod val="175000"/>
                      <a:alpha val="40000"/>
                    </a:srgbClr>
                  </a:glow>
                </a:effectLst>
                <a:cs typeface="Arial" pitchFamily="34" charset="0"/>
              </a:rPr>
              <a:t>et me suis assis avec mon Père </a:t>
            </a:r>
            <a:endParaRPr lang="fr-FR" sz="4400" b="1" dirty="0" smtClean="0">
              <a:solidFill>
                <a:srgbClr val="FFFFFF"/>
              </a:solidFill>
              <a:effectLst>
                <a:glow rad="228600">
                  <a:srgbClr val="3333CC">
                    <a:satMod val="175000"/>
                    <a:alpha val="40000"/>
                  </a:srgbClr>
                </a:glow>
              </a:effectLst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400" b="1" dirty="0" smtClean="0">
                <a:solidFill>
                  <a:srgbClr val="FFFFFF"/>
                </a:solidFill>
                <a:effectLst>
                  <a:glow rad="228600">
                    <a:srgbClr val="3333CC">
                      <a:satMod val="175000"/>
                      <a:alpha val="40000"/>
                    </a:srgbClr>
                  </a:glow>
                </a:effectLst>
                <a:cs typeface="Arial" pitchFamily="34" charset="0"/>
              </a:rPr>
              <a:t>sur </a:t>
            </a:r>
            <a:r>
              <a:rPr lang="fr-FR" sz="4400" b="1" dirty="0">
                <a:solidFill>
                  <a:srgbClr val="FFFFFF"/>
                </a:solidFill>
                <a:effectLst>
                  <a:glow rad="228600">
                    <a:srgbClr val="3333CC">
                      <a:satMod val="175000"/>
                      <a:alpha val="40000"/>
                    </a:srgbClr>
                  </a:glow>
                </a:effectLst>
                <a:cs typeface="Arial" pitchFamily="34" charset="0"/>
              </a:rPr>
              <a:t>son trône.</a:t>
            </a:r>
            <a:r>
              <a:rPr lang="fr-FR" sz="4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 </a:t>
            </a:r>
            <a:endParaRPr lang="nl-BE" sz="4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fr-FR" sz="4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   </a:t>
            </a:r>
            <a:endParaRPr lang="nl-BE" sz="4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590261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210208" y="2837465"/>
            <a:ext cx="11676992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000" dirty="0">
                <a:solidFill>
                  <a:srgbClr val="FFFFFF"/>
                </a:solidFill>
                <a:effectLst>
                  <a:glow rad="228600">
                    <a:srgbClr val="3333CC">
                      <a:satMod val="175000"/>
                      <a:alpha val="40000"/>
                    </a:srgbClr>
                  </a:glow>
                </a:effectLst>
                <a:cs typeface="Arial" pitchFamily="34" charset="0"/>
              </a:rPr>
              <a:t>Hébreux 4:16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1600" dirty="0">
              <a:solidFill>
                <a:srgbClr val="FFFFFF"/>
              </a:solidFill>
              <a:effectLst>
                <a:glow rad="228600">
                  <a:srgbClr val="3333CC">
                    <a:satMod val="175000"/>
                    <a:alpha val="40000"/>
                  </a:srgbClr>
                </a:glow>
              </a:effectLst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400" b="1" dirty="0">
                <a:solidFill>
                  <a:srgbClr val="FFFFFF"/>
                </a:solidFill>
                <a:effectLst>
                  <a:glow rad="228600">
                    <a:srgbClr val="3333CC">
                      <a:satMod val="175000"/>
                      <a:alpha val="40000"/>
                    </a:srgbClr>
                  </a:glow>
                </a:effectLst>
                <a:cs typeface="Arial" pitchFamily="34" charset="0"/>
              </a:rPr>
              <a:t>Approchons-nous donc avec assurance </a:t>
            </a:r>
            <a:endParaRPr lang="fr-FR" sz="4400" b="1" dirty="0" smtClean="0">
              <a:solidFill>
                <a:srgbClr val="FFFFFF"/>
              </a:solidFill>
              <a:effectLst>
                <a:glow rad="228600">
                  <a:srgbClr val="3333CC">
                    <a:satMod val="175000"/>
                    <a:alpha val="40000"/>
                  </a:srgbClr>
                </a:glow>
              </a:effectLst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400" b="1" dirty="0" smtClean="0">
                <a:solidFill>
                  <a:srgbClr val="FFFFFF"/>
                </a:solidFill>
                <a:effectLst>
                  <a:glow rad="228600">
                    <a:srgbClr val="3333CC">
                      <a:satMod val="175000"/>
                      <a:alpha val="40000"/>
                    </a:srgbClr>
                  </a:glow>
                </a:effectLst>
                <a:cs typeface="Arial" pitchFamily="34" charset="0"/>
              </a:rPr>
              <a:t>du </a:t>
            </a:r>
            <a:r>
              <a:rPr lang="fr-FR" sz="4400" b="1" dirty="0">
                <a:solidFill>
                  <a:srgbClr val="FFFFFF"/>
                </a:solidFill>
                <a:effectLst>
                  <a:glow rad="228600">
                    <a:srgbClr val="3333CC">
                      <a:satMod val="175000"/>
                      <a:alpha val="40000"/>
                    </a:srgbClr>
                  </a:glow>
                </a:effectLst>
                <a:cs typeface="Arial" pitchFamily="34" charset="0"/>
              </a:rPr>
              <a:t>trône de la grâce, afin d’obtenir miséricorde </a:t>
            </a:r>
            <a:r>
              <a:rPr lang="fr-FR" sz="4400" b="1" dirty="0" smtClean="0">
                <a:solidFill>
                  <a:srgbClr val="FFFFFF"/>
                </a:solidFill>
                <a:effectLst>
                  <a:glow rad="228600">
                    <a:srgbClr val="3333CC">
                      <a:satMod val="175000"/>
                      <a:alpha val="40000"/>
                    </a:srgbClr>
                  </a:glow>
                </a:effectLst>
                <a:cs typeface="Arial" pitchFamily="34" charset="0"/>
              </a:rPr>
              <a:t>et </a:t>
            </a:r>
            <a:r>
              <a:rPr lang="fr-FR" sz="4400" b="1" dirty="0">
                <a:solidFill>
                  <a:srgbClr val="FFFFFF"/>
                </a:solidFill>
                <a:effectLst>
                  <a:glow rad="228600">
                    <a:srgbClr val="3333CC">
                      <a:satMod val="175000"/>
                      <a:alpha val="40000"/>
                    </a:srgbClr>
                  </a:glow>
                </a:effectLst>
                <a:cs typeface="Arial" pitchFamily="34" charset="0"/>
              </a:rPr>
              <a:t>de trouver grâce,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400" b="1" dirty="0">
                <a:solidFill>
                  <a:srgbClr val="FFFFFF"/>
                </a:solidFill>
                <a:effectLst>
                  <a:glow rad="228600">
                    <a:srgbClr val="3333CC">
                      <a:satMod val="175000"/>
                      <a:alpha val="40000"/>
                    </a:srgbClr>
                  </a:glow>
                </a:effectLst>
                <a:cs typeface="Arial" pitchFamily="34" charset="0"/>
              </a:rPr>
              <a:t>pour être secourus </a:t>
            </a:r>
            <a:r>
              <a:rPr lang="fr-FR" sz="4400" b="1" dirty="0" smtClean="0">
                <a:solidFill>
                  <a:srgbClr val="FFFFFF"/>
                </a:solidFill>
                <a:effectLst>
                  <a:glow rad="228600">
                    <a:srgbClr val="3333CC">
                      <a:satMod val="175000"/>
                      <a:alpha val="40000"/>
                    </a:srgbClr>
                  </a:glow>
                </a:effectLst>
                <a:cs typeface="Arial" pitchFamily="34" charset="0"/>
              </a:rPr>
              <a:t>dans nos </a:t>
            </a:r>
            <a:r>
              <a:rPr lang="fr-FR" sz="4400" b="1" dirty="0">
                <a:solidFill>
                  <a:srgbClr val="FFFFFF"/>
                </a:solidFill>
                <a:effectLst>
                  <a:glow rad="228600">
                    <a:srgbClr val="3333CC">
                      <a:satMod val="175000"/>
                      <a:alpha val="40000"/>
                    </a:srgbClr>
                  </a:glow>
                </a:effectLst>
                <a:cs typeface="Arial" pitchFamily="34" charset="0"/>
              </a:rPr>
              <a:t>besoins.</a:t>
            </a:r>
            <a:endParaRPr lang="nl-BE" sz="4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508765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2279651" y="2060575"/>
            <a:ext cx="7561263" cy="273921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000" dirty="0" smtClean="0">
                <a:solidFill>
                  <a:srgbClr val="FFFFFF"/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</a:effectLst>
                <a:latin typeface="Arial" pitchFamily="34" charset="0"/>
                <a:cs typeface="Arial" pitchFamily="34" charset="0"/>
              </a:rPr>
              <a:t>Apocalypse22</a:t>
            </a:r>
            <a:endParaRPr lang="fr-FR" sz="1600" i="1" dirty="0">
              <a:solidFill>
                <a:srgbClr val="FFFFFF"/>
              </a:solidFill>
              <a:effectLst>
                <a:glow rad="228600">
                  <a:srgbClr val="000000">
                    <a:satMod val="175000"/>
                    <a:alpha val="40000"/>
                  </a:srgbClr>
                </a:glow>
              </a:effectLst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400" b="1" dirty="0">
                <a:solidFill>
                  <a:srgbClr val="FFFFFF"/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Que celui qui a des oreilles entende ce que l’Esprit </a:t>
            </a:r>
            <a:endParaRPr lang="fr-FR" sz="4400" b="1" dirty="0" smtClean="0">
              <a:solidFill>
                <a:srgbClr val="FFFFFF"/>
              </a:solidFill>
              <a:effectLst>
                <a:glow rad="228600">
                  <a:srgbClr val="000000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400" b="1" dirty="0" smtClean="0">
                <a:solidFill>
                  <a:srgbClr val="FFFFFF"/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dit </a:t>
            </a:r>
            <a:r>
              <a:rPr lang="fr-FR" sz="4400" b="1" dirty="0">
                <a:solidFill>
                  <a:srgbClr val="FFFFFF"/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aux Eglises !</a:t>
            </a:r>
            <a:endParaRPr lang="nl-BE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4437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346841" y="325821"/>
            <a:ext cx="11456276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0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Luc 6:42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8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400" b="1" dirty="0">
                <a:solidFill>
                  <a:srgbClr val="FFFFFF"/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Comment peux-tu dire à ton </a:t>
            </a:r>
            <a:r>
              <a:rPr lang="fr-FR" sz="4400" b="1" dirty="0" smtClean="0">
                <a:solidFill>
                  <a:srgbClr val="FFFFFF"/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frère :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400" b="1" dirty="0" smtClean="0">
                <a:solidFill>
                  <a:srgbClr val="FFFFFF"/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Frère</a:t>
            </a:r>
            <a:r>
              <a:rPr lang="fr-FR" sz="4400" b="1" dirty="0">
                <a:solidFill>
                  <a:srgbClr val="FFFFFF"/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laisse-moi ôter la paille </a:t>
            </a:r>
            <a:endParaRPr lang="fr-FR" sz="4400" b="1" dirty="0" smtClean="0">
              <a:solidFill>
                <a:srgbClr val="FFFFFF"/>
              </a:solidFill>
              <a:effectLst>
                <a:glow rad="228600">
                  <a:srgbClr val="000000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400" b="1" dirty="0" smtClean="0">
                <a:solidFill>
                  <a:srgbClr val="FFFFFF"/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qui </a:t>
            </a:r>
            <a:r>
              <a:rPr lang="fr-FR" sz="4400" b="1" dirty="0">
                <a:solidFill>
                  <a:srgbClr val="FFFFFF"/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est dans ton œil, toi qui ne vois pas </a:t>
            </a:r>
            <a:endParaRPr lang="fr-FR" sz="4400" b="1" dirty="0" smtClean="0">
              <a:solidFill>
                <a:srgbClr val="FFFFFF"/>
              </a:solidFill>
              <a:effectLst>
                <a:glow rad="228600">
                  <a:srgbClr val="000000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400" b="1" dirty="0" smtClean="0">
                <a:solidFill>
                  <a:srgbClr val="FFFFFF"/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la </a:t>
            </a:r>
            <a:r>
              <a:rPr lang="fr-FR" sz="4400" b="1" dirty="0">
                <a:solidFill>
                  <a:srgbClr val="FFFFFF"/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poutre qui est dans le tien ? </a:t>
            </a:r>
            <a:endParaRPr lang="fr-FR" sz="4400" b="1" dirty="0" smtClean="0">
              <a:solidFill>
                <a:srgbClr val="FFFFFF"/>
              </a:solidFill>
              <a:effectLst>
                <a:glow rad="228600">
                  <a:srgbClr val="000000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400" b="1" dirty="0" smtClean="0">
                <a:solidFill>
                  <a:srgbClr val="FFFFFF"/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Hypocrite</a:t>
            </a:r>
            <a:r>
              <a:rPr lang="fr-FR" sz="4400" b="1" dirty="0">
                <a:solidFill>
                  <a:srgbClr val="FFFFFF"/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ôte premièrement la poutre </a:t>
            </a:r>
            <a:endParaRPr lang="fr-FR" sz="4400" b="1" dirty="0" smtClean="0">
              <a:solidFill>
                <a:srgbClr val="FFFFFF"/>
              </a:solidFill>
              <a:effectLst>
                <a:glow rad="228600">
                  <a:srgbClr val="000000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400" b="1" dirty="0" smtClean="0">
                <a:solidFill>
                  <a:srgbClr val="FFFFFF"/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 </a:t>
            </a:r>
            <a:r>
              <a:rPr lang="fr-FR" sz="4400" b="1" dirty="0">
                <a:solidFill>
                  <a:srgbClr val="FFFFFF"/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ton œil, et alors tu verras comment ôter la paille qui est dans l’œil </a:t>
            </a:r>
            <a:endParaRPr lang="fr-FR" sz="4400" b="1" dirty="0" smtClean="0">
              <a:solidFill>
                <a:srgbClr val="FFFFFF"/>
              </a:solidFill>
              <a:effectLst>
                <a:glow rad="228600">
                  <a:srgbClr val="000000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400" b="1" dirty="0" smtClean="0">
                <a:solidFill>
                  <a:srgbClr val="FFFFFF"/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 </a:t>
            </a:r>
            <a:r>
              <a:rPr lang="fr-FR" sz="4400" b="1" dirty="0">
                <a:solidFill>
                  <a:srgbClr val="FFFFFF"/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ton frère.</a:t>
            </a:r>
            <a:r>
              <a:rPr lang="fr-FR" sz="4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  </a:t>
            </a:r>
            <a:endParaRPr lang="nl-BE" sz="2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7749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1992314" y="1773239"/>
            <a:ext cx="8207375" cy="35385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0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Luc 16:15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8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Vous, vous cherchez à paraître justes devant les hommes, mais Dieu connaît vos cœurs</a:t>
            </a:r>
            <a:r>
              <a:rPr lang="fr-FR" sz="4400" i="1" dirty="0">
                <a:solidFill>
                  <a:srgbClr val="000000"/>
                </a:solidFill>
              </a:rPr>
              <a:t> </a:t>
            </a:r>
            <a:r>
              <a:rPr lang="fr-FR" sz="4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  </a:t>
            </a:r>
            <a:endParaRPr lang="nl-BE" sz="2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17127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/>
        </p:nvSpPr>
        <p:spPr>
          <a:xfrm>
            <a:off x="315311" y="3570735"/>
            <a:ext cx="1141423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3333CC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" pitchFamily="34" charset="0"/>
                <a:cs typeface="Arial" pitchFamily="34" charset="0"/>
              </a:rPr>
              <a:t>Apocalypse 3:1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228600">
                  <a:srgbClr val="3333CC">
                    <a:satMod val="175000"/>
                    <a:alpha val="40000"/>
                  </a:srgbClr>
                </a:glow>
              </a:effectLst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3333CC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Je </a:t>
            </a:r>
            <a:r>
              <a:rPr kumimoji="0" lang="fr-FR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3333CC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connais tes œuvres. </a:t>
            </a:r>
            <a:endParaRPr kumimoji="0" lang="fr-FR" sz="44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glow rad="228600">
                  <a:srgbClr val="3333CC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3333CC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Je </a:t>
            </a:r>
            <a:r>
              <a:rPr kumimoji="0" lang="fr-FR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3333CC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sais que tu passes pour être vivant, 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3333CC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et tu es mort.</a:t>
            </a:r>
            <a:endParaRPr kumimoji="0" lang="nl-BE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3326889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1992313" y="2133601"/>
            <a:ext cx="8064500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0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Apocalypse 3:2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16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Je n’ai pas trouvé tes œuvres parfaites devant mon Dieu.</a:t>
            </a:r>
            <a:r>
              <a:rPr lang="fr-FR" sz="4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 </a:t>
            </a:r>
            <a:endParaRPr lang="nl-BE" sz="2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35250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1992313" y="2034747"/>
            <a:ext cx="8064500" cy="298543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0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Matthieu 5:48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16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Soyez donc parfaits, </a:t>
            </a:r>
            <a:endParaRPr lang="fr-FR" sz="44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comme </a:t>
            </a:r>
            <a:r>
              <a:rPr lang="fr-FR" sz="4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votre Père céleste </a:t>
            </a:r>
            <a:endParaRPr lang="fr-FR" sz="44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est </a:t>
            </a:r>
            <a:r>
              <a:rPr lang="fr-FR" sz="4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parfait</a:t>
            </a:r>
            <a:r>
              <a:rPr lang="fr-FR" sz="4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 </a:t>
            </a:r>
            <a:endParaRPr lang="nl-BE" sz="2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06823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346622" y="959708"/>
            <a:ext cx="7772400" cy="1143000"/>
          </a:xfrm>
        </p:spPr>
        <p:txBody>
          <a:bodyPr/>
          <a:lstStyle/>
          <a:p>
            <a:r>
              <a:rPr lang="fr-FR" altLang="nl-BE" b="1" dirty="0">
                <a:solidFill>
                  <a:srgbClr val="660066"/>
                </a:solidFill>
                <a:latin typeface="Arial" panose="020B0604020202020204" pitchFamily="34" charset="0"/>
              </a:rPr>
              <a:t>Apocalypse 3:4</a:t>
            </a:r>
            <a:br>
              <a:rPr lang="fr-FR" altLang="nl-BE" b="1" dirty="0">
                <a:solidFill>
                  <a:srgbClr val="660066"/>
                </a:solidFill>
                <a:latin typeface="Arial" panose="020B0604020202020204" pitchFamily="34" charset="0"/>
              </a:rPr>
            </a:br>
            <a:r>
              <a:rPr lang="fr-FR" altLang="nl-BE" sz="1000" b="1" dirty="0">
                <a:solidFill>
                  <a:srgbClr val="660066"/>
                </a:solidFill>
                <a:latin typeface="Arial" panose="020B0604020202020204" pitchFamily="34" charset="0"/>
              </a:rPr>
              <a:t/>
            </a:r>
            <a:br>
              <a:rPr lang="fr-FR" altLang="nl-BE" sz="1000" b="1" dirty="0">
                <a:solidFill>
                  <a:srgbClr val="660066"/>
                </a:solidFill>
                <a:latin typeface="Arial" panose="020B0604020202020204" pitchFamily="34" charset="0"/>
              </a:rPr>
            </a:br>
            <a:r>
              <a:rPr lang="fr-FR" altLang="nl-BE" b="1" dirty="0">
                <a:solidFill>
                  <a:srgbClr val="660066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</a:rPr>
              <a:t>Tu as à Sardes quelques hommes qui n’ont pas souillé leurs vêtements</a:t>
            </a:r>
            <a:r>
              <a:rPr lang="en-GB" altLang="nl-BE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</a:t>
            </a:r>
            <a:endParaRPr lang="en-GB" altLang="nl-BE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012330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4079876" y="2492375"/>
            <a:ext cx="3692525" cy="16319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0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Apocalypse 3:2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1600" i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Sois vigilent</a:t>
            </a:r>
            <a:r>
              <a:rPr lang="fr-FR" sz="2400" i="1" dirty="0">
                <a:solidFill>
                  <a:srgbClr val="000000"/>
                </a:solidFill>
              </a:rPr>
              <a:t> </a:t>
            </a:r>
            <a:endParaRPr lang="nl-BE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6297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2718949" y="1614708"/>
            <a:ext cx="9294375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000" dirty="0">
                <a:solidFill>
                  <a:srgbClr val="FFFFFF"/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</a:effectLst>
                <a:latin typeface="Arial" pitchFamily="34" charset="0"/>
                <a:cs typeface="Arial" pitchFamily="34" charset="0"/>
              </a:rPr>
              <a:t>Apocalypse 3:3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1600" i="1" dirty="0">
              <a:solidFill>
                <a:srgbClr val="FFFFFF"/>
              </a:solidFill>
              <a:effectLst>
                <a:glow rad="228600">
                  <a:srgbClr val="000000">
                    <a:satMod val="175000"/>
                    <a:alpha val="40000"/>
                  </a:srgbClr>
                </a:glow>
              </a:effectLst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400" b="1" dirty="0">
                <a:solidFill>
                  <a:srgbClr val="FFFFFF"/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Si tu ne veilles pas,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400" b="1" dirty="0">
                <a:solidFill>
                  <a:srgbClr val="FFFFFF"/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je viendrai comme un voleur, </a:t>
            </a:r>
            <a:endParaRPr lang="fr-FR" sz="4400" b="1" dirty="0" smtClean="0">
              <a:solidFill>
                <a:srgbClr val="FFFFFF"/>
              </a:solidFill>
              <a:effectLst>
                <a:glow rad="228600">
                  <a:srgbClr val="000000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400" b="1" dirty="0" smtClean="0">
                <a:solidFill>
                  <a:srgbClr val="FFFFFF"/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et </a:t>
            </a:r>
            <a:r>
              <a:rPr lang="fr-FR" sz="4400" b="1" dirty="0">
                <a:solidFill>
                  <a:srgbClr val="FFFFFF"/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tu ne sauras pas à quelle heure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400" b="1" dirty="0">
                <a:solidFill>
                  <a:srgbClr val="FFFFFF"/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je viendrai sur toi.</a:t>
            </a:r>
            <a:r>
              <a:rPr lang="fr-FR" sz="2400" i="1" dirty="0">
                <a:solidFill>
                  <a:srgbClr val="000000"/>
                </a:solidFill>
              </a:rPr>
              <a:t> </a:t>
            </a:r>
            <a:endParaRPr lang="nl-BE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4611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7000" b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536028" y="2494565"/>
            <a:ext cx="11130455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000" dirty="0">
                <a:solidFill>
                  <a:srgbClr val="FFFFFF"/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</a:effectLst>
                <a:latin typeface="Arial" pitchFamily="34" charset="0"/>
                <a:cs typeface="Arial" pitchFamily="34" charset="0"/>
              </a:rPr>
              <a:t>Romains 2:4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1600" i="1" dirty="0">
              <a:solidFill>
                <a:srgbClr val="FFFFFF"/>
              </a:solidFill>
              <a:effectLst>
                <a:glow rad="228600">
                  <a:srgbClr val="000000">
                    <a:satMod val="175000"/>
                    <a:alpha val="40000"/>
                  </a:srgbClr>
                </a:glow>
              </a:effectLst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400" b="1" dirty="0" smtClean="0">
                <a:solidFill>
                  <a:srgbClr val="FFFFFF"/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Méprises-tu </a:t>
            </a:r>
            <a:r>
              <a:rPr lang="fr-FR" sz="4400" b="1" dirty="0">
                <a:solidFill>
                  <a:srgbClr val="FFFFFF"/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les richesses </a:t>
            </a:r>
            <a:r>
              <a:rPr lang="fr-FR" sz="4400" b="1" dirty="0" smtClean="0">
                <a:solidFill>
                  <a:srgbClr val="FFFFFF"/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 </a:t>
            </a:r>
            <a:r>
              <a:rPr lang="fr-FR" sz="4400" b="1" dirty="0">
                <a:solidFill>
                  <a:srgbClr val="FFFFFF"/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sa bonté, de sa patience </a:t>
            </a:r>
            <a:r>
              <a:rPr lang="fr-FR" sz="4400" b="1" dirty="0" smtClean="0">
                <a:solidFill>
                  <a:srgbClr val="FFFFFF"/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et </a:t>
            </a:r>
            <a:r>
              <a:rPr lang="fr-FR" sz="4400" b="1" dirty="0">
                <a:solidFill>
                  <a:srgbClr val="FFFFFF"/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 sa longanimité,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400" b="1" dirty="0">
                <a:solidFill>
                  <a:srgbClr val="FFFFFF"/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ne reconnaissant pas que </a:t>
            </a:r>
            <a:r>
              <a:rPr lang="fr-FR" sz="4400" b="1" dirty="0" smtClean="0">
                <a:solidFill>
                  <a:srgbClr val="FFFFFF"/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la </a:t>
            </a:r>
            <a:r>
              <a:rPr lang="fr-FR" sz="4400" b="1" dirty="0">
                <a:solidFill>
                  <a:srgbClr val="FFFFFF"/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bonté </a:t>
            </a:r>
            <a:endParaRPr lang="fr-FR" sz="4400" b="1" dirty="0" smtClean="0">
              <a:solidFill>
                <a:srgbClr val="FFFFFF"/>
              </a:solidFill>
              <a:effectLst>
                <a:glow rad="228600">
                  <a:srgbClr val="000000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400" b="1" dirty="0" smtClean="0">
                <a:solidFill>
                  <a:srgbClr val="FFFFFF"/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 </a:t>
            </a:r>
            <a:r>
              <a:rPr lang="fr-FR" sz="4400" b="1" dirty="0">
                <a:solidFill>
                  <a:srgbClr val="FFFFFF"/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Dieu te pousse </a:t>
            </a:r>
            <a:r>
              <a:rPr lang="fr-FR" sz="4400" b="1" dirty="0" smtClean="0">
                <a:solidFill>
                  <a:srgbClr val="FFFFFF"/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à </a:t>
            </a:r>
            <a:r>
              <a:rPr lang="fr-FR" sz="4400" b="1" dirty="0">
                <a:solidFill>
                  <a:srgbClr val="FFFFFF"/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la repentance ?</a:t>
            </a:r>
            <a:r>
              <a:rPr lang="fr-FR" sz="4400" i="1" dirty="0">
                <a:solidFill>
                  <a:srgbClr val="FFFFFF"/>
                </a:solidFill>
              </a:rPr>
              <a:t> </a:t>
            </a:r>
            <a:endParaRPr lang="nl-BE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075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156519" y="86916"/>
            <a:ext cx="11788346" cy="6771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Apocalypse 3:1-6</a:t>
            </a:r>
          </a:p>
          <a:p>
            <a:pPr algn="ctr"/>
            <a:endParaRPr lang="fr-FR" sz="900" i="1" dirty="0" smtClean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Écris </a:t>
            </a:r>
            <a:r>
              <a:rPr lang="fr-F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à l’ange de l’Église de Sardes : Voici ce que dit celui qui a </a:t>
            </a:r>
            <a:endParaRPr lang="fr-FR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les </a:t>
            </a:r>
            <a:r>
              <a:rPr lang="fr-F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sept esprits de Dieu et les sept étoiles : Je connais tes œuvres. Je sais que tu passes pour être vivant, et tu es mort. 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Sois </a:t>
            </a:r>
            <a:r>
              <a:rPr lang="fr-F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vigilant, </a:t>
            </a:r>
            <a:endParaRPr lang="fr-FR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et </a:t>
            </a:r>
            <a:r>
              <a:rPr lang="fr-F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affermis le reste qui est près de mourir ; car je n’ai pas trouvé </a:t>
            </a:r>
            <a:endParaRPr lang="fr-FR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tes </a:t>
            </a:r>
            <a:r>
              <a:rPr lang="fr-F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œuvres parfaites devant mon Dieu. 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Rappelle-toi </a:t>
            </a:r>
            <a:r>
              <a:rPr lang="fr-F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donc comment tu as reçu et entendu, et garde, et repens-toi. Si tu ne veilles pas, </a:t>
            </a:r>
            <a:endParaRPr lang="fr-FR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je </a:t>
            </a:r>
            <a:r>
              <a:rPr lang="fr-F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viendrai comme un voleur, et tu ne sauras pas à quelle heure </a:t>
            </a:r>
            <a:endParaRPr lang="fr-FR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je </a:t>
            </a:r>
            <a:r>
              <a:rPr lang="fr-F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viendrai sur toi. 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Cependant </a:t>
            </a:r>
            <a:r>
              <a:rPr lang="fr-F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tu as à Sardes quelques hommes </a:t>
            </a:r>
            <a:endParaRPr lang="fr-FR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qui </a:t>
            </a:r>
            <a:r>
              <a:rPr lang="fr-F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n’ont pas souillé leurs vêtements ; ils marcheront avec moi </a:t>
            </a:r>
            <a:endParaRPr lang="fr-FR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en </a:t>
            </a:r>
            <a:r>
              <a:rPr lang="fr-F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vêtements blancs, parce qu’ils en sont dignes. 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Celui </a:t>
            </a:r>
            <a:r>
              <a:rPr lang="fr-F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qui vaincra sera revêtu ainsi de vêtements blancs ; je n’effacerai point son nom du livre de vie, et je confesserai son nom devant mon Père </a:t>
            </a:r>
            <a:endParaRPr lang="fr-FR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et </a:t>
            </a:r>
            <a:r>
              <a:rPr lang="fr-F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devant ses anges. 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Que </a:t>
            </a:r>
            <a:r>
              <a:rPr lang="fr-F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celui qui a des oreilles entende </a:t>
            </a:r>
            <a:endParaRPr lang="fr-FR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ce </a:t>
            </a:r>
            <a:r>
              <a:rPr lang="fr-F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que l’Esprit dit aux Églises !</a:t>
            </a:r>
            <a:endParaRPr lang="nl-BE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932068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2718949" y="1614708"/>
            <a:ext cx="9294375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000" dirty="0">
                <a:solidFill>
                  <a:srgbClr val="FFFFFF"/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</a:effectLst>
                <a:latin typeface="Arial" pitchFamily="34" charset="0"/>
                <a:cs typeface="Arial" pitchFamily="34" charset="0"/>
              </a:rPr>
              <a:t>Apocalypse 3:3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1600" i="1" dirty="0">
              <a:solidFill>
                <a:srgbClr val="FFFFFF"/>
              </a:solidFill>
              <a:effectLst>
                <a:glow rad="228600">
                  <a:srgbClr val="000000">
                    <a:satMod val="175000"/>
                    <a:alpha val="40000"/>
                  </a:srgbClr>
                </a:glow>
              </a:effectLst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400" b="1" dirty="0">
                <a:solidFill>
                  <a:srgbClr val="FFFFFF"/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Si tu ne veilles pas,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400" b="1" dirty="0">
                <a:solidFill>
                  <a:srgbClr val="FFFFFF"/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je viendrai comme un voleur, </a:t>
            </a:r>
            <a:endParaRPr lang="fr-FR" sz="4400" b="1" dirty="0" smtClean="0">
              <a:solidFill>
                <a:srgbClr val="FFFFFF"/>
              </a:solidFill>
              <a:effectLst>
                <a:glow rad="228600">
                  <a:srgbClr val="000000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400" b="1" dirty="0" smtClean="0">
                <a:solidFill>
                  <a:srgbClr val="FFFFFF"/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et </a:t>
            </a:r>
            <a:r>
              <a:rPr lang="fr-FR" sz="4400" b="1" dirty="0">
                <a:solidFill>
                  <a:srgbClr val="FFFFFF"/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tu ne sauras pas à quelle heure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400" b="1" dirty="0">
                <a:solidFill>
                  <a:srgbClr val="FFFFFF"/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je viendrai sur toi.</a:t>
            </a:r>
            <a:r>
              <a:rPr lang="fr-FR" sz="2400" i="1" dirty="0">
                <a:solidFill>
                  <a:srgbClr val="000000"/>
                </a:solidFill>
              </a:rPr>
              <a:t> </a:t>
            </a:r>
            <a:endParaRPr lang="nl-BE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9619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493987" y="3962400"/>
            <a:ext cx="1121453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000" dirty="0">
                <a:solidFill>
                  <a:srgbClr val="FFFFFF"/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</a:effectLst>
                <a:latin typeface="Arial" pitchFamily="34" charset="0"/>
                <a:cs typeface="Arial" pitchFamily="34" charset="0"/>
              </a:rPr>
              <a:t>Matthieu 24:42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1600" i="1" dirty="0">
              <a:solidFill>
                <a:srgbClr val="FFFFFF"/>
              </a:solidFill>
              <a:effectLst>
                <a:glow rad="228600">
                  <a:srgbClr val="000000">
                    <a:satMod val="175000"/>
                    <a:alpha val="40000"/>
                  </a:srgbClr>
                </a:glow>
              </a:effectLst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400" b="1" dirty="0">
                <a:solidFill>
                  <a:srgbClr val="FFFFFF"/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Veillez donc, puisque vous ne savez pas quel jour votre Seigneur viendra.</a:t>
            </a:r>
            <a:r>
              <a:rPr lang="fr-FR" sz="4400" i="1" dirty="0">
                <a:solidFill>
                  <a:srgbClr val="FFFFFF"/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</a:effectLst>
              </a:rPr>
              <a:t> </a:t>
            </a:r>
            <a:r>
              <a:rPr lang="fr-FR" sz="4400" i="1" dirty="0">
                <a:solidFill>
                  <a:srgbClr val="000000"/>
                </a:solidFill>
              </a:rPr>
              <a:t> </a:t>
            </a:r>
            <a:r>
              <a:rPr lang="fr-FR" sz="2400" i="1" dirty="0">
                <a:solidFill>
                  <a:srgbClr val="000000"/>
                </a:solidFill>
              </a:rPr>
              <a:t> </a:t>
            </a:r>
            <a:endParaRPr lang="nl-BE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2342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2764221" y="1784692"/>
            <a:ext cx="6758152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000" dirty="0">
                <a:solidFill>
                  <a:srgbClr val="FFFFFF"/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</a:effectLst>
                <a:latin typeface="Arial" pitchFamily="34" charset="0"/>
                <a:cs typeface="Arial" pitchFamily="34" charset="0"/>
              </a:rPr>
              <a:t>Matthieu 25:13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1600" i="1" dirty="0">
              <a:solidFill>
                <a:srgbClr val="FFFFFF"/>
              </a:solidFill>
              <a:effectLst>
                <a:glow rad="228600">
                  <a:srgbClr val="000000">
                    <a:satMod val="175000"/>
                    <a:alpha val="40000"/>
                  </a:srgbClr>
                </a:glow>
              </a:effectLst>
              <a:latin typeface="Arial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400" b="1" dirty="0">
                <a:solidFill>
                  <a:srgbClr val="FFFFFF"/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Veillez donc,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400" b="1" dirty="0">
                <a:solidFill>
                  <a:srgbClr val="FFFFFF"/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puisque </a:t>
            </a:r>
            <a:r>
              <a:rPr lang="fr-FR" sz="4400" b="1" dirty="0" smtClean="0">
                <a:solidFill>
                  <a:srgbClr val="FFFFFF"/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vous </a:t>
            </a:r>
            <a:r>
              <a:rPr lang="fr-FR" sz="4400" b="1" dirty="0">
                <a:solidFill>
                  <a:srgbClr val="FFFFFF"/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ne savez ni le jour, </a:t>
            </a:r>
            <a:r>
              <a:rPr lang="fr-FR" sz="4400" b="1" dirty="0" smtClean="0">
                <a:solidFill>
                  <a:srgbClr val="FFFFFF"/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ni </a:t>
            </a:r>
            <a:r>
              <a:rPr lang="fr-FR" sz="4400" b="1" dirty="0">
                <a:solidFill>
                  <a:srgbClr val="FFFFFF"/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l’heure.</a:t>
            </a:r>
            <a:endParaRPr lang="nl-BE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5076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1794038" y="1891863"/>
            <a:ext cx="8400995" cy="2984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0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Marc 13:33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1600" i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Prenez garde, veillez et priez ; car vous ne savez </a:t>
            </a:r>
            <a:endParaRPr lang="fr-FR" sz="44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quand </a:t>
            </a:r>
            <a:r>
              <a:rPr lang="fr-FR" sz="4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ce temps viendra.</a:t>
            </a:r>
            <a:r>
              <a:rPr lang="fr-FR" sz="4400" i="1" dirty="0">
                <a:solidFill>
                  <a:srgbClr val="000000"/>
                </a:solidFill>
              </a:rPr>
              <a:t>   </a:t>
            </a:r>
            <a:r>
              <a:rPr lang="fr-FR" sz="2400" i="1" dirty="0">
                <a:solidFill>
                  <a:srgbClr val="000000"/>
                </a:solidFill>
              </a:rPr>
              <a:t> </a:t>
            </a:r>
            <a:endParaRPr lang="nl-BE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1290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493986" y="1771959"/>
            <a:ext cx="11214538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000" dirty="0">
                <a:solidFill>
                  <a:srgbClr val="FFFFFF"/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</a:effectLst>
                <a:latin typeface="Arial" pitchFamily="34" charset="0"/>
                <a:cs typeface="Arial" pitchFamily="34" charset="0"/>
              </a:rPr>
              <a:t>Luc 12:40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1600" i="1" dirty="0">
              <a:solidFill>
                <a:srgbClr val="FFFFFF"/>
              </a:solidFill>
              <a:effectLst>
                <a:glow rad="228600">
                  <a:srgbClr val="000000">
                    <a:satMod val="175000"/>
                    <a:alpha val="40000"/>
                  </a:srgbClr>
                </a:glow>
              </a:effectLst>
              <a:latin typeface="Arial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400" b="1" dirty="0">
                <a:solidFill>
                  <a:srgbClr val="FFFFFF"/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Vous aussi, tenez -vous prêts, </a:t>
            </a:r>
            <a:endParaRPr lang="fr-FR" sz="4400" b="1" dirty="0" smtClean="0">
              <a:solidFill>
                <a:srgbClr val="FFFFFF"/>
              </a:solidFill>
              <a:effectLst>
                <a:glow rad="228600">
                  <a:srgbClr val="000000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400" b="1" dirty="0" smtClean="0">
                <a:solidFill>
                  <a:srgbClr val="FFFFFF"/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car </a:t>
            </a:r>
            <a:r>
              <a:rPr lang="fr-FR" sz="4400" b="1" dirty="0">
                <a:solidFill>
                  <a:srgbClr val="FFFFFF"/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 Fils de l’homme viendra à l’heure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400" b="1" dirty="0">
                <a:solidFill>
                  <a:srgbClr val="FFFFFF"/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où vous n’y penserez pas.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4097146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407662" y="1077337"/>
            <a:ext cx="6096000" cy="437042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4000" dirty="0">
                <a:latin typeface="Arial" panose="020B0604020202020204" pitchFamily="34" charset="0"/>
                <a:ea typeface="Times New Roman" panose="02020603050405020304" pitchFamily="18" charset="0"/>
              </a:rPr>
              <a:t>1 </a:t>
            </a:r>
            <a:r>
              <a:rPr lang="fr-FR" sz="4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Corinthiens 11:28 </a:t>
            </a:r>
            <a:endParaRPr lang="fr-FR" sz="4000" i="1" dirty="0" smtClean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fr-FR" i="1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F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Que </a:t>
            </a:r>
            <a:r>
              <a:rPr lang="fr-FR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chacun donc s’éprouve soi-même, et qu’ainsi il mange du pain et boive </a:t>
            </a:r>
            <a:endParaRPr lang="fr-FR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F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de </a:t>
            </a:r>
            <a:r>
              <a:rPr lang="fr-FR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la coupe</a:t>
            </a:r>
            <a:endParaRPr lang="nl-BE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4476" y="178663"/>
            <a:ext cx="5709359" cy="6442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498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4079876" y="2492375"/>
            <a:ext cx="3692525" cy="16319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0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Apocalypse 3:2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1600" i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Sois vigilent</a:t>
            </a:r>
            <a:r>
              <a:rPr lang="fr-FR" sz="2400" i="1" dirty="0">
                <a:solidFill>
                  <a:srgbClr val="000000"/>
                </a:solidFill>
              </a:rPr>
              <a:t> </a:t>
            </a:r>
            <a:endParaRPr lang="nl-BE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3422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0000"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2351088" y="2060575"/>
            <a:ext cx="7345362" cy="29860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000" dirty="0">
                <a:solidFill>
                  <a:srgbClr val="FFFFFF"/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</a:effectLst>
                <a:latin typeface="Arial" pitchFamily="34" charset="0"/>
                <a:cs typeface="Arial" pitchFamily="34" charset="0"/>
              </a:rPr>
              <a:t>1 Corinthiens 16:13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1600" i="1" dirty="0">
              <a:solidFill>
                <a:srgbClr val="FFFFFF"/>
              </a:solidFill>
              <a:effectLst>
                <a:glow rad="228600">
                  <a:srgbClr val="000000">
                    <a:satMod val="175000"/>
                    <a:alpha val="40000"/>
                  </a:srgbClr>
                </a:glow>
              </a:effectLst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400" b="1" dirty="0">
                <a:solidFill>
                  <a:srgbClr val="FFFFFF"/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Veillez, demeurez fermes dans la foi, soyez des hommes, fortifiez-vous.</a:t>
            </a:r>
            <a:r>
              <a:rPr lang="fr-FR" sz="4400" i="1" dirty="0">
                <a:solidFill>
                  <a:srgbClr val="FFFFFF"/>
                </a:solidFill>
              </a:rPr>
              <a:t>  </a:t>
            </a:r>
            <a:r>
              <a:rPr lang="fr-FR" sz="2400" i="1" dirty="0">
                <a:solidFill>
                  <a:srgbClr val="FFFFFF"/>
                </a:solidFill>
              </a:rPr>
              <a:t> </a:t>
            </a:r>
            <a:endParaRPr lang="nl-BE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9271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2785243" y="4103798"/>
            <a:ext cx="895481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Colossiens 4:2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1600" i="1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Persévérez dans la prière, veillez-y avec actions de grâces</a:t>
            </a:r>
            <a:r>
              <a:rPr lang="fr-FR" sz="4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  <a:r>
              <a:rPr lang="fr-FR" sz="2400" i="1" dirty="0">
                <a:solidFill>
                  <a:srgbClr val="000000"/>
                </a:solidFill>
              </a:rPr>
              <a:t> </a:t>
            </a:r>
            <a:endParaRPr lang="nl-BE" sz="2400" dirty="0">
              <a:solidFill>
                <a:srgbClr val="000000"/>
              </a:solidFill>
            </a:endParaRPr>
          </a:p>
        </p:txBody>
      </p:sp>
      <p:pic>
        <p:nvPicPr>
          <p:cNvPr id="69635" name="Afbeelding 2" descr="gevouwen20handen.jpg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349" y="1052514"/>
            <a:ext cx="3524777" cy="3593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78809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2659118" y="4177370"/>
            <a:ext cx="914329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Matthieu 26:41</a:t>
            </a:r>
            <a:endParaRPr lang="fr-FR" sz="4000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1600" i="1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Veillez et priez, afin que vous </a:t>
            </a:r>
            <a:endParaRPr lang="fr-FR" sz="4400" b="1" dirty="0" smtClean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ne </a:t>
            </a:r>
            <a:r>
              <a:rPr lang="fr-FR" sz="4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tombiez pas dans la </a:t>
            </a:r>
            <a:r>
              <a:rPr lang="fr-FR" sz="4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tentation</a:t>
            </a:r>
            <a:r>
              <a:rPr lang="fr-FR" sz="2400" i="1" dirty="0">
                <a:solidFill>
                  <a:srgbClr val="000000"/>
                </a:solidFill>
              </a:rPr>
              <a:t> </a:t>
            </a:r>
            <a:endParaRPr lang="nl-BE" sz="2400" dirty="0">
              <a:solidFill>
                <a:srgbClr val="000000"/>
              </a:solidFill>
            </a:endParaRPr>
          </a:p>
        </p:txBody>
      </p:sp>
      <p:pic>
        <p:nvPicPr>
          <p:cNvPr id="69635" name="Afbeelding 2" descr="gevouwen20handen.jpg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349" y="1052514"/>
            <a:ext cx="3568043" cy="363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07115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09800" y="152400"/>
            <a:ext cx="7772400" cy="1143000"/>
          </a:xfrm>
        </p:spPr>
        <p:txBody>
          <a:bodyPr/>
          <a:lstStyle/>
          <a:p>
            <a:r>
              <a:rPr lang="fr-BE" altLang="nl-BE" b="1" i="1">
                <a:solidFill>
                  <a:srgbClr val="660066"/>
                </a:solidFill>
                <a:latin typeface="Arial" panose="020B0604020202020204" pitchFamily="34" charset="0"/>
              </a:rPr>
              <a:t>Sardes</a:t>
            </a:r>
            <a:r>
              <a:rPr lang="en-GB" altLang="nl-B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901805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346842" y="3556494"/>
            <a:ext cx="11550869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000" dirty="0">
                <a:solidFill>
                  <a:srgbClr val="FFFFFF"/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</a:effectLst>
                <a:latin typeface="Arial" pitchFamily="34" charset="0"/>
                <a:cs typeface="Arial" pitchFamily="34" charset="0"/>
              </a:rPr>
              <a:t>1 Pierre 5:8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1600" i="1" dirty="0">
              <a:solidFill>
                <a:srgbClr val="FFFFFF"/>
              </a:solidFill>
              <a:effectLst>
                <a:glow rad="228600">
                  <a:srgbClr val="000000">
                    <a:satMod val="175000"/>
                    <a:alpha val="40000"/>
                  </a:srgbClr>
                </a:glow>
              </a:effectLst>
              <a:latin typeface="Arial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400" b="1" dirty="0">
                <a:solidFill>
                  <a:srgbClr val="FFFFFF"/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Soyez sobres, </a:t>
            </a:r>
            <a:r>
              <a:rPr lang="fr-FR" sz="4400" b="1" dirty="0" smtClean="0">
                <a:solidFill>
                  <a:srgbClr val="FFFFFF"/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veillez</a:t>
            </a:r>
            <a:r>
              <a:rPr lang="fr-FR" sz="4400" b="1" dirty="0">
                <a:solidFill>
                  <a:srgbClr val="FFFFFF"/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Votre adversaire,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400" b="1" dirty="0">
                <a:solidFill>
                  <a:srgbClr val="FFFFFF"/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 diable, rôde comme </a:t>
            </a:r>
            <a:r>
              <a:rPr lang="fr-FR" sz="4400" b="1" dirty="0" smtClean="0">
                <a:solidFill>
                  <a:srgbClr val="FFFFFF"/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un </a:t>
            </a:r>
            <a:r>
              <a:rPr lang="fr-FR" sz="4400" b="1" dirty="0">
                <a:solidFill>
                  <a:srgbClr val="FFFFFF"/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lion rugissant, cherchant qui il dévorera.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4592783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2982038" y="3216113"/>
            <a:ext cx="7343775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000" dirty="0">
                <a:solidFill>
                  <a:srgbClr val="FFFFFF"/>
                </a:solidFill>
                <a:effectLst>
                  <a:glow rad="101600">
                    <a:srgbClr val="7030A0">
                      <a:alpha val="60000"/>
                    </a:srgbClr>
                  </a:glow>
                </a:effectLst>
                <a:latin typeface="Arial" pitchFamily="34" charset="0"/>
                <a:cs typeface="Arial" pitchFamily="34" charset="0"/>
              </a:rPr>
              <a:t>Apocalypse 3:2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1600" i="1" dirty="0">
              <a:solidFill>
                <a:srgbClr val="FFFFFF"/>
              </a:solidFill>
              <a:effectLst>
                <a:glow rad="101600">
                  <a:srgbClr val="7030A0">
                    <a:alpha val="60000"/>
                  </a:srgbClr>
                </a:glow>
              </a:effectLst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400" b="1" dirty="0">
                <a:solidFill>
                  <a:srgbClr val="FFFFFF"/>
                </a:solidFill>
                <a:effectLst>
                  <a:glow rad="101600">
                    <a:srgbClr val="7030A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Affermis le reste </a:t>
            </a:r>
            <a:endParaRPr lang="fr-FR" sz="4400" b="1" dirty="0" smtClean="0">
              <a:solidFill>
                <a:srgbClr val="FFFFFF"/>
              </a:solidFill>
              <a:effectLst>
                <a:glow rad="101600">
                  <a:srgbClr val="7030A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400" b="1" dirty="0" smtClean="0">
                <a:solidFill>
                  <a:srgbClr val="FFFFFF"/>
                </a:solidFill>
                <a:effectLst>
                  <a:glow rad="101600">
                    <a:srgbClr val="7030A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qui </a:t>
            </a:r>
            <a:r>
              <a:rPr lang="fr-FR" sz="4400" b="1" dirty="0">
                <a:solidFill>
                  <a:srgbClr val="FFFFFF"/>
                </a:solidFill>
                <a:effectLst>
                  <a:glow rad="101600">
                    <a:srgbClr val="7030A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est près de mourir</a:t>
            </a:r>
            <a:r>
              <a:rPr lang="fr-FR" sz="4400" i="1" dirty="0">
                <a:solidFill>
                  <a:srgbClr val="000000"/>
                </a:solidFill>
              </a:rPr>
              <a:t>  </a:t>
            </a:r>
            <a:r>
              <a:rPr lang="fr-FR" sz="2400" i="1" dirty="0">
                <a:solidFill>
                  <a:srgbClr val="000000"/>
                </a:solidFill>
              </a:rPr>
              <a:t> </a:t>
            </a:r>
            <a:endParaRPr lang="nl-BE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4636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872357" y="1893669"/>
            <a:ext cx="1069953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000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Hébreux 3:15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1600" i="1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Aujourd’hui, si vous entendez sa voix, N’endurcissez pas vos cœurs</a:t>
            </a:r>
            <a:r>
              <a:rPr lang="fr-FR" sz="4400" i="1" dirty="0">
                <a:solidFill>
                  <a:srgbClr val="000000"/>
                </a:solidFill>
              </a:rPr>
              <a:t>   </a:t>
            </a:r>
            <a:r>
              <a:rPr lang="fr-FR" sz="2400" i="1" dirty="0">
                <a:solidFill>
                  <a:srgbClr val="000000"/>
                </a:solidFill>
              </a:rPr>
              <a:t> </a:t>
            </a:r>
            <a:endParaRPr lang="nl-BE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6737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2351088" y="1989138"/>
            <a:ext cx="7345362" cy="29845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000" dirty="0">
                <a:solidFill>
                  <a:srgbClr val="FFFFFF"/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</a:effectLst>
                <a:latin typeface="Arial" pitchFamily="34" charset="0"/>
                <a:cs typeface="Arial" pitchFamily="34" charset="0"/>
              </a:rPr>
              <a:t>Apocalypse 3:3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1600" i="1" dirty="0">
              <a:solidFill>
                <a:srgbClr val="FFFFFF"/>
              </a:solidFill>
              <a:effectLst>
                <a:glow rad="228600">
                  <a:srgbClr val="000000">
                    <a:satMod val="175000"/>
                    <a:alpha val="40000"/>
                  </a:srgbClr>
                </a:glow>
              </a:effectLst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400" b="1" dirty="0">
                <a:solidFill>
                  <a:srgbClr val="FFFFFF"/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Rappelle-toi donc comment tu as reçu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400" b="1" dirty="0">
                <a:solidFill>
                  <a:srgbClr val="FFFFFF"/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et entendu</a:t>
            </a:r>
            <a:endParaRPr lang="nl-BE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665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210207" y="901481"/>
            <a:ext cx="1168750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8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Apocalypse 3:4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2400" i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Cependant tu as à Sardes </a:t>
            </a:r>
            <a:endParaRPr lang="fr-FR" sz="48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quelques </a:t>
            </a:r>
            <a:r>
              <a:rPr lang="fr-FR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hommes qui n’ont pas souillé leurs vêtements ; </a:t>
            </a:r>
            <a:r>
              <a:rPr lang="fr-FR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ils </a:t>
            </a:r>
            <a:r>
              <a:rPr lang="fr-FR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marcheront </a:t>
            </a:r>
            <a:endParaRPr lang="fr-FR" sz="48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avec </a:t>
            </a:r>
            <a:r>
              <a:rPr lang="fr-FR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moi en vêtements blancs, </a:t>
            </a:r>
            <a:endParaRPr lang="fr-FR" sz="48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parce </a:t>
            </a:r>
            <a:r>
              <a:rPr lang="fr-FR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qu’ils en sont dignes. </a:t>
            </a:r>
            <a:r>
              <a:rPr lang="fr-FR" sz="4400" i="1" dirty="0">
                <a:solidFill>
                  <a:srgbClr val="000000"/>
                </a:solidFill>
              </a:rPr>
              <a:t>   </a:t>
            </a:r>
            <a:r>
              <a:rPr lang="fr-FR" sz="2400" i="1" dirty="0">
                <a:solidFill>
                  <a:srgbClr val="000000"/>
                </a:solidFill>
              </a:rPr>
              <a:t> </a:t>
            </a:r>
            <a:endParaRPr lang="nl-BE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6885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273270" y="260351"/>
            <a:ext cx="1162444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8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Apocalypse 3:5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2400" i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Celui qui vaincra sera revêtu ainsi </a:t>
            </a:r>
            <a:endParaRPr lang="fr-FR" sz="48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 </a:t>
            </a:r>
            <a:r>
              <a:rPr lang="fr-FR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vêtements blancs ; </a:t>
            </a:r>
            <a:endParaRPr lang="fr-FR" sz="48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je </a:t>
            </a:r>
            <a:r>
              <a:rPr lang="fr-FR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n’effacerai point son nom </a:t>
            </a:r>
            <a:endParaRPr lang="fr-FR" sz="48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du </a:t>
            </a:r>
            <a:r>
              <a:rPr lang="fr-FR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livre de vie,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et je confesserai son nom </a:t>
            </a:r>
            <a:endParaRPr lang="fr-FR" sz="48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devant </a:t>
            </a:r>
            <a:r>
              <a:rPr lang="fr-FR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mon Père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et devant ses anges.</a:t>
            </a:r>
            <a:endParaRPr lang="nl-BE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1290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1427984" y="834204"/>
            <a:ext cx="1076401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000" dirty="0">
                <a:solidFill>
                  <a:srgbClr val="FFFFFF"/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</a:effectLst>
                <a:latin typeface="Arial" pitchFamily="34" charset="0"/>
                <a:cs typeface="Arial" pitchFamily="34" charset="0"/>
              </a:rPr>
              <a:t>Jean 17:24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1600" i="1" dirty="0">
              <a:solidFill>
                <a:srgbClr val="FFFFFF"/>
              </a:solidFill>
              <a:effectLst>
                <a:glow rad="228600">
                  <a:srgbClr val="000000">
                    <a:satMod val="175000"/>
                    <a:alpha val="40000"/>
                  </a:srgbClr>
                </a:glow>
              </a:effectLst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400" b="1" dirty="0">
                <a:solidFill>
                  <a:srgbClr val="FFFFFF"/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Père, je veux </a:t>
            </a:r>
            <a:endParaRPr lang="fr-FR" sz="4400" b="1" dirty="0" smtClean="0">
              <a:solidFill>
                <a:srgbClr val="FFFFFF"/>
              </a:solidFill>
              <a:effectLst>
                <a:glow rad="228600">
                  <a:srgbClr val="000000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400" b="1" dirty="0" smtClean="0">
                <a:solidFill>
                  <a:srgbClr val="FFFFFF"/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que là </a:t>
            </a:r>
            <a:r>
              <a:rPr lang="fr-FR" sz="4400" b="1" dirty="0">
                <a:solidFill>
                  <a:srgbClr val="FFFFFF"/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où je suis </a:t>
            </a:r>
            <a:endParaRPr lang="fr-FR" sz="4400" b="1" dirty="0" smtClean="0">
              <a:solidFill>
                <a:srgbClr val="FFFFFF"/>
              </a:solidFill>
              <a:effectLst>
                <a:glow rad="228600">
                  <a:srgbClr val="000000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400" b="1" dirty="0" smtClean="0">
                <a:solidFill>
                  <a:srgbClr val="FFFFFF"/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ceux que </a:t>
            </a:r>
            <a:r>
              <a:rPr lang="fr-FR" sz="4400" b="1" dirty="0">
                <a:solidFill>
                  <a:srgbClr val="FFFFFF"/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tu m’as donnés soient aussi </a:t>
            </a:r>
            <a:endParaRPr lang="fr-FR" sz="4400" b="1" dirty="0" smtClean="0">
              <a:solidFill>
                <a:srgbClr val="FFFFFF"/>
              </a:solidFill>
              <a:effectLst>
                <a:glow rad="228600">
                  <a:srgbClr val="000000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400" b="1" dirty="0" smtClean="0">
                <a:solidFill>
                  <a:srgbClr val="FFFFFF"/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avec </a:t>
            </a:r>
            <a:r>
              <a:rPr lang="fr-FR" sz="4400" b="1" dirty="0">
                <a:solidFill>
                  <a:srgbClr val="FFFFFF"/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moi, afin qu’ils voient ma gloire, </a:t>
            </a:r>
            <a:endParaRPr lang="fr-FR" sz="4400" b="1" dirty="0" smtClean="0">
              <a:solidFill>
                <a:srgbClr val="FFFFFF"/>
              </a:solidFill>
              <a:effectLst>
                <a:glow rad="228600">
                  <a:srgbClr val="000000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400" b="1" dirty="0" smtClean="0">
                <a:solidFill>
                  <a:srgbClr val="FFFFFF"/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la </a:t>
            </a:r>
            <a:r>
              <a:rPr lang="fr-FR" sz="4400" b="1" dirty="0">
                <a:solidFill>
                  <a:srgbClr val="FFFFFF"/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gloire que tu m’as donnée, </a:t>
            </a:r>
            <a:endParaRPr lang="fr-FR" sz="4400" b="1" dirty="0" smtClean="0">
              <a:solidFill>
                <a:srgbClr val="FFFFFF"/>
              </a:solidFill>
              <a:effectLst>
                <a:glow rad="228600">
                  <a:srgbClr val="000000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400" b="1" dirty="0" smtClean="0">
                <a:solidFill>
                  <a:srgbClr val="FFFFFF"/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parce </a:t>
            </a:r>
            <a:r>
              <a:rPr lang="fr-FR" sz="4400" b="1" dirty="0">
                <a:solidFill>
                  <a:srgbClr val="FFFFFF"/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que tu m’as aimé </a:t>
            </a:r>
            <a:endParaRPr lang="fr-FR" sz="4400" b="1" dirty="0" smtClean="0">
              <a:solidFill>
                <a:srgbClr val="FFFFFF"/>
              </a:solidFill>
              <a:effectLst>
                <a:glow rad="228600">
                  <a:srgbClr val="000000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400" b="1" dirty="0" smtClean="0">
                <a:solidFill>
                  <a:srgbClr val="FFFFFF"/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avant </a:t>
            </a:r>
            <a:r>
              <a:rPr lang="fr-FR" sz="4400" b="1" dirty="0">
                <a:solidFill>
                  <a:srgbClr val="FFFFFF"/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la fondation du monde.</a:t>
            </a:r>
            <a:r>
              <a:rPr lang="fr-FR" sz="4400" i="1" dirty="0">
                <a:solidFill>
                  <a:srgbClr val="000000"/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</a:effectLst>
              </a:rPr>
              <a:t> </a:t>
            </a:r>
            <a:r>
              <a:rPr lang="fr-FR" sz="4400" i="1" dirty="0">
                <a:solidFill>
                  <a:srgbClr val="000000"/>
                </a:solidFill>
              </a:rPr>
              <a:t>      </a:t>
            </a:r>
            <a:r>
              <a:rPr lang="fr-FR" sz="2400" i="1" dirty="0">
                <a:solidFill>
                  <a:srgbClr val="000000"/>
                </a:solidFill>
              </a:rPr>
              <a:t> </a:t>
            </a:r>
            <a:endParaRPr lang="nl-BE" sz="2400" dirty="0">
              <a:solidFill>
                <a:srgbClr val="000000"/>
              </a:solidFill>
            </a:endParaRPr>
          </a:p>
        </p:txBody>
      </p:sp>
      <p:pic>
        <p:nvPicPr>
          <p:cNvPr id="77827" name="Afbeelding 2" descr="Gethsemane (5)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625" y="188913"/>
            <a:ext cx="3441700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098612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2495551" y="1916114"/>
            <a:ext cx="94231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0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Matthieu 5:8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1600" i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Heureux ceux qui ont le cœur pur, </a:t>
            </a:r>
            <a:r>
              <a:rPr lang="fr-FR" sz="4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fr-FR" sz="4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car </a:t>
            </a:r>
            <a:r>
              <a:rPr lang="fr-FR" sz="4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ils verront Dieu </a:t>
            </a:r>
            <a:r>
              <a:rPr lang="fr-FR" sz="4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!</a:t>
            </a:r>
            <a:endParaRPr lang="nl-BE" sz="2400" dirty="0">
              <a:solidFill>
                <a:srgbClr val="000000"/>
              </a:solidFill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538" y="4603530"/>
            <a:ext cx="2016784" cy="1842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71374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1775520" y="836713"/>
            <a:ext cx="8642350" cy="513986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400" dirty="0">
                <a:solidFill>
                  <a:srgbClr val="FFFFFF"/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</a:effectLst>
                <a:latin typeface="Arial" pitchFamily="34" charset="0"/>
                <a:cs typeface="Arial" pitchFamily="34" charset="0"/>
              </a:rPr>
              <a:t>Apocalypse 3:5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2000" i="1" dirty="0">
              <a:solidFill>
                <a:srgbClr val="FFFFFF"/>
              </a:solidFill>
              <a:effectLst>
                <a:glow rad="228600">
                  <a:srgbClr val="000000">
                    <a:satMod val="175000"/>
                    <a:alpha val="40000"/>
                  </a:srgbClr>
                </a:glow>
              </a:effectLst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400" b="1" dirty="0">
                <a:solidFill>
                  <a:srgbClr val="FFFFFF"/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Celui qui vaincra sera revêtu ainsi de vêtements blancs ;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400" b="1" dirty="0">
                <a:solidFill>
                  <a:srgbClr val="FFFFFF"/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je n’effacerai point son nom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400" b="1" dirty="0">
                <a:solidFill>
                  <a:srgbClr val="FFFFFF"/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du livre de vie, et je confesserai son nom devant mon Père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400" b="1" dirty="0">
                <a:solidFill>
                  <a:srgbClr val="FFFFFF"/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et devant ses anges.</a:t>
            </a:r>
            <a:endParaRPr lang="nl-BE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53429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1775520" y="1556793"/>
            <a:ext cx="8642350" cy="36625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000" dirty="0">
                <a:solidFill>
                  <a:srgbClr val="FFFFFF"/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</a:effectLst>
                <a:latin typeface="Arial" pitchFamily="34" charset="0"/>
                <a:cs typeface="Arial" pitchFamily="34" charset="0"/>
              </a:rPr>
              <a:t>Exode 32:33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1600" i="1" dirty="0">
              <a:solidFill>
                <a:srgbClr val="FFFFFF"/>
              </a:solidFill>
              <a:effectLst>
                <a:glow rad="228600">
                  <a:srgbClr val="000000">
                    <a:satMod val="175000"/>
                    <a:alpha val="40000"/>
                  </a:srgbClr>
                </a:glow>
              </a:effectLst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400" b="1" dirty="0">
                <a:solidFill>
                  <a:srgbClr val="FFFFFF"/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L’Éternel dit à Moïse :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400" b="1" dirty="0">
                <a:solidFill>
                  <a:srgbClr val="FFFFFF"/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C’est celui qui a péché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400" b="1" dirty="0">
                <a:solidFill>
                  <a:srgbClr val="FFFFFF"/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contre moi que j’effacerai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400" b="1" dirty="0">
                <a:solidFill>
                  <a:srgbClr val="FFFFFF"/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 mon livre.</a:t>
            </a:r>
            <a:endParaRPr lang="nl-BE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894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5000" b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2063750" y="2492376"/>
            <a:ext cx="8064500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000" dirty="0">
                <a:solidFill>
                  <a:srgbClr val="FFFFFF"/>
                </a:solidFill>
                <a:effectLst>
                  <a:glow rad="228600">
                    <a:srgbClr val="2D2DB9">
                      <a:satMod val="175000"/>
                      <a:alpha val="40000"/>
                    </a:srgbClr>
                  </a:glow>
                </a:effectLst>
                <a:latin typeface="Arial" pitchFamily="34" charset="0"/>
                <a:cs typeface="Arial" pitchFamily="34" charset="0"/>
              </a:rPr>
              <a:t>Apocalypse 3:1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1600" dirty="0">
              <a:solidFill>
                <a:srgbClr val="FFFFFF"/>
              </a:solidFill>
              <a:effectLst>
                <a:glow rad="228600">
                  <a:srgbClr val="2D2DB9">
                    <a:satMod val="175000"/>
                    <a:alpha val="40000"/>
                  </a:srgbClr>
                </a:glow>
              </a:effectLst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400" b="1" dirty="0">
                <a:solidFill>
                  <a:srgbClr val="FFFFFF"/>
                </a:solidFill>
                <a:effectLst>
                  <a:glow rad="228600">
                    <a:srgbClr val="2D2DB9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Celui qui a les sept Esprits de Dieu</a:t>
            </a:r>
            <a:endParaRPr lang="nl-BE" sz="2400" dirty="0">
              <a:solidFill>
                <a:srgbClr val="000000"/>
              </a:solidFill>
              <a:effectLst>
                <a:glow rad="228600">
                  <a:srgbClr val="2D2DB9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557252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1177157" y="270862"/>
            <a:ext cx="9785131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000" dirty="0">
                <a:solidFill>
                  <a:srgbClr val="FFFFFF"/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</a:effectLst>
                <a:latin typeface="Arial" pitchFamily="34" charset="0"/>
                <a:cs typeface="Arial" pitchFamily="34" charset="0"/>
              </a:rPr>
              <a:t>Matthieu 10:32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1600" i="1" dirty="0">
              <a:solidFill>
                <a:srgbClr val="FFFFFF"/>
              </a:solidFill>
              <a:effectLst>
                <a:glow rad="228600">
                  <a:srgbClr val="000000">
                    <a:satMod val="175000"/>
                    <a:alpha val="40000"/>
                  </a:srgbClr>
                </a:glow>
              </a:effectLst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400" b="1" dirty="0">
                <a:solidFill>
                  <a:srgbClr val="FFFFFF"/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C’est pourquoi, quiconque </a:t>
            </a:r>
            <a:endParaRPr lang="fr-FR" sz="4400" b="1" dirty="0" smtClean="0">
              <a:solidFill>
                <a:srgbClr val="FFFFFF"/>
              </a:solidFill>
              <a:effectLst>
                <a:glow rad="228600">
                  <a:srgbClr val="000000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400" b="1" dirty="0" smtClean="0">
                <a:solidFill>
                  <a:srgbClr val="FFFFFF"/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 </a:t>
            </a:r>
            <a:r>
              <a:rPr lang="fr-FR" sz="4400" b="1" dirty="0">
                <a:solidFill>
                  <a:srgbClr val="FFFFFF"/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confessera devant les hommes, je le confesserai aussi devant </a:t>
            </a:r>
            <a:endParaRPr lang="fr-FR" sz="4400" b="1" dirty="0" smtClean="0">
              <a:solidFill>
                <a:srgbClr val="FFFFFF"/>
              </a:solidFill>
              <a:effectLst>
                <a:glow rad="228600">
                  <a:srgbClr val="000000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400" b="1" dirty="0" smtClean="0">
                <a:solidFill>
                  <a:srgbClr val="FFFFFF"/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mon </a:t>
            </a:r>
            <a:r>
              <a:rPr lang="fr-FR" sz="4400" b="1" dirty="0">
                <a:solidFill>
                  <a:srgbClr val="FFFFFF"/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Père qui est dans les cieux</a:t>
            </a:r>
            <a:endParaRPr lang="nl-BE" sz="2400" dirty="0">
              <a:solidFill>
                <a:srgbClr val="000000"/>
              </a:solidFill>
              <a:effectLst>
                <a:glow rad="228600">
                  <a:srgbClr val="000000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9795024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294291" y="260351"/>
            <a:ext cx="11571888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000" dirty="0">
                <a:solidFill>
                  <a:srgbClr val="FFFFFF"/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</a:effectLst>
                <a:latin typeface="Arial" pitchFamily="34" charset="0"/>
                <a:cs typeface="Arial" pitchFamily="34" charset="0"/>
              </a:rPr>
              <a:t>Matthieu 10:33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1600" i="1" dirty="0">
              <a:solidFill>
                <a:srgbClr val="FFFFFF"/>
              </a:solidFill>
              <a:effectLst>
                <a:glow rad="228600">
                  <a:srgbClr val="000000">
                    <a:satMod val="175000"/>
                    <a:alpha val="40000"/>
                  </a:srgbClr>
                </a:glow>
              </a:effectLst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400" b="1" dirty="0">
                <a:solidFill>
                  <a:srgbClr val="FFFFFF"/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mais quiconque me reniera </a:t>
            </a:r>
            <a:endParaRPr lang="fr-FR" sz="4400" b="1" dirty="0" smtClean="0">
              <a:solidFill>
                <a:srgbClr val="FFFFFF"/>
              </a:solidFill>
              <a:effectLst>
                <a:glow rad="228600">
                  <a:srgbClr val="000000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400" b="1" dirty="0" smtClean="0">
                <a:solidFill>
                  <a:srgbClr val="FFFFFF"/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devant </a:t>
            </a:r>
            <a:r>
              <a:rPr lang="fr-FR" sz="4400" b="1" dirty="0">
                <a:solidFill>
                  <a:srgbClr val="FFFFFF"/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les hommes, je le renierai aussi </a:t>
            </a:r>
            <a:endParaRPr lang="fr-FR" sz="4400" b="1" dirty="0" smtClean="0">
              <a:solidFill>
                <a:srgbClr val="FFFFFF"/>
              </a:solidFill>
              <a:effectLst>
                <a:glow rad="228600">
                  <a:srgbClr val="000000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400" b="1" dirty="0" smtClean="0">
                <a:solidFill>
                  <a:srgbClr val="FFFFFF"/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devant </a:t>
            </a:r>
            <a:r>
              <a:rPr lang="fr-FR" sz="4400" b="1" dirty="0">
                <a:solidFill>
                  <a:srgbClr val="FFFFFF"/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mon Père </a:t>
            </a:r>
            <a:r>
              <a:rPr lang="fr-FR" sz="4400" b="1" dirty="0" smtClean="0">
                <a:solidFill>
                  <a:srgbClr val="FFFFFF"/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qui </a:t>
            </a:r>
            <a:r>
              <a:rPr lang="fr-FR" sz="4400" b="1" dirty="0">
                <a:solidFill>
                  <a:srgbClr val="FFFFFF"/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est dans les cieux</a:t>
            </a:r>
            <a:r>
              <a:rPr lang="fr-FR" sz="4400" b="1" dirty="0" smtClean="0">
                <a:solidFill>
                  <a:srgbClr val="FFFFFF"/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  <a:endParaRPr lang="nl-BE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97873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189185" y="2851917"/>
            <a:ext cx="11813627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0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Luc 12:8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1600" i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400" b="1" dirty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Je vous le dis, quiconque me confessera devant les hommes, </a:t>
            </a:r>
            <a:endParaRPr lang="fr-FR" sz="4400" b="1" dirty="0" smtClean="0"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4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 </a:t>
            </a:r>
            <a:r>
              <a:rPr lang="fr-FR" sz="4400" b="1" dirty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Fils de l’homme </a:t>
            </a:r>
            <a:r>
              <a:rPr lang="fr-FR" sz="44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 </a:t>
            </a:r>
            <a:r>
              <a:rPr lang="fr-FR" sz="4400" b="1" dirty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confessera aussi devant les anges de Dieu</a:t>
            </a:r>
            <a:r>
              <a:rPr lang="fr-FR" sz="4400" i="1" dirty="0">
                <a:solidFill>
                  <a:srgbClr val="FFFFFF"/>
                </a:solidFill>
              </a:rPr>
              <a:t>      </a:t>
            </a:r>
            <a:r>
              <a:rPr lang="fr-FR" sz="4400" i="1" dirty="0">
                <a:solidFill>
                  <a:srgbClr val="000000"/>
                </a:solidFill>
              </a:rPr>
              <a:t>  </a:t>
            </a:r>
            <a:r>
              <a:rPr lang="fr-FR" sz="2400" i="1" dirty="0">
                <a:solidFill>
                  <a:srgbClr val="000000"/>
                </a:solidFill>
              </a:rPr>
              <a:t> </a:t>
            </a:r>
            <a:endParaRPr lang="nl-BE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37087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2279651" y="2060575"/>
            <a:ext cx="7561263" cy="29860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000" dirty="0">
                <a:solidFill>
                  <a:srgbClr val="FFFFFF"/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</a:effectLst>
                <a:latin typeface="Arial" pitchFamily="34" charset="0"/>
                <a:cs typeface="Arial" pitchFamily="34" charset="0"/>
              </a:rPr>
              <a:t>Apocalypse 3:6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1600" i="1" dirty="0">
              <a:solidFill>
                <a:srgbClr val="FFFFFF"/>
              </a:solidFill>
              <a:effectLst>
                <a:glow rad="228600">
                  <a:srgbClr val="000000">
                    <a:satMod val="175000"/>
                    <a:alpha val="40000"/>
                  </a:srgbClr>
                </a:glow>
              </a:effectLst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400" b="1" dirty="0">
                <a:solidFill>
                  <a:srgbClr val="FFFFFF"/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Que celui qui a des oreilles entende ce que l’Esprit </a:t>
            </a:r>
            <a:endParaRPr lang="fr-FR" sz="4400" b="1" dirty="0" smtClean="0">
              <a:solidFill>
                <a:srgbClr val="FFFFFF"/>
              </a:solidFill>
              <a:effectLst>
                <a:glow rad="228600">
                  <a:srgbClr val="000000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400" b="1" dirty="0" smtClean="0">
                <a:solidFill>
                  <a:srgbClr val="FFFFFF"/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dit </a:t>
            </a:r>
            <a:r>
              <a:rPr lang="fr-FR" sz="4400" b="1" dirty="0">
                <a:solidFill>
                  <a:srgbClr val="FFFFFF"/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aux Eglises !</a:t>
            </a:r>
            <a:endParaRPr lang="nl-BE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32111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3934618" y="271902"/>
            <a:ext cx="4322763" cy="7699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cs typeface="Arial" pitchFamily="34" charset="0"/>
              </a:rPr>
              <a:t>PHILADELPHIE</a:t>
            </a:r>
            <a:endParaRPr lang="nl-BE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cs typeface="Arial" pitchFamily="34" charset="0"/>
            </a:endParaRPr>
          </a:p>
        </p:txBody>
      </p:sp>
      <p:sp>
        <p:nvSpPr>
          <p:cNvPr id="3" name="Rechthoek 2"/>
          <p:cNvSpPr/>
          <p:nvPr/>
        </p:nvSpPr>
        <p:spPr>
          <a:xfrm>
            <a:off x="3524621" y="1041839"/>
            <a:ext cx="514275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Apocalypse 3:7-13</a:t>
            </a:r>
            <a:endParaRPr lang="nl-BE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28200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315310" y="2336580"/>
            <a:ext cx="11414235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000" dirty="0">
                <a:solidFill>
                  <a:srgbClr val="FFFFFF"/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</a:effectLst>
                <a:cs typeface="Arial" pitchFamily="34" charset="0"/>
              </a:rPr>
              <a:t>Apocalypse 3:7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1000" dirty="0">
              <a:solidFill>
                <a:srgbClr val="FFFFFF"/>
              </a:solidFill>
              <a:effectLst>
                <a:glow rad="228600">
                  <a:srgbClr val="000000">
                    <a:satMod val="175000"/>
                    <a:alpha val="40000"/>
                  </a:srgbClr>
                </a:glow>
              </a:effectLst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400" b="1" dirty="0">
                <a:solidFill>
                  <a:srgbClr val="FFFFFF"/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À l’ange de l’Eglise de Philadelphie : </a:t>
            </a:r>
            <a:endParaRPr lang="fr-FR" sz="4400" b="1" dirty="0" smtClean="0">
              <a:solidFill>
                <a:srgbClr val="FFFFFF"/>
              </a:solidFill>
              <a:effectLst>
                <a:glow rad="228600">
                  <a:srgbClr val="000000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400" b="1" dirty="0" smtClean="0">
                <a:solidFill>
                  <a:srgbClr val="FFFFFF"/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Voici </a:t>
            </a:r>
            <a:r>
              <a:rPr lang="fr-FR" sz="4400" b="1" dirty="0">
                <a:solidFill>
                  <a:srgbClr val="FFFFFF"/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ce que dit le Saint, le Véritable, </a:t>
            </a:r>
            <a:endParaRPr lang="fr-FR" sz="4400" b="1" dirty="0" smtClean="0">
              <a:solidFill>
                <a:srgbClr val="FFFFFF"/>
              </a:solidFill>
              <a:effectLst>
                <a:glow rad="228600">
                  <a:srgbClr val="000000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400" b="1" dirty="0" smtClean="0">
                <a:solidFill>
                  <a:srgbClr val="FFFFFF"/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celui </a:t>
            </a:r>
            <a:r>
              <a:rPr lang="fr-FR" sz="4400" b="1" dirty="0">
                <a:solidFill>
                  <a:srgbClr val="FFFFFF"/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qui a la clef de David, </a:t>
            </a:r>
            <a:endParaRPr lang="fr-FR" sz="4400" b="1" dirty="0" smtClean="0">
              <a:solidFill>
                <a:srgbClr val="FFFFFF"/>
              </a:solidFill>
              <a:effectLst>
                <a:glow rad="228600">
                  <a:srgbClr val="000000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400" b="1" dirty="0" smtClean="0">
                <a:solidFill>
                  <a:srgbClr val="FFFFFF"/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celui </a:t>
            </a:r>
            <a:r>
              <a:rPr lang="fr-FR" sz="4400" b="1" dirty="0">
                <a:solidFill>
                  <a:srgbClr val="FFFFFF"/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qui ouvre, et personne ne fermera, celui qui ferme, </a:t>
            </a:r>
            <a:r>
              <a:rPr lang="fr-FR" sz="4400" b="1" dirty="0" smtClean="0">
                <a:solidFill>
                  <a:srgbClr val="FFFFFF"/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et </a:t>
            </a:r>
            <a:r>
              <a:rPr lang="fr-FR" sz="4400" b="1" dirty="0">
                <a:solidFill>
                  <a:srgbClr val="FFFFFF"/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personne n’ouvrira</a:t>
            </a:r>
            <a:r>
              <a:rPr lang="fr-FR" sz="2400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nl-BE" sz="24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428609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431638" y="629088"/>
            <a:ext cx="8353425" cy="581818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000" dirty="0">
                <a:solidFill>
                  <a:srgbClr val="FFFFFF"/>
                </a:solidFill>
                <a:effectLst>
                  <a:glow rad="228600">
                    <a:srgbClr val="3333CC">
                      <a:satMod val="175000"/>
                      <a:alpha val="40000"/>
                    </a:srgbClr>
                  </a:glow>
                </a:effectLst>
                <a:cs typeface="Arial" pitchFamily="34" charset="0"/>
              </a:rPr>
              <a:t>Hébreux 7:26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2400" dirty="0">
              <a:solidFill>
                <a:srgbClr val="FFFFFF"/>
              </a:solidFill>
              <a:effectLst>
                <a:glow rad="228600">
                  <a:srgbClr val="3333CC">
                    <a:satMod val="175000"/>
                    <a:alpha val="40000"/>
                  </a:srgbClr>
                </a:glow>
              </a:effectLst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400" b="1" dirty="0">
                <a:solidFill>
                  <a:srgbClr val="FFFFFF"/>
                </a:solidFill>
                <a:effectLst>
                  <a:glow rad="228600">
                    <a:srgbClr val="3333CC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Il nous convenait,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400" b="1" dirty="0">
                <a:solidFill>
                  <a:srgbClr val="FFFFFF"/>
                </a:solidFill>
                <a:effectLst>
                  <a:glow rad="228600">
                    <a:srgbClr val="3333CC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en effet, d’avoir un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400" b="1" dirty="0">
                <a:solidFill>
                  <a:srgbClr val="FFFFFF"/>
                </a:solidFill>
                <a:effectLst>
                  <a:glow rad="228600">
                    <a:srgbClr val="3333CC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souverain sacrificateur comme lui, saint,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400" b="1" dirty="0">
                <a:solidFill>
                  <a:srgbClr val="FFFFFF"/>
                </a:solidFill>
                <a:effectLst>
                  <a:glow rad="228600">
                    <a:srgbClr val="3333CC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innocent, sans tache,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400" b="1" dirty="0">
                <a:solidFill>
                  <a:srgbClr val="FFFFFF"/>
                </a:solidFill>
                <a:effectLst>
                  <a:glow rad="228600">
                    <a:srgbClr val="3333CC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séparé des pécheurs,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400" b="1" dirty="0">
                <a:solidFill>
                  <a:srgbClr val="FFFFFF"/>
                </a:solidFill>
                <a:effectLst>
                  <a:glow rad="228600">
                    <a:srgbClr val="3333CC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et plus élevé que les cieux</a:t>
            </a:r>
            <a:r>
              <a:rPr lang="fr-FR" sz="4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fr-FR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nl-BE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3" name="Afbeelding 2" descr="High priest www domini org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2566" y="336059"/>
            <a:ext cx="3392161" cy="6397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176307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2013882" y="357353"/>
            <a:ext cx="8353425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000" b="1" dirty="0">
                <a:ln w="6600">
                  <a:solidFill>
                    <a:srgbClr val="3333CC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CC"/>
                  </a:outerShdw>
                </a:effectLst>
                <a:cs typeface="Arial" pitchFamily="34" charset="0"/>
              </a:rPr>
              <a:t>Jean 14:6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1200" b="1" dirty="0">
              <a:ln w="6600">
                <a:solidFill>
                  <a:srgbClr val="3333CC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3333CC"/>
                </a:outerShdw>
              </a:effectLst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400" b="1" dirty="0">
                <a:ln w="6600">
                  <a:solidFill>
                    <a:srgbClr val="3333CC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CC"/>
                  </a:outerShdw>
                </a:effectLst>
                <a:cs typeface="Arial" pitchFamily="34" charset="0"/>
              </a:rPr>
              <a:t>Jésus .. dit : Je suis </a:t>
            </a:r>
            <a:endParaRPr lang="fr-FR" sz="4400" b="1" dirty="0" smtClean="0">
              <a:ln w="6600">
                <a:solidFill>
                  <a:srgbClr val="3333CC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3333CC"/>
                </a:outerShdw>
              </a:effectLst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400" b="1" dirty="0" smtClean="0">
                <a:ln w="6600">
                  <a:solidFill>
                    <a:srgbClr val="3333CC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CC"/>
                  </a:outerShdw>
                </a:effectLst>
                <a:cs typeface="Arial" pitchFamily="34" charset="0"/>
              </a:rPr>
              <a:t>le </a:t>
            </a:r>
            <a:r>
              <a:rPr lang="fr-FR" sz="4400" b="1" dirty="0">
                <a:ln w="6600">
                  <a:solidFill>
                    <a:srgbClr val="3333CC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CC"/>
                  </a:outerShdw>
                </a:effectLst>
                <a:cs typeface="Arial" pitchFamily="34" charset="0"/>
              </a:rPr>
              <a:t>chemin, </a:t>
            </a:r>
            <a:r>
              <a:rPr lang="fr-FR" sz="4400" b="1" u="sng" dirty="0">
                <a:ln w="6600">
                  <a:solidFill>
                    <a:srgbClr val="3333CC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CC"/>
                  </a:outerShdw>
                </a:effectLst>
                <a:cs typeface="Arial" pitchFamily="34" charset="0"/>
              </a:rPr>
              <a:t>la vérité</a:t>
            </a:r>
            <a:r>
              <a:rPr lang="fr-FR" sz="4400" b="1" dirty="0">
                <a:ln w="6600">
                  <a:solidFill>
                    <a:srgbClr val="3333CC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CC"/>
                  </a:outerShdw>
                </a:effectLst>
                <a:cs typeface="Arial" pitchFamily="34" charset="0"/>
              </a:rPr>
              <a:t>, et la vie</a:t>
            </a:r>
            <a:r>
              <a:rPr lang="fr-FR" sz="4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r>
              <a:rPr lang="fr-FR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nl-BE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619745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273269" y="3284742"/>
            <a:ext cx="1156137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000" dirty="0">
                <a:solidFill>
                  <a:srgbClr val="FFFFFF"/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</a:effectLst>
                <a:cs typeface="Arial" pitchFamily="34" charset="0"/>
              </a:rPr>
              <a:t>Apocalypse 3:7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1200" dirty="0">
              <a:solidFill>
                <a:srgbClr val="FFFFFF"/>
              </a:solidFill>
              <a:effectLst>
                <a:glow rad="228600">
                  <a:srgbClr val="000000">
                    <a:satMod val="175000"/>
                    <a:alpha val="40000"/>
                  </a:srgbClr>
                </a:glow>
              </a:effectLst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400" b="1" dirty="0">
                <a:solidFill>
                  <a:srgbClr val="FFFFFF"/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… celui qui ouvre, et personne ne fermera, celui qui ferme, </a:t>
            </a:r>
            <a:r>
              <a:rPr lang="fr-FR" sz="4400" b="1" dirty="0" smtClean="0">
                <a:solidFill>
                  <a:srgbClr val="FFFFFF"/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et </a:t>
            </a:r>
            <a:r>
              <a:rPr lang="fr-FR" sz="4400" b="1" dirty="0">
                <a:solidFill>
                  <a:srgbClr val="FFFFFF"/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personne n’ouvrira</a:t>
            </a:r>
            <a:r>
              <a:rPr lang="fr-FR" sz="2400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nl-BE" sz="24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92980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315311" y="2731486"/>
            <a:ext cx="11487807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000" dirty="0" err="1">
                <a:solidFill>
                  <a:srgbClr val="FFFFFF"/>
                </a:solidFill>
                <a:cs typeface="Arial" pitchFamily="34" charset="0"/>
              </a:rPr>
              <a:t>Esaïe</a:t>
            </a:r>
            <a:r>
              <a:rPr lang="fr-FR" sz="4000" dirty="0">
                <a:solidFill>
                  <a:srgbClr val="FFFFFF"/>
                </a:solidFill>
                <a:cs typeface="Arial" pitchFamily="34" charset="0"/>
              </a:rPr>
              <a:t> 22:22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1200" dirty="0">
              <a:solidFill>
                <a:srgbClr val="FFFFFF"/>
              </a:solidFill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Je mettrai sur son épaule </a:t>
            </a:r>
            <a:endParaRPr lang="fr-FR" sz="44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la </a:t>
            </a:r>
            <a:r>
              <a:rPr lang="fr-FR" sz="4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clé de la maison de David : </a:t>
            </a:r>
            <a:endParaRPr lang="fr-FR" sz="44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Quand </a:t>
            </a:r>
            <a:r>
              <a:rPr lang="fr-FR" sz="4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il ouvrira, nul ne fermera ; </a:t>
            </a:r>
            <a:endParaRPr lang="fr-FR" sz="44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Quand </a:t>
            </a:r>
            <a:r>
              <a:rPr lang="fr-FR" sz="4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il fermera, nul n’ouvrira. </a:t>
            </a:r>
            <a:r>
              <a:rPr lang="fr-FR" sz="4400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fr-FR" sz="2400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nl-BE" sz="24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02788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403654" y="166645"/>
            <a:ext cx="1013254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000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Esaïe</a:t>
            </a:r>
            <a:r>
              <a:rPr lang="fr-FR" sz="40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11:12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16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L’Esprit de l’Éternel reposera sur lui : Esprit de sagesse </a:t>
            </a:r>
            <a:endParaRPr lang="fr-FR" sz="44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et </a:t>
            </a:r>
            <a:r>
              <a:rPr lang="fr-FR" sz="4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d’intelligence, </a:t>
            </a:r>
            <a:endParaRPr lang="fr-FR" sz="44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Esprit </a:t>
            </a:r>
            <a:r>
              <a:rPr lang="fr-FR" sz="4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 conseil </a:t>
            </a:r>
            <a:endParaRPr lang="fr-FR" sz="44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et </a:t>
            </a:r>
            <a:r>
              <a:rPr lang="fr-FR" sz="4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 force, </a:t>
            </a:r>
            <a:endParaRPr lang="fr-FR" sz="44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Esprit </a:t>
            </a:r>
            <a:r>
              <a:rPr lang="fr-FR" sz="4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 connaissance </a:t>
            </a:r>
            <a:endParaRPr lang="fr-FR" sz="44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et </a:t>
            </a:r>
            <a:r>
              <a:rPr lang="fr-FR" sz="4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 crainte de l’Éternel.</a:t>
            </a:r>
            <a:r>
              <a:rPr lang="fr-FR" sz="4400" i="1" dirty="0">
                <a:solidFill>
                  <a:srgbClr val="000000"/>
                </a:solidFill>
              </a:rPr>
              <a:t> </a:t>
            </a:r>
            <a:r>
              <a:rPr lang="fr-FR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 </a:t>
            </a:r>
            <a:endParaRPr lang="nl-BE" sz="2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38055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0" y="3284985"/>
            <a:ext cx="12192000" cy="34317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000" dirty="0">
                <a:solidFill>
                  <a:srgbClr val="000000"/>
                </a:solidFill>
                <a:effectLst>
                  <a:glow rad="101600">
                    <a:srgbClr val="FFC000">
                      <a:alpha val="60000"/>
                    </a:srgbClr>
                  </a:glow>
                </a:effectLst>
                <a:cs typeface="Arial" pitchFamily="34" charset="0"/>
              </a:rPr>
              <a:t>Actes 16:6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100" dirty="0">
              <a:solidFill>
                <a:srgbClr val="000000"/>
              </a:solidFill>
              <a:effectLst>
                <a:glow rad="101600">
                  <a:srgbClr val="FFC000">
                    <a:alpha val="60000"/>
                  </a:srgbClr>
                </a:glow>
              </a:effectLst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400" b="1" dirty="0">
                <a:solidFill>
                  <a:srgbClr val="000000"/>
                </a:solidFill>
                <a:effectLst>
                  <a:glow rad="101600">
                    <a:srgbClr val="FFC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Ayant été empêchés par le Saint-Esprit d’annoncer la parole dans l’Asie, </a:t>
            </a:r>
            <a:endParaRPr lang="fr-FR" sz="4400" b="1" dirty="0" smtClean="0">
              <a:solidFill>
                <a:srgbClr val="000000"/>
              </a:solidFill>
              <a:effectLst>
                <a:glow rad="101600">
                  <a:srgbClr val="FFC0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400" b="1" dirty="0" smtClean="0">
                <a:solidFill>
                  <a:srgbClr val="000000"/>
                </a:solidFill>
                <a:effectLst>
                  <a:glow rad="101600">
                    <a:srgbClr val="FFC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ils </a:t>
            </a:r>
            <a:r>
              <a:rPr lang="fr-FR" sz="4400" b="1" dirty="0">
                <a:solidFill>
                  <a:srgbClr val="000000"/>
                </a:solidFill>
                <a:effectLst>
                  <a:glow rad="101600">
                    <a:srgbClr val="FFC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traversèrent la Phrygie </a:t>
            </a:r>
            <a:endParaRPr lang="fr-FR" sz="4400" b="1" dirty="0" smtClean="0">
              <a:solidFill>
                <a:srgbClr val="000000"/>
              </a:solidFill>
              <a:effectLst>
                <a:glow rad="101600">
                  <a:srgbClr val="FFC0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400" b="1" dirty="0" smtClean="0">
                <a:solidFill>
                  <a:srgbClr val="000000"/>
                </a:solidFill>
                <a:effectLst>
                  <a:glow rad="101600">
                    <a:srgbClr val="FFC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et </a:t>
            </a:r>
            <a:r>
              <a:rPr lang="fr-FR" sz="4400" b="1" dirty="0">
                <a:solidFill>
                  <a:srgbClr val="000000"/>
                </a:solidFill>
                <a:effectLst>
                  <a:glow rad="101600">
                    <a:srgbClr val="FFC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le pays de Galatie.</a:t>
            </a:r>
            <a:endParaRPr lang="nl-BE" sz="2400" dirty="0">
              <a:solidFill>
                <a:srgbClr val="000000"/>
              </a:solidFill>
              <a:effectLst>
                <a:glow rad="101600">
                  <a:srgbClr val="FFC0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406249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178676" y="3978668"/>
            <a:ext cx="11824137" cy="2754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000" dirty="0">
                <a:solidFill>
                  <a:srgbClr val="000000"/>
                </a:solidFill>
                <a:effectLst>
                  <a:glow rad="101600">
                    <a:srgbClr val="FFC000">
                      <a:alpha val="60000"/>
                    </a:srgbClr>
                  </a:glow>
                </a:effectLst>
                <a:cs typeface="Arial" pitchFamily="34" charset="0"/>
              </a:rPr>
              <a:t>Actes 16:7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100" dirty="0">
              <a:solidFill>
                <a:srgbClr val="000000"/>
              </a:solidFill>
              <a:effectLst>
                <a:glow rad="101600">
                  <a:srgbClr val="FFC000">
                    <a:alpha val="60000"/>
                  </a:srgbClr>
                </a:glow>
              </a:effectLst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400" b="1" dirty="0">
                <a:solidFill>
                  <a:srgbClr val="000000"/>
                </a:solidFill>
                <a:effectLst>
                  <a:glow rad="101600">
                    <a:srgbClr val="FFC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Arrivés près de la Mysie, ils se disposaient à entrer en </a:t>
            </a:r>
            <a:r>
              <a:rPr lang="fr-FR" sz="4400" b="1" dirty="0" smtClean="0">
                <a:solidFill>
                  <a:srgbClr val="000000"/>
                </a:solidFill>
                <a:effectLst>
                  <a:glow rad="101600">
                    <a:srgbClr val="FFC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Bithynie ;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400" b="1" dirty="0" smtClean="0">
                <a:solidFill>
                  <a:srgbClr val="000000"/>
                </a:solidFill>
                <a:effectLst>
                  <a:glow rad="101600">
                    <a:srgbClr val="FFC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mais </a:t>
            </a:r>
            <a:r>
              <a:rPr lang="fr-FR" sz="4400" b="1" dirty="0">
                <a:solidFill>
                  <a:srgbClr val="000000"/>
                </a:solidFill>
                <a:effectLst>
                  <a:glow rad="101600">
                    <a:srgbClr val="FFC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l’Esprit de Jésus </a:t>
            </a:r>
            <a:r>
              <a:rPr lang="fr-FR" sz="4400" b="1" dirty="0" smtClean="0">
                <a:solidFill>
                  <a:srgbClr val="000000"/>
                </a:solidFill>
                <a:effectLst>
                  <a:glow rad="101600">
                    <a:srgbClr val="FFC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ne </a:t>
            </a:r>
            <a:r>
              <a:rPr lang="fr-FR" sz="4400" b="1" dirty="0">
                <a:solidFill>
                  <a:srgbClr val="000000"/>
                </a:solidFill>
                <a:effectLst>
                  <a:glow rad="101600">
                    <a:srgbClr val="FFC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le leur permit pas.</a:t>
            </a:r>
            <a:endParaRPr lang="nl-BE" sz="2400" dirty="0">
              <a:solidFill>
                <a:srgbClr val="000000"/>
              </a:solidFill>
              <a:effectLst>
                <a:glow rad="101600">
                  <a:srgbClr val="FFC0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184638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420414" y="3937927"/>
            <a:ext cx="11771586" cy="1769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3600" dirty="0">
                <a:solidFill>
                  <a:srgbClr val="00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cs typeface="Arial" pitchFamily="34" charset="0"/>
              </a:rPr>
              <a:t>Actes </a:t>
            </a:r>
            <a:r>
              <a:rPr lang="fr-FR" sz="3600" dirty="0" smtClean="0">
                <a:solidFill>
                  <a:srgbClr val="00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cs typeface="Arial" pitchFamily="34" charset="0"/>
              </a:rPr>
              <a:t>16:8</a:t>
            </a:r>
            <a:endParaRPr lang="fr-FR" sz="3600" dirty="0">
              <a:solidFill>
                <a:srgbClr val="0000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100" dirty="0">
              <a:solidFill>
                <a:srgbClr val="0000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3600" b="1" dirty="0">
                <a:solidFill>
                  <a:srgbClr val="00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Ils franchirent alors la Mysie, </a:t>
            </a:r>
            <a:endParaRPr lang="fr-FR" sz="3600" b="1" dirty="0" smtClean="0">
              <a:solidFill>
                <a:srgbClr val="0000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3600" b="1" dirty="0" smtClean="0">
                <a:solidFill>
                  <a:srgbClr val="00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et </a:t>
            </a:r>
            <a:r>
              <a:rPr lang="fr-FR" sz="3600" b="1" dirty="0">
                <a:solidFill>
                  <a:srgbClr val="00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descendirent </a:t>
            </a:r>
            <a:r>
              <a:rPr lang="fr-FR" sz="3600" b="1" dirty="0" smtClean="0">
                <a:solidFill>
                  <a:srgbClr val="00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à </a:t>
            </a:r>
            <a:r>
              <a:rPr lang="fr-FR" sz="3600" b="1" dirty="0" err="1">
                <a:solidFill>
                  <a:srgbClr val="00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Troas</a:t>
            </a:r>
            <a:r>
              <a:rPr lang="fr-FR" sz="3600" b="1" dirty="0">
                <a:solidFill>
                  <a:srgbClr val="00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. </a:t>
            </a:r>
            <a:r>
              <a:rPr lang="fr-FR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nl-BE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58274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168165" y="3990478"/>
            <a:ext cx="11771586" cy="232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3600" dirty="0">
                <a:solidFill>
                  <a:srgbClr val="00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cs typeface="Arial" pitchFamily="34" charset="0"/>
              </a:rPr>
              <a:t>Actes </a:t>
            </a:r>
            <a:r>
              <a:rPr lang="fr-FR" sz="3600" dirty="0" smtClean="0">
                <a:solidFill>
                  <a:srgbClr val="00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cs typeface="Arial" pitchFamily="34" charset="0"/>
              </a:rPr>
              <a:t>16:9</a:t>
            </a:r>
            <a:endParaRPr lang="fr-FR" sz="3600" dirty="0">
              <a:solidFill>
                <a:srgbClr val="0000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100" dirty="0">
              <a:solidFill>
                <a:srgbClr val="0000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3600" b="1" dirty="0" smtClean="0">
                <a:solidFill>
                  <a:srgbClr val="00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Pendant </a:t>
            </a:r>
            <a:r>
              <a:rPr lang="fr-FR" sz="3600" b="1" dirty="0">
                <a:solidFill>
                  <a:srgbClr val="00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la nuit, Paul eut une vision : </a:t>
            </a:r>
            <a:endParaRPr lang="fr-FR" sz="3600" b="1" dirty="0" smtClean="0">
              <a:solidFill>
                <a:srgbClr val="0000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3600" b="1" dirty="0" smtClean="0">
                <a:solidFill>
                  <a:srgbClr val="00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un </a:t>
            </a:r>
            <a:r>
              <a:rPr lang="fr-FR" sz="3600" b="1" dirty="0">
                <a:solidFill>
                  <a:srgbClr val="00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Macédonien </a:t>
            </a:r>
            <a:r>
              <a:rPr lang="fr-FR" sz="3600" b="1" dirty="0" smtClean="0">
                <a:solidFill>
                  <a:srgbClr val="00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lui </a:t>
            </a:r>
            <a:r>
              <a:rPr lang="fr-FR" sz="3600" b="1" dirty="0">
                <a:solidFill>
                  <a:srgbClr val="00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apparut, et lui fit cette prière :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3600" b="1" dirty="0">
                <a:solidFill>
                  <a:srgbClr val="00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Passe en Macédoine, secours-nous ! </a:t>
            </a:r>
            <a:r>
              <a:rPr lang="fr-FR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nl-BE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70370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273267" y="3536109"/>
            <a:ext cx="11655973" cy="28777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3600" dirty="0">
                <a:solidFill>
                  <a:srgbClr val="00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cs typeface="Arial" pitchFamily="34" charset="0"/>
              </a:rPr>
              <a:t>Actes 16:10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100" dirty="0">
              <a:solidFill>
                <a:srgbClr val="0000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3600" b="1" dirty="0">
                <a:solidFill>
                  <a:srgbClr val="00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Après cette vision de Paul, nous cherchâmes aussitôt à nous rendre en Macédoine, </a:t>
            </a:r>
            <a:endParaRPr lang="fr-FR" sz="3600" b="1" dirty="0" smtClean="0">
              <a:solidFill>
                <a:srgbClr val="0000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3600" b="1" dirty="0" smtClean="0">
                <a:solidFill>
                  <a:srgbClr val="00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concluant </a:t>
            </a:r>
            <a:r>
              <a:rPr lang="fr-FR" sz="3600" b="1" dirty="0">
                <a:solidFill>
                  <a:srgbClr val="00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que le Seigneur nous appelait </a:t>
            </a:r>
            <a:endParaRPr lang="fr-FR" sz="3600" b="1" dirty="0" smtClean="0">
              <a:solidFill>
                <a:srgbClr val="0000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3600" b="1" dirty="0" smtClean="0">
                <a:solidFill>
                  <a:srgbClr val="00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à </a:t>
            </a:r>
            <a:r>
              <a:rPr lang="fr-FR" sz="3600" b="1" dirty="0">
                <a:solidFill>
                  <a:srgbClr val="00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y annoncer la bonne nouvelle.</a:t>
            </a:r>
            <a:r>
              <a:rPr lang="fr-FR" sz="2400" i="1" dirty="0">
                <a:solidFill>
                  <a:srgbClr val="00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nl-BE" sz="2400" dirty="0">
              <a:solidFill>
                <a:srgbClr val="0000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441612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9000" b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199696" y="1550441"/>
            <a:ext cx="11740055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cs typeface="Arial" pitchFamily="34" charset="0"/>
              </a:rPr>
              <a:t>Apocalypse 3:8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1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cs typeface="Arial" pitchFamily="34" charset="0"/>
              </a:rPr>
              <a:t>Je connais tes œuvres.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cs typeface="Arial" pitchFamily="34" charset="0"/>
              </a:rPr>
              <a:t>Voici, parce que tu as peu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cs typeface="Arial" pitchFamily="34" charset="0"/>
              </a:rPr>
              <a:t>de puissance, et que tu as gardé ma parole, et que tu n’as pas renié mon nom, j’ai mis devant toi une porte ouverte,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cs typeface="Arial" pitchFamily="34" charset="0"/>
              </a:rPr>
              <a:t>que personne ne peut fermer.</a:t>
            </a:r>
            <a:r>
              <a:rPr lang="fr-FR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Arial" pitchFamily="34" charset="0"/>
              </a:rPr>
              <a:t> </a:t>
            </a:r>
            <a:r>
              <a:rPr lang="fr-FR" sz="4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  </a:t>
            </a:r>
            <a:endParaRPr lang="nl-BE" sz="4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280331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4000" r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1919536" y="3573016"/>
            <a:ext cx="84963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000" dirty="0">
                <a:solidFill>
                  <a:srgbClr val="FFFFFF"/>
                </a:solidFill>
                <a:cs typeface="Arial" pitchFamily="34" charset="0"/>
              </a:rPr>
              <a:t>Jean 14:15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1600" dirty="0">
              <a:solidFill>
                <a:srgbClr val="FFFFFF"/>
              </a:solidFill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Si vous m’aimez,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gardez mes commandements.</a:t>
            </a:r>
            <a:endParaRPr lang="nl-BE" sz="4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371456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4000" r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367862" y="3445084"/>
            <a:ext cx="11582400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000" dirty="0">
                <a:solidFill>
                  <a:srgbClr val="FFFFFF"/>
                </a:solidFill>
                <a:cs typeface="Arial" pitchFamily="34" charset="0"/>
              </a:rPr>
              <a:t>Jean 14:23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1600" dirty="0">
              <a:solidFill>
                <a:srgbClr val="FFFFFF"/>
              </a:solidFill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Si quelqu’un m’aime, </a:t>
            </a:r>
            <a:r>
              <a:rPr lang="fr-FR" sz="4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il </a:t>
            </a:r>
            <a:r>
              <a:rPr lang="fr-FR" sz="4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gardera ma parole,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et mon Père l’aimera ; nous viendrons </a:t>
            </a:r>
            <a:r>
              <a:rPr lang="fr-FR" sz="4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à </a:t>
            </a:r>
            <a:r>
              <a:rPr lang="fr-FR" sz="4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lui, et nous ferons notre demeure chez lui.</a:t>
            </a:r>
            <a:endParaRPr lang="nl-BE" sz="4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483650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819807" y="1628776"/>
            <a:ext cx="11014841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000" dirty="0">
                <a:solidFill>
                  <a:srgbClr val="FFFFFF"/>
                </a:solidFill>
                <a:effectLst>
                  <a:glow rad="228600">
                    <a:srgbClr val="00CC99">
                      <a:satMod val="175000"/>
                      <a:alpha val="40000"/>
                    </a:srgbClr>
                  </a:glow>
                </a:effectLst>
                <a:cs typeface="Arial" pitchFamily="34" charset="0"/>
              </a:rPr>
              <a:t>Jean 8:51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1600" dirty="0">
              <a:solidFill>
                <a:srgbClr val="FFFFFF"/>
              </a:solidFill>
              <a:effectLst>
                <a:glow rad="228600">
                  <a:srgbClr val="00CC99">
                    <a:satMod val="175000"/>
                    <a:alpha val="40000"/>
                  </a:srgbClr>
                </a:glow>
              </a:effectLst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400" b="1" dirty="0">
                <a:solidFill>
                  <a:srgbClr val="FFFFFF"/>
                </a:solidFill>
                <a:effectLst>
                  <a:glow rad="228600">
                    <a:srgbClr val="00CC99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En vérité, en vérité, </a:t>
            </a:r>
            <a:r>
              <a:rPr lang="fr-FR" sz="4400" b="1" dirty="0" smtClean="0">
                <a:solidFill>
                  <a:srgbClr val="FFFFFF"/>
                </a:solidFill>
                <a:effectLst>
                  <a:glow rad="228600">
                    <a:srgbClr val="00CC99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je </a:t>
            </a:r>
            <a:r>
              <a:rPr lang="fr-FR" sz="4400" b="1" dirty="0">
                <a:solidFill>
                  <a:srgbClr val="FFFFFF"/>
                </a:solidFill>
                <a:effectLst>
                  <a:glow rad="228600">
                    <a:srgbClr val="00CC99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vous le dis,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400" b="1" dirty="0">
                <a:solidFill>
                  <a:srgbClr val="FFFFFF"/>
                </a:solidFill>
                <a:effectLst>
                  <a:glow rad="228600">
                    <a:srgbClr val="00CC99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si quelqu’un garde ma parole, </a:t>
            </a:r>
            <a:endParaRPr lang="fr-FR" sz="4400" b="1" dirty="0" smtClean="0">
              <a:solidFill>
                <a:srgbClr val="FFFFFF"/>
              </a:solidFill>
              <a:effectLst>
                <a:glow rad="228600">
                  <a:srgbClr val="00CC99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400" b="1" dirty="0" smtClean="0">
                <a:solidFill>
                  <a:srgbClr val="FFFFFF"/>
                </a:solidFill>
                <a:effectLst>
                  <a:glow rad="228600">
                    <a:srgbClr val="00CC99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il </a:t>
            </a:r>
            <a:r>
              <a:rPr lang="fr-FR" sz="4400" b="1" dirty="0">
                <a:solidFill>
                  <a:srgbClr val="FFFFFF"/>
                </a:solidFill>
                <a:effectLst>
                  <a:glow rad="228600">
                    <a:srgbClr val="00CC99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ne verra jamais la mort.</a:t>
            </a:r>
            <a:endParaRPr lang="nl-BE" sz="4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153973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178677" y="836613"/>
            <a:ext cx="1187669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000" dirty="0">
                <a:solidFill>
                  <a:srgbClr val="FFFFFF"/>
                </a:solidFill>
                <a:cs typeface="Arial" pitchFamily="34" charset="0"/>
              </a:rPr>
              <a:t>Apocalypse 3:10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1600" dirty="0">
              <a:solidFill>
                <a:srgbClr val="FFFFFF"/>
              </a:solidFill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400" b="1" dirty="0">
                <a:solidFill>
                  <a:srgbClr val="FFFFFF"/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Parce que tu as gardé </a:t>
            </a:r>
            <a:endParaRPr lang="fr-FR" sz="4400" b="1" dirty="0" smtClean="0">
              <a:solidFill>
                <a:srgbClr val="FFFFFF"/>
              </a:solidFill>
              <a:effectLst>
                <a:glow rad="228600">
                  <a:srgbClr val="000000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400" b="1" dirty="0" smtClean="0">
                <a:solidFill>
                  <a:srgbClr val="FFFFFF"/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la </a:t>
            </a:r>
            <a:r>
              <a:rPr lang="fr-FR" sz="4400" b="1" dirty="0">
                <a:solidFill>
                  <a:srgbClr val="FFFFFF"/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parole de la persévérance en moi,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400" b="1" dirty="0">
                <a:solidFill>
                  <a:srgbClr val="FFFFFF"/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je te garderai aussi à l’heure </a:t>
            </a:r>
            <a:endParaRPr lang="fr-FR" sz="4400" b="1" dirty="0" smtClean="0">
              <a:solidFill>
                <a:srgbClr val="FFFFFF"/>
              </a:solidFill>
              <a:effectLst>
                <a:glow rad="228600">
                  <a:srgbClr val="000000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400" b="1" dirty="0" smtClean="0">
                <a:solidFill>
                  <a:srgbClr val="FFFFFF"/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de </a:t>
            </a:r>
            <a:r>
              <a:rPr lang="fr-FR" sz="4400" b="1" dirty="0">
                <a:solidFill>
                  <a:srgbClr val="FFFFFF"/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la tentation qui va venir </a:t>
            </a:r>
            <a:endParaRPr lang="fr-FR" sz="4400" b="1" dirty="0" smtClean="0">
              <a:solidFill>
                <a:srgbClr val="FFFFFF"/>
              </a:solidFill>
              <a:effectLst>
                <a:glow rad="228600">
                  <a:srgbClr val="000000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400" b="1" dirty="0" smtClean="0">
                <a:solidFill>
                  <a:srgbClr val="FFFFFF"/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sur </a:t>
            </a:r>
            <a:r>
              <a:rPr lang="fr-FR" sz="4400" b="1" dirty="0">
                <a:solidFill>
                  <a:srgbClr val="FFFFFF"/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le monde entier, </a:t>
            </a:r>
            <a:endParaRPr lang="fr-FR" sz="4400" b="1" dirty="0" smtClean="0">
              <a:solidFill>
                <a:srgbClr val="FFFFFF"/>
              </a:solidFill>
              <a:effectLst>
                <a:glow rad="228600">
                  <a:srgbClr val="000000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400" b="1" dirty="0" smtClean="0">
                <a:solidFill>
                  <a:srgbClr val="FFFFFF"/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pour </a:t>
            </a:r>
            <a:r>
              <a:rPr lang="fr-FR" sz="4400" b="1" dirty="0">
                <a:solidFill>
                  <a:srgbClr val="FFFFFF"/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éprouver les habitants de la terre.</a:t>
            </a:r>
            <a:r>
              <a:rPr lang="fr-FR" sz="4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</a:t>
            </a:r>
            <a:r>
              <a:rPr lang="fr-FR" sz="4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   </a:t>
            </a:r>
            <a:endParaRPr lang="nl-BE" sz="4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70692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5000" b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2063750" y="2492376"/>
            <a:ext cx="8064500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000" dirty="0">
                <a:solidFill>
                  <a:srgbClr val="FFFFFF"/>
                </a:solidFill>
                <a:effectLst>
                  <a:glow rad="228600">
                    <a:srgbClr val="2D2DB9">
                      <a:satMod val="175000"/>
                      <a:alpha val="40000"/>
                    </a:srgbClr>
                  </a:glow>
                </a:effectLst>
                <a:latin typeface="Arial" pitchFamily="34" charset="0"/>
                <a:cs typeface="Arial" pitchFamily="34" charset="0"/>
              </a:rPr>
              <a:t>Apocalypse 3:1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1600" dirty="0">
              <a:solidFill>
                <a:srgbClr val="FFFFFF"/>
              </a:solidFill>
              <a:effectLst>
                <a:glow rad="228600">
                  <a:srgbClr val="2D2DB9">
                    <a:satMod val="175000"/>
                    <a:alpha val="40000"/>
                  </a:srgbClr>
                </a:glow>
              </a:effectLst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400" b="1" dirty="0">
                <a:solidFill>
                  <a:srgbClr val="FFFFFF"/>
                </a:solidFill>
                <a:effectLst>
                  <a:glow rad="228600">
                    <a:srgbClr val="2D2DB9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Celui qui a les sept Esprits de Dieu</a:t>
            </a:r>
            <a:endParaRPr lang="nl-BE" sz="2400" dirty="0">
              <a:solidFill>
                <a:srgbClr val="000000"/>
              </a:solidFill>
              <a:effectLst>
                <a:glow rad="228600">
                  <a:srgbClr val="2D2DB9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947919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357352" y="332656"/>
            <a:ext cx="11519338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000" dirty="0">
                <a:solidFill>
                  <a:srgbClr val="FFFFFF"/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</a:effectLst>
                <a:cs typeface="Arial" pitchFamily="34" charset="0"/>
              </a:rPr>
              <a:t>Matthieu 24:21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1600" dirty="0">
              <a:solidFill>
                <a:srgbClr val="FFFFFF"/>
              </a:solidFill>
              <a:effectLst>
                <a:glow rad="228600">
                  <a:srgbClr val="000000">
                    <a:satMod val="175000"/>
                    <a:alpha val="40000"/>
                  </a:srgbClr>
                </a:glow>
              </a:effectLst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400" b="1" dirty="0">
                <a:solidFill>
                  <a:srgbClr val="FFFFFF"/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Car alors, la détresse </a:t>
            </a:r>
            <a:endParaRPr lang="fr-FR" sz="4400" b="1" dirty="0" smtClean="0">
              <a:solidFill>
                <a:srgbClr val="FFFFFF"/>
              </a:solidFill>
              <a:effectLst>
                <a:glow rad="228600">
                  <a:srgbClr val="000000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400" b="1" dirty="0" smtClean="0">
                <a:solidFill>
                  <a:srgbClr val="FFFFFF"/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sera si </a:t>
            </a:r>
            <a:r>
              <a:rPr lang="fr-FR" sz="4400" b="1" dirty="0">
                <a:solidFill>
                  <a:srgbClr val="FFFFFF"/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grande qu’il n’y en a point eu </a:t>
            </a:r>
            <a:endParaRPr lang="fr-FR" sz="4400" b="1" dirty="0" smtClean="0">
              <a:solidFill>
                <a:srgbClr val="FFFFFF"/>
              </a:solidFill>
              <a:effectLst>
                <a:glow rad="228600">
                  <a:srgbClr val="000000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400" b="1" dirty="0" smtClean="0">
                <a:solidFill>
                  <a:srgbClr val="FFFFFF"/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de </a:t>
            </a:r>
            <a:r>
              <a:rPr lang="fr-FR" sz="4400" b="1" dirty="0">
                <a:solidFill>
                  <a:srgbClr val="FFFFFF"/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pareille depuis </a:t>
            </a:r>
            <a:r>
              <a:rPr lang="fr-FR" sz="4400" b="1" dirty="0" smtClean="0">
                <a:solidFill>
                  <a:srgbClr val="FFFFFF"/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le </a:t>
            </a:r>
            <a:r>
              <a:rPr lang="fr-FR" sz="4400" b="1" dirty="0">
                <a:solidFill>
                  <a:srgbClr val="FFFFFF"/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commencement </a:t>
            </a:r>
            <a:endParaRPr lang="fr-FR" sz="4400" b="1" dirty="0" smtClean="0">
              <a:solidFill>
                <a:srgbClr val="FFFFFF"/>
              </a:solidFill>
              <a:effectLst>
                <a:glow rad="228600">
                  <a:srgbClr val="000000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400" b="1" dirty="0" smtClean="0">
                <a:solidFill>
                  <a:srgbClr val="FFFFFF"/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du </a:t>
            </a:r>
            <a:r>
              <a:rPr lang="fr-FR" sz="4400" b="1" dirty="0">
                <a:solidFill>
                  <a:srgbClr val="FFFFFF"/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monde jusqu’à présent,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400" b="1" dirty="0">
                <a:solidFill>
                  <a:srgbClr val="FFFFFF"/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et qu’il n’y en aura jamais.</a:t>
            </a:r>
            <a:endParaRPr lang="nl-BE" sz="4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784642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168166" y="2611986"/>
            <a:ext cx="1161393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Arial" pitchFamily="34" charset="0"/>
              </a:rPr>
              <a:t>Apocalypse 3:8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1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Arial" pitchFamily="34" charset="0"/>
              </a:rPr>
              <a:t> … parce que tu as peu </a:t>
            </a:r>
            <a:r>
              <a:rPr lang="fr-FR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Arial" pitchFamily="34" charset="0"/>
              </a:rPr>
              <a:t>de </a:t>
            </a:r>
            <a:r>
              <a:rPr lang="fr-FR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Arial" pitchFamily="34" charset="0"/>
              </a:rPr>
              <a:t>puissance</a:t>
            </a:r>
            <a:endParaRPr lang="nl-BE" sz="4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660962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777764" y="1447877"/>
            <a:ext cx="10636470" cy="34317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8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Luc 12:32 </a:t>
            </a:r>
            <a:endParaRPr lang="fr-FR" sz="4800" i="1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fr-FR" sz="700" i="1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Ne crains point, </a:t>
            </a:r>
            <a:r>
              <a:rPr lang="fr-FR" sz="5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petit </a:t>
            </a:r>
            <a:r>
              <a:rPr lang="fr-FR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troupeau ; </a:t>
            </a:r>
          </a:p>
          <a:p>
            <a:pPr algn="ctr"/>
            <a:r>
              <a:rPr lang="fr-FR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car votre Père </a:t>
            </a:r>
            <a:r>
              <a:rPr lang="fr-FR" sz="5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a </a:t>
            </a:r>
            <a:r>
              <a:rPr lang="fr-FR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trouvé bon </a:t>
            </a:r>
            <a:endParaRPr lang="fr-FR" sz="54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5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de </a:t>
            </a:r>
            <a:r>
              <a:rPr lang="fr-FR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vous donner le royaume.</a:t>
            </a:r>
            <a:endParaRPr lang="nl-BE" sz="5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4047191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346841" y="753070"/>
            <a:ext cx="11519338" cy="5093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8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Esaïe 42:3</a:t>
            </a:r>
          </a:p>
          <a:p>
            <a:pPr algn="ctr"/>
            <a:endParaRPr lang="fr-FR" sz="700" i="1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Il ne brisera point le roseau cassé, Et il n’éteindra point la mèche </a:t>
            </a:r>
            <a:endParaRPr lang="fr-FR" sz="54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5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qui </a:t>
            </a:r>
            <a:r>
              <a:rPr lang="fr-FR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brûle encore ; </a:t>
            </a:r>
            <a:endParaRPr lang="fr-FR" sz="54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5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Il </a:t>
            </a:r>
            <a:r>
              <a:rPr lang="fr-FR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annoncera la justice </a:t>
            </a:r>
            <a:endParaRPr lang="fr-FR" sz="54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5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selon </a:t>
            </a:r>
            <a:r>
              <a:rPr lang="fr-FR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la vérité.</a:t>
            </a:r>
            <a:endParaRPr lang="nl-BE" sz="5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7356767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273269" y="1645034"/>
            <a:ext cx="11613931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Arial" pitchFamily="34" charset="0"/>
              </a:rPr>
              <a:t>Apocalypse 3:8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1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Arial" pitchFamily="34" charset="0"/>
              </a:rPr>
              <a:t> Je connais tes œuvres. </a:t>
            </a:r>
            <a:endParaRPr lang="fr-FR" sz="44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Arial" pitchFamily="34" charset="0"/>
              </a:rPr>
              <a:t>Voici</a:t>
            </a:r>
            <a:r>
              <a:rPr lang="fr-FR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Arial" pitchFamily="34" charset="0"/>
              </a:rPr>
              <a:t>, parce que tu as peu de puissance, </a:t>
            </a:r>
            <a:endParaRPr lang="fr-FR" sz="44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Arial" pitchFamily="34" charset="0"/>
              </a:rPr>
              <a:t>et </a:t>
            </a:r>
            <a:r>
              <a:rPr lang="fr-FR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Arial" pitchFamily="34" charset="0"/>
              </a:rPr>
              <a:t>que tu as gardé ma parole, </a:t>
            </a:r>
            <a:endParaRPr lang="fr-FR" sz="44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Arial" pitchFamily="34" charset="0"/>
              </a:rPr>
              <a:t>et </a:t>
            </a:r>
            <a:r>
              <a:rPr lang="fr-FR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Arial" pitchFamily="34" charset="0"/>
              </a:rPr>
              <a:t>que tu n’as pas renié mon nom</a:t>
            </a:r>
            <a:endParaRPr lang="nl-BE" sz="4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524822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0" y="819533"/>
            <a:ext cx="12192000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000" dirty="0">
                <a:solidFill>
                  <a:srgbClr val="FFFFFF"/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</a:effectLst>
                <a:cs typeface="Arial" pitchFamily="34" charset="0"/>
              </a:rPr>
              <a:t>Matthieu 10:32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1600" dirty="0">
              <a:solidFill>
                <a:srgbClr val="FFFFFF"/>
              </a:solidFill>
              <a:effectLst>
                <a:glow rad="228600">
                  <a:srgbClr val="000000">
                    <a:satMod val="175000"/>
                    <a:alpha val="40000"/>
                  </a:srgbClr>
                </a:glow>
              </a:effectLst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400" b="1" dirty="0">
                <a:solidFill>
                  <a:srgbClr val="FFFFFF"/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Quiconque me confessera </a:t>
            </a:r>
            <a:endParaRPr lang="fr-FR" sz="4400" b="1" dirty="0" smtClean="0">
              <a:solidFill>
                <a:srgbClr val="FFFFFF"/>
              </a:solidFill>
              <a:effectLst>
                <a:glow rad="228600">
                  <a:srgbClr val="000000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400" b="1" dirty="0" smtClean="0">
                <a:solidFill>
                  <a:srgbClr val="FFFFFF"/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devant </a:t>
            </a:r>
            <a:r>
              <a:rPr lang="fr-FR" sz="4400" b="1" dirty="0">
                <a:solidFill>
                  <a:srgbClr val="FFFFFF"/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les hommes,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400" b="1" dirty="0">
                <a:solidFill>
                  <a:srgbClr val="FFFFFF"/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je le confesserai aussi </a:t>
            </a:r>
            <a:r>
              <a:rPr lang="fr-FR" sz="4400" b="1" dirty="0" smtClean="0">
                <a:solidFill>
                  <a:srgbClr val="FFFFFF"/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devant </a:t>
            </a:r>
            <a:r>
              <a:rPr lang="fr-FR" sz="4400" b="1" dirty="0">
                <a:solidFill>
                  <a:srgbClr val="FFFFFF"/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mon Père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400" b="1" dirty="0">
                <a:solidFill>
                  <a:srgbClr val="FFFFFF"/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qui est dans les cieux ;</a:t>
            </a:r>
            <a:endParaRPr lang="nl-BE" sz="4400" b="1" dirty="0">
              <a:solidFill>
                <a:srgbClr val="000000"/>
              </a:solidFill>
              <a:effectLst>
                <a:glow rad="228600">
                  <a:srgbClr val="000000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028042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294289" y="567285"/>
            <a:ext cx="11613931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000" dirty="0">
                <a:solidFill>
                  <a:srgbClr val="FFFFFF"/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</a:effectLst>
                <a:cs typeface="Arial" pitchFamily="34" charset="0"/>
              </a:rPr>
              <a:t>Matthieu 10:33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1600" dirty="0">
              <a:solidFill>
                <a:srgbClr val="FFFFFF"/>
              </a:solidFill>
              <a:effectLst>
                <a:glow rad="228600">
                  <a:srgbClr val="000000">
                    <a:satMod val="175000"/>
                    <a:alpha val="40000"/>
                  </a:srgbClr>
                </a:glow>
              </a:effectLst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400" b="1" dirty="0">
                <a:solidFill>
                  <a:srgbClr val="FFFFFF"/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mais quiconque me reniera </a:t>
            </a:r>
            <a:endParaRPr lang="fr-FR" sz="4400" b="1" dirty="0" smtClean="0">
              <a:solidFill>
                <a:srgbClr val="FFFFFF"/>
              </a:solidFill>
              <a:effectLst>
                <a:glow rad="228600">
                  <a:srgbClr val="000000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400" b="1" dirty="0" smtClean="0">
                <a:solidFill>
                  <a:srgbClr val="FFFFFF"/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devant </a:t>
            </a:r>
            <a:r>
              <a:rPr lang="fr-FR" sz="4400" b="1" dirty="0">
                <a:solidFill>
                  <a:srgbClr val="FFFFFF"/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les hommes,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400" b="1" dirty="0">
                <a:solidFill>
                  <a:srgbClr val="FFFFFF"/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je le renierai aussi devant </a:t>
            </a:r>
            <a:r>
              <a:rPr lang="fr-FR" sz="4400" b="1" dirty="0" smtClean="0">
                <a:solidFill>
                  <a:srgbClr val="FFFFFF"/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mon </a:t>
            </a:r>
            <a:r>
              <a:rPr lang="fr-FR" sz="4400" b="1" dirty="0">
                <a:solidFill>
                  <a:srgbClr val="FFFFFF"/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Père </a:t>
            </a:r>
            <a:endParaRPr lang="fr-FR" sz="4400" b="1" dirty="0" smtClean="0">
              <a:solidFill>
                <a:srgbClr val="FFFFFF"/>
              </a:solidFill>
              <a:effectLst>
                <a:glow rad="228600">
                  <a:srgbClr val="000000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400" b="1" dirty="0" smtClean="0">
                <a:solidFill>
                  <a:srgbClr val="FFFFFF"/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qui </a:t>
            </a:r>
            <a:r>
              <a:rPr lang="fr-FR" sz="4400" b="1" dirty="0">
                <a:solidFill>
                  <a:srgbClr val="FFFFFF"/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est </a:t>
            </a:r>
            <a:r>
              <a:rPr lang="fr-FR" sz="4400" b="1" dirty="0" smtClean="0">
                <a:solidFill>
                  <a:srgbClr val="FFFFFF"/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dans </a:t>
            </a:r>
            <a:r>
              <a:rPr lang="fr-FR" sz="4400" b="1" dirty="0">
                <a:solidFill>
                  <a:srgbClr val="FFFFFF"/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les cieux.</a:t>
            </a:r>
            <a:endParaRPr lang="nl-BE" sz="4400" b="1" dirty="0">
              <a:solidFill>
                <a:srgbClr val="000000"/>
              </a:solidFill>
              <a:effectLst>
                <a:glow rad="228600">
                  <a:srgbClr val="000000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05821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136635" y="3579738"/>
            <a:ext cx="11887200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000" dirty="0">
                <a:solidFill>
                  <a:srgbClr val="FFFFFF"/>
                </a:solidFill>
                <a:effectLst>
                  <a:glow rad="228600">
                    <a:srgbClr val="3333CC">
                      <a:satMod val="175000"/>
                      <a:alpha val="40000"/>
                    </a:srgbClr>
                  </a:glow>
                </a:effectLst>
                <a:cs typeface="Arial" pitchFamily="34" charset="0"/>
              </a:rPr>
              <a:t>Jean 10:9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1600" dirty="0">
              <a:solidFill>
                <a:srgbClr val="FFFFFF"/>
              </a:solidFill>
              <a:effectLst>
                <a:glow rad="228600">
                  <a:srgbClr val="3333CC">
                    <a:satMod val="175000"/>
                    <a:alpha val="40000"/>
                  </a:srgbClr>
                </a:glow>
              </a:effectLst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400" b="1" dirty="0">
                <a:solidFill>
                  <a:srgbClr val="FFFFFF"/>
                </a:solidFill>
                <a:effectLst>
                  <a:glow rad="228600">
                    <a:srgbClr val="3333CC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Je suis la porte. Si quelqu’un entre par moi, il sera sauvé ; </a:t>
            </a:r>
            <a:r>
              <a:rPr lang="fr-FR" sz="4400" b="1" dirty="0" smtClean="0">
                <a:solidFill>
                  <a:srgbClr val="FFFFFF"/>
                </a:solidFill>
                <a:effectLst>
                  <a:glow rad="228600">
                    <a:srgbClr val="3333CC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il </a:t>
            </a:r>
            <a:r>
              <a:rPr lang="fr-FR" sz="4400" b="1" dirty="0">
                <a:solidFill>
                  <a:srgbClr val="FFFFFF"/>
                </a:solidFill>
                <a:effectLst>
                  <a:glow rad="228600">
                    <a:srgbClr val="3333CC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entrera et il sortira,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400" b="1" dirty="0">
                <a:solidFill>
                  <a:srgbClr val="FFFFFF"/>
                </a:solidFill>
                <a:effectLst>
                  <a:glow rad="228600">
                    <a:srgbClr val="3333CC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et il trouvera des pâturages.</a:t>
            </a:r>
            <a:endParaRPr lang="nl-BE" sz="4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29479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367863" y="581956"/>
            <a:ext cx="11529847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000" dirty="0"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cs typeface="Arial" pitchFamily="34" charset="0"/>
              </a:rPr>
              <a:t>Apocalypse 3:9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1600" dirty="0">
              <a:solidFill>
                <a:srgbClr val="FF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400" b="1" dirty="0"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egoe UI" pitchFamily="34" charset="0"/>
                <a:cs typeface="Segoe UI" pitchFamily="34" charset="0"/>
              </a:rPr>
              <a:t>Voici, je te donne de ceux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400" b="1" dirty="0"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egoe UI" pitchFamily="34" charset="0"/>
                <a:cs typeface="Segoe UI" pitchFamily="34" charset="0"/>
              </a:rPr>
              <a:t>de la synagogue de Satan, </a:t>
            </a:r>
            <a:endParaRPr lang="fr-FR" sz="4400" b="1" dirty="0" smtClean="0">
              <a:solidFill>
                <a:srgbClr val="FF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Segoe UI" pitchFamily="34" charset="0"/>
              <a:cs typeface="Segoe UI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400" b="1" dirty="0" smtClean="0"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egoe UI" pitchFamily="34" charset="0"/>
                <a:cs typeface="Segoe UI" pitchFamily="34" charset="0"/>
              </a:rPr>
              <a:t>qui </a:t>
            </a:r>
            <a:r>
              <a:rPr lang="fr-FR" sz="4400" b="1" dirty="0"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egoe UI" pitchFamily="34" charset="0"/>
                <a:cs typeface="Segoe UI" pitchFamily="34" charset="0"/>
              </a:rPr>
              <a:t>se disent Juifs et ne le sont pas, </a:t>
            </a:r>
            <a:endParaRPr lang="fr-FR" sz="4400" b="1" dirty="0" smtClean="0">
              <a:solidFill>
                <a:srgbClr val="FF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Segoe UI" pitchFamily="34" charset="0"/>
              <a:cs typeface="Segoe UI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400" b="1" dirty="0" smtClean="0"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egoe UI" pitchFamily="34" charset="0"/>
                <a:cs typeface="Segoe UI" pitchFamily="34" charset="0"/>
              </a:rPr>
              <a:t>mais </a:t>
            </a:r>
            <a:r>
              <a:rPr lang="fr-FR" sz="4400" b="1" dirty="0"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egoe UI" pitchFamily="34" charset="0"/>
                <a:cs typeface="Segoe UI" pitchFamily="34" charset="0"/>
              </a:rPr>
              <a:t>qui mentent ;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400" b="1" dirty="0"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egoe UI" pitchFamily="34" charset="0"/>
                <a:cs typeface="Segoe UI" pitchFamily="34" charset="0"/>
              </a:rPr>
              <a:t>voici, je les ferai venir, </a:t>
            </a:r>
            <a:r>
              <a:rPr lang="fr-FR" sz="4400" b="1" dirty="0" smtClean="0"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egoe UI" pitchFamily="34" charset="0"/>
                <a:cs typeface="Segoe UI" pitchFamily="34" charset="0"/>
              </a:rPr>
              <a:t>se </a:t>
            </a:r>
            <a:r>
              <a:rPr lang="fr-FR" sz="4400" b="1" dirty="0"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egoe UI" pitchFamily="34" charset="0"/>
                <a:cs typeface="Segoe UI" pitchFamily="34" charset="0"/>
              </a:rPr>
              <a:t>prosterner </a:t>
            </a:r>
            <a:endParaRPr lang="fr-FR" sz="4400" b="1" dirty="0" smtClean="0">
              <a:solidFill>
                <a:srgbClr val="FF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Segoe UI" pitchFamily="34" charset="0"/>
              <a:cs typeface="Segoe UI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400" b="1" dirty="0" smtClean="0"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egoe UI" pitchFamily="34" charset="0"/>
                <a:cs typeface="Segoe UI" pitchFamily="34" charset="0"/>
              </a:rPr>
              <a:t>à </a:t>
            </a:r>
            <a:r>
              <a:rPr lang="fr-FR" sz="4400" b="1" dirty="0"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egoe UI" pitchFamily="34" charset="0"/>
                <a:cs typeface="Segoe UI" pitchFamily="34" charset="0"/>
              </a:rPr>
              <a:t>tes pieds,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400" b="1" dirty="0"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egoe UI" pitchFamily="34" charset="0"/>
                <a:cs typeface="Segoe UI" pitchFamily="34" charset="0"/>
              </a:rPr>
              <a:t>et connaître que je t’ai aimé.</a:t>
            </a:r>
            <a:endParaRPr lang="nl-BE" sz="4400" b="1" dirty="0">
              <a:solidFill>
                <a:srgbClr val="000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046725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241738" y="3492503"/>
            <a:ext cx="11761076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000" dirty="0">
                <a:solidFill>
                  <a:srgbClr val="FFFFFF"/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</a:effectLst>
                <a:cs typeface="Arial" pitchFamily="34" charset="0"/>
              </a:rPr>
              <a:t>Apocalypse 3:12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1600" dirty="0">
              <a:solidFill>
                <a:srgbClr val="FFFFFF"/>
              </a:solidFill>
              <a:effectLst>
                <a:glow rad="228600">
                  <a:srgbClr val="000000">
                    <a:satMod val="175000"/>
                    <a:alpha val="40000"/>
                  </a:srgbClr>
                </a:glow>
              </a:effectLst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400" b="1" dirty="0">
                <a:solidFill>
                  <a:srgbClr val="FFFFFF"/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Celui qui vaincra,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400" b="1" dirty="0">
                <a:solidFill>
                  <a:srgbClr val="FFFFFF"/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je ferai de lui une colonne dans le temple de mon Dieu, </a:t>
            </a:r>
            <a:r>
              <a:rPr lang="fr-FR" sz="4400" b="1" dirty="0" smtClean="0">
                <a:solidFill>
                  <a:srgbClr val="FFFFFF"/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et </a:t>
            </a:r>
            <a:r>
              <a:rPr lang="fr-FR" sz="4400" b="1" dirty="0">
                <a:solidFill>
                  <a:srgbClr val="FFFFFF"/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il n’en sortira plus</a:t>
            </a:r>
            <a:r>
              <a:rPr lang="fr-FR" sz="4400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fr-FR" sz="4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fr-FR" sz="4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 </a:t>
            </a:r>
            <a:endParaRPr lang="nl-BE" sz="4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fr-FR" sz="4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   </a:t>
            </a:r>
            <a:endParaRPr lang="nl-BE" sz="4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9348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/>
        </p:nvSpPr>
        <p:spPr>
          <a:xfrm>
            <a:off x="273269" y="2267452"/>
            <a:ext cx="11414234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3333CC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" pitchFamily="34" charset="0"/>
                <a:cs typeface="Arial" pitchFamily="34" charset="0"/>
              </a:rPr>
              <a:t>Apocalypse 3:1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228600">
                  <a:srgbClr val="3333CC">
                    <a:satMod val="175000"/>
                    <a:alpha val="40000"/>
                  </a:srgbClr>
                </a:glow>
              </a:effectLst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3333CC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Voici ce que dit celui qui a les sept esprits de Dieu et les sept étoiles : </a:t>
            </a:r>
            <a:endParaRPr kumimoji="0" lang="fr-FR" sz="44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glow rad="228600">
                  <a:srgbClr val="3333CC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3333CC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Je </a:t>
            </a:r>
            <a:r>
              <a:rPr kumimoji="0" lang="fr-FR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3333CC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connais tes œuvres. </a:t>
            </a:r>
            <a:endParaRPr kumimoji="0" lang="fr-FR" sz="44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glow rad="228600">
                  <a:srgbClr val="3333CC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3333CC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Je </a:t>
            </a:r>
            <a:r>
              <a:rPr kumimoji="0" lang="fr-FR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3333CC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sais que tu passes pour être vivant, 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3333CC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et tu es mort.</a:t>
            </a:r>
            <a:endParaRPr kumimoji="0" lang="nl-BE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74195429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105103" y="2332848"/>
            <a:ext cx="11897711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000" dirty="0">
                <a:solidFill>
                  <a:srgbClr val="FFFFFF"/>
                </a:solidFill>
                <a:effectLst>
                  <a:glow rad="228600">
                    <a:srgbClr val="3333CC">
                      <a:satMod val="175000"/>
                      <a:alpha val="40000"/>
                    </a:srgbClr>
                  </a:glow>
                </a:effectLst>
                <a:cs typeface="Arial" pitchFamily="34" charset="0"/>
              </a:rPr>
              <a:t>Apocalypse 3:12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1600" dirty="0">
              <a:solidFill>
                <a:srgbClr val="FFFFFF"/>
              </a:solidFill>
              <a:effectLst>
                <a:glow rad="228600">
                  <a:srgbClr val="3333CC">
                    <a:satMod val="175000"/>
                    <a:alpha val="40000"/>
                  </a:srgbClr>
                </a:glow>
              </a:effectLst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400" b="1" dirty="0">
                <a:solidFill>
                  <a:srgbClr val="FFFFFF"/>
                </a:solidFill>
                <a:effectLst>
                  <a:glow rad="228600">
                    <a:srgbClr val="3333CC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J’écrirai sur lui le nom de mon Dieu, </a:t>
            </a:r>
            <a:endParaRPr lang="fr-FR" sz="4400" b="1" dirty="0" smtClean="0">
              <a:solidFill>
                <a:srgbClr val="FFFFFF"/>
              </a:solidFill>
              <a:effectLst>
                <a:glow rad="228600">
                  <a:srgbClr val="3333CC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400" b="1" dirty="0" smtClean="0">
                <a:solidFill>
                  <a:srgbClr val="FFFFFF"/>
                </a:solidFill>
                <a:effectLst>
                  <a:glow rad="228600">
                    <a:srgbClr val="3333CC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et </a:t>
            </a:r>
            <a:r>
              <a:rPr lang="fr-FR" sz="4400" b="1" dirty="0">
                <a:solidFill>
                  <a:srgbClr val="FFFFFF"/>
                </a:solidFill>
                <a:effectLst>
                  <a:glow rad="228600">
                    <a:srgbClr val="3333CC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le nom de la ville de mon Dieu, </a:t>
            </a:r>
            <a:endParaRPr lang="fr-FR" sz="4400" b="1" dirty="0" smtClean="0">
              <a:solidFill>
                <a:srgbClr val="FFFFFF"/>
              </a:solidFill>
              <a:effectLst>
                <a:glow rad="228600">
                  <a:srgbClr val="3333CC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400" b="1" dirty="0" smtClean="0">
                <a:solidFill>
                  <a:srgbClr val="FFFFFF"/>
                </a:solidFill>
                <a:effectLst>
                  <a:glow rad="228600">
                    <a:srgbClr val="3333CC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de </a:t>
            </a:r>
            <a:r>
              <a:rPr lang="fr-FR" sz="4400" b="1" dirty="0">
                <a:solidFill>
                  <a:srgbClr val="FFFFFF"/>
                </a:solidFill>
                <a:effectLst>
                  <a:glow rad="228600">
                    <a:srgbClr val="3333CC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la nouvelle Jérusalem qui descend </a:t>
            </a:r>
            <a:endParaRPr lang="fr-FR" sz="4400" b="1" dirty="0" smtClean="0">
              <a:solidFill>
                <a:srgbClr val="FFFFFF"/>
              </a:solidFill>
              <a:effectLst>
                <a:glow rad="228600">
                  <a:srgbClr val="3333CC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400" b="1" dirty="0" smtClean="0">
                <a:solidFill>
                  <a:srgbClr val="FFFFFF"/>
                </a:solidFill>
                <a:effectLst>
                  <a:glow rad="228600">
                    <a:srgbClr val="3333CC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du </a:t>
            </a:r>
            <a:r>
              <a:rPr lang="fr-FR" sz="4400" b="1" dirty="0">
                <a:solidFill>
                  <a:srgbClr val="FFFFFF"/>
                </a:solidFill>
                <a:effectLst>
                  <a:glow rad="228600">
                    <a:srgbClr val="3333CC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ciel d’auprès de mon Dieu,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400" b="1" dirty="0">
                <a:solidFill>
                  <a:srgbClr val="FFFFFF"/>
                </a:solidFill>
                <a:effectLst>
                  <a:glow rad="228600">
                    <a:srgbClr val="3333CC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et mon nom nouveau.</a:t>
            </a:r>
            <a:endParaRPr lang="nl-BE" sz="4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78992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6074980" y="935148"/>
            <a:ext cx="575737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000" dirty="0">
                <a:solidFill>
                  <a:srgbClr val="FFFFFF"/>
                </a:solidFill>
                <a:cs typeface="Arial" pitchFamily="34" charset="0"/>
              </a:rPr>
              <a:t>Hébreux 11:10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1600" dirty="0">
              <a:solidFill>
                <a:srgbClr val="FFFFFF"/>
              </a:solidFill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400" b="1" dirty="0"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Il attendait la cité </a:t>
            </a:r>
            <a:endParaRPr lang="fr-FR" sz="4400" b="1" dirty="0" smtClean="0"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400" b="1" dirty="0" smtClean="0"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qui </a:t>
            </a:r>
            <a:r>
              <a:rPr lang="fr-FR" sz="4400" b="1" dirty="0"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 de solides fondements, </a:t>
            </a:r>
            <a:endParaRPr lang="fr-FR" sz="4400" b="1" dirty="0" smtClean="0"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400" b="1" dirty="0" smtClean="0"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celle </a:t>
            </a:r>
            <a:r>
              <a:rPr lang="fr-FR" sz="4400" b="1" dirty="0"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dont Dieu </a:t>
            </a:r>
            <a:endParaRPr lang="fr-FR" sz="4400" b="1" dirty="0" smtClean="0"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400" b="1" dirty="0" smtClean="0"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est </a:t>
            </a:r>
            <a:r>
              <a:rPr lang="fr-FR" sz="4400" b="1" dirty="0"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l’architecte </a:t>
            </a:r>
            <a:endParaRPr lang="fr-FR" sz="4400" b="1" dirty="0" smtClean="0"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400" b="1" dirty="0" smtClean="0"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et </a:t>
            </a:r>
            <a:r>
              <a:rPr lang="fr-FR" sz="4400" b="1" dirty="0"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le constructeur.</a:t>
            </a:r>
            <a:endParaRPr lang="nl-BE" sz="4400" b="1" dirty="0">
              <a:solidFill>
                <a:srgbClr val="0000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18929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262759" y="188641"/>
            <a:ext cx="11687503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000" dirty="0">
                <a:solidFill>
                  <a:srgbClr val="FFFFFF"/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</a:effectLst>
                <a:cs typeface="Arial" pitchFamily="34" charset="0"/>
              </a:rPr>
              <a:t>Hébreux 13:14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1600" dirty="0">
              <a:solidFill>
                <a:srgbClr val="FFFFFF"/>
              </a:solidFill>
              <a:effectLst>
                <a:glow rad="228600">
                  <a:srgbClr val="000000">
                    <a:satMod val="175000"/>
                    <a:alpha val="40000"/>
                  </a:srgbClr>
                </a:glow>
              </a:effectLst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400" b="1" dirty="0">
                <a:solidFill>
                  <a:srgbClr val="FFFFFF"/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Car nous n’avons point ici-bas </a:t>
            </a:r>
            <a:endParaRPr lang="fr-FR" sz="4400" b="1" dirty="0" smtClean="0">
              <a:solidFill>
                <a:srgbClr val="FFFFFF"/>
              </a:solidFill>
              <a:effectLst>
                <a:glow rad="228600">
                  <a:srgbClr val="000000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400" b="1" dirty="0" smtClean="0">
                <a:solidFill>
                  <a:srgbClr val="FFFFFF"/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de </a:t>
            </a:r>
            <a:r>
              <a:rPr lang="fr-FR" sz="4400" b="1" dirty="0">
                <a:solidFill>
                  <a:srgbClr val="FFFFFF"/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cité permanente,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400" b="1" dirty="0">
                <a:solidFill>
                  <a:srgbClr val="FFFFFF"/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mais nous cherchons </a:t>
            </a:r>
            <a:r>
              <a:rPr lang="fr-FR" sz="4400" b="1" dirty="0" smtClean="0">
                <a:solidFill>
                  <a:srgbClr val="FFFFFF"/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celle </a:t>
            </a:r>
            <a:r>
              <a:rPr lang="fr-FR" sz="4400" b="1" dirty="0">
                <a:solidFill>
                  <a:srgbClr val="FFFFFF"/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qui est à venir.</a:t>
            </a:r>
            <a:endParaRPr lang="nl-BE" sz="4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813688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220717" y="3258587"/>
            <a:ext cx="11634952" cy="3416320"/>
          </a:xfrm>
          <a:prstGeom prst="rect">
            <a:avLst/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18900000" scaled="1"/>
          </a:gradFill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000" dirty="0">
                <a:solidFill>
                  <a:srgbClr val="000000"/>
                </a:solidFill>
                <a:effectLst>
                  <a:glow rad="228600">
                    <a:srgbClr val="3333CC">
                      <a:satMod val="175000"/>
                      <a:alpha val="40000"/>
                    </a:srgbClr>
                  </a:glow>
                </a:effectLst>
                <a:cs typeface="Arial" pitchFamily="34" charset="0"/>
              </a:rPr>
              <a:t>Apocalypse 21:2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1600" dirty="0">
              <a:solidFill>
                <a:srgbClr val="000000"/>
              </a:solidFill>
              <a:effectLst>
                <a:glow rad="228600">
                  <a:srgbClr val="3333CC">
                    <a:satMod val="175000"/>
                    <a:alpha val="40000"/>
                  </a:srgbClr>
                </a:glow>
              </a:effectLst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000" b="1" dirty="0">
                <a:solidFill>
                  <a:srgbClr val="000000"/>
                </a:solidFill>
                <a:effectLst>
                  <a:glow rad="228600">
                    <a:srgbClr val="3333CC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Et je vis descendre du ciel, d’auprès de Dieu, </a:t>
            </a:r>
            <a:endParaRPr lang="fr-FR" sz="4000" b="1" dirty="0" smtClean="0">
              <a:solidFill>
                <a:srgbClr val="000000"/>
              </a:solidFill>
              <a:effectLst>
                <a:glow rad="228600">
                  <a:srgbClr val="3333CC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000" b="1" dirty="0" smtClean="0">
                <a:solidFill>
                  <a:srgbClr val="000000"/>
                </a:solidFill>
                <a:effectLst>
                  <a:glow rad="228600">
                    <a:srgbClr val="3333CC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la </a:t>
            </a:r>
            <a:r>
              <a:rPr lang="fr-FR" sz="4000" b="1" dirty="0">
                <a:solidFill>
                  <a:srgbClr val="000000"/>
                </a:solidFill>
                <a:effectLst>
                  <a:glow rad="228600">
                    <a:srgbClr val="3333CC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ville sainte, </a:t>
            </a:r>
            <a:r>
              <a:rPr lang="fr-FR" sz="4000" b="1" dirty="0" smtClean="0">
                <a:solidFill>
                  <a:srgbClr val="000000"/>
                </a:solidFill>
                <a:effectLst>
                  <a:glow rad="228600">
                    <a:srgbClr val="3333CC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la </a:t>
            </a:r>
            <a:r>
              <a:rPr lang="fr-FR" sz="4000" b="1" dirty="0">
                <a:solidFill>
                  <a:srgbClr val="000000"/>
                </a:solidFill>
                <a:effectLst>
                  <a:glow rad="228600">
                    <a:srgbClr val="3333CC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nouvelle Jérusalem, </a:t>
            </a:r>
            <a:endParaRPr lang="fr-FR" sz="4000" b="1" dirty="0" smtClean="0">
              <a:solidFill>
                <a:srgbClr val="000000"/>
              </a:solidFill>
              <a:effectLst>
                <a:glow rad="228600">
                  <a:srgbClr val="3333CC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000" b="1" dirty="0" smtClean="0">
                <a:solidFill>
                  <a:srgbClr val="000000"/>
                </a:solidFill>
                <a:effectLst>
                  <a:glow rad="228600">
                    <a:srgbClr val="3333CC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préparée </a:t>
            </a:r>
            <a:r>
              <a:rPr lang="fr-FR" sz="4000" b="1" dirty="0">
                <a:solidFill>
                  <a:srgbClr val="000000"/>
                </a:solidFill>
                <a:effectLst>
                  <a:glow rad="228600">
                    <a:srgbClr val="3333CC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comme une épouse </a:t>
            </a:r>
            <a:endParaRPr lang="fr-FR" sz="4000" b="1" dirty="0" smtClean="0">
              <a:solidFill>
                <a:srgbClr val="000000"/>
              </a:solidFill>
              <a:effectLst>
                <a:glow rad="228600">
                  <a:srgbClr val="3333CC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000" b="1" dirty="0" smtClean="0">
                <a:solidFill>
                  <a:srgbClr val="000000"/>
                </a:solidFill>
                <a:effectLst>
                  <a:glow rad="228600">
                    <a:srgbClr val="3333CC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qui </a:t>
            </a:r>
            <a:r>
              <a:rPr lang="fr-FR" sz="4000" b="1" dirty="0">
                <a:solidFill>
                  <a:srgbClr val="000000"/>
                </a:solidFill>
                <a:effectLst>
                  <a:glow rad="228600">
                    <a:srgbClr val="3333CC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s’est parée pour son époux.</a:t>
            </a:r>
            <a:endParaRPr lang="nl-BE" sz="4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693659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283779" y="3743383"/>
            <a:ext cx="1150882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000" dirty="0">
                <a:solidFill>
                  <a:srgbClr val="FFFF00"/>
                </a:solidFill>
                <a:effectLst>
                  <a:glow rad="228600">
                    <a:srgbClr val="3333CC">
                      <a:satMod val="175000"/>
                      <a:alpha val="40000"/>
                    </a:srgbClr>
                  </a:glow>
                </a:effectLst>
                <a:cs typeface="Arial" pitchFamily="34" charset="0"/>
              </a:rPr>
              <a:t>Apocalypse 21:10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1600" dirty="0">
              <a:solidFill>
                <a:srgbClr val="FFFF00"/>
              </a:solidFill>
              <a:effectLst>
                <a:glow rad="228600">
                  <a:srgbClr val="3333CC">
                    <a:satMod val="175000"/>
                    <a:alpha val="40000"/>
                  </a:srgbClr>
                </a:glow>
              </a:effectLst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000" b="1" dirty="0">
                <a:solidFill>
                  <a:srgbClr val="FFFF00"/>
                </a:solidFill>
                <a:effectLst>
                  <a:glow rad="228600">
                    <a:srgbClr val="3333CC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Et il me montra la ville sainte, Jérusalem, </a:t>
            </a:r>
            <a:endParaRPr lang="fr-FR" sz="4000" b="1" dirty="0" smtClean="0">
              <a:solidFill>
                <a:srgbClr val="FFFF00"/>
              </a:solidFill>
              <a:effectLst>
                <a:glow rad="228600">
                  <a:srgbClr val="3333CC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000" b="1" dirty="0" smtClean="0">
                <a:solidFill>
                  <a:srgbClr val="FFFF00"/>
                </a:solidFill>
                <a:effectLst>
                  <a:glow rad="228600">
                    <a:srgbClr val="3333CC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qui </a:t>
            </a:r>
            <a:r>
              <a:rPr lang="fr-FR" sz="4000" b="1" dirty="0">
                <a:solidFill>
                  <a:srgbClr val="FFFF00"/>
                </a:solidFill>
                <a:effectLst>
                  <a:glow rad="228600">
                    <a:srgbClr val="3333CC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descendait </a:t>
            </a:r>
            <a:r>
              <a:rPr lang="fr-FR" sz="4000" b="1" dirty="0" smtClean="0">
                <a:solidFill>
                  <a:srgbClr val="FFFF00"/>
                </a:solidFill>
                <a:effectLst>
                  <a:glow rad="228600">
                    <a:srgbClr val="3333CC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du </a:t>
            </a:r>
            <a:r>
              <a:rPr lang="fr-FR" sz="4000" b="1" dirty="0">
                <a:solidFill>
                  <a:srgbClr val="FFFF00"/>
                </a:solidFill>
                <a:effectLst>
                  <a:glow rad="228600">
                    <a:srgbClr val="3333CC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ciel d’auprès de Dieu,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000" b="1" dirty="0">
                <a:solidFill>
                  <a:srgbClr val="FFFF00"/>
                </a:solidFill>
                <a:effectLst>
                  <a:glow rad="228600">
                    <a:srgbClr val="3333CC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ayant la gloire de Dieu.</a:t>
            </a:r>
            <a:endParaRPr lang="nl-BE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34946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0000" b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262757" y="3663798"/>
            <a:ext cx="11666483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000" dirty="0">
                <a:solidFill>
                  <a:srgbClr val="FFFF00"/>
                </a:solidFill>
                <a:effectLst>
                  <a:glow rad="228600">
                    <a:srgbClr val="2D2DB9">
                      <a:satMod val="175000"/>
                      <a:alpha val="40000"/>
                    </a:srgbClr>
                  </a:glow>
                </a:effectLst>
                <a:cs typeface="Arial" pitchFamily="34" charset="0"/>
              </a:rPr>
              <a:t>Apocalypse 21:11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1600" dirty="0">
              <a:solidFill>
                <a:srgbClr val="FFFF00"/>
              </a:solidFill>
              <a:effectLst>
                <a:glow rad="228600">
                  <a:srgbClr val="2D2DB9">
                    <a:satMod val="175000"/>
                    <a:alpha val="40000"/>
                  </a:srgbClr>
                </a:glow>
              </a:effectLst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400" b="1" dirty="0">
                <a:solidFill>
                  <a:srgbClr val="FFFF00"/>
                </a:solidFill>
                <a:effectLst>
                  <a:glow rad="228600">
                    <a:srgbClr val="2D2DB9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Son éclat était semblable à celui d’une pierre </a:t>
            </a:r>
            <a:r>
              <a:rPr lang="fr-FR" sz="4400" b="1" dirty="0" smtClean="0">
                <a:solidFill>
                  <a:srgbClr val="FFFF00"/>
                </a:solidFill>
                <a:effectLst>
                  <a:glow rad="228600">
                    <a:srgbClr val="2D2DB9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très </a:t>
            </a:r>
            <a:r>
              <a:rPr lang="fr-FR" sz="4400" b="1" dirty="0">
                <a:solidFill>
                  <a:srgbClr val="FFFF00"/>
                </a:solidFill>
                <a:effectLst>
                  <a:glow rad="228600">
                    <a:srgbClr val="2D2DB9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précieuse, d’une pierre </a:t>
            </a:r>
            <a:endParaRPr lang="fr-FR" sz="4400" b="1" dirty="0" smtClean="0">
              <a:solidFill>
                <a:srgbClr val="FFFF00"/>
              </a:solidFill>
              <a:effectLst>
                <a:glow rad="228600">
                  <a:srgbClr val="2D2DB9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400" b="1" dirty="0" smtClean="0">
                <a:solidFill>
                  <a:srgbClr val="FFFF00"/>
                </a:solidFill>
                <a:effectLst>
                  <a:glow rad="228600">
                    <a:srgbClr val="2D2DB9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de </a:t>
            </a:r>
            <a:r>
              <a:rPr lang="fr-FR" sz="4400" b="1" dirty="0">
                <a:solidFill>
                  <a:srgbClr val="FFFF00"/>
                </a:solidFill>
                <a:effectLst>
                  <a:glow rad="228600">
                    <a:srgbClr val="2D2DB9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jaspe transparente comme du cristal.</a:t>
            </a:r>
            <a:r>
              <a:rPr lang="fr-FR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endParaRPr lang="nl-BE" sz="5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86401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0000" b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210207" y="2928074"/>
            <a:ext cx="11761076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000" dirty="0">
                <a:solidFill>
                  <a:srgbClr val="FFFF00"/>
                </a:solidFill>
                <a:effectLst>
                  <a:glow rad="228600">
                    <a:srgbClr val="2D2DB9">
                      <a:satMod val="175000"/>
                      <a:alpha val="40000"/>
                    </a:srgbClr>
                  </a:glow>
                </a:effectLst>
                <a:cs typeface="Arial" pitchFamily="34" charset="0"/>
              </a:rPr>
              <a:t>Apocalypse 21:12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1600" dirty="0">
              <a:solidFill>
                <a:srgbClr val="FFFF00"/>
              </a:solidFill>
              <a:effectLst>
                <a:glow rad="228600">
                  <a:srgbClr val="2D2DB9">
                    <a:satMod val="175000"/>
                    <a:alpha val="40000"/>
                  </a:srgbClr>
                </a:glow>
              </a:effectLst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400" b="1" dirty="0">
                <a:solidFill>
                  <a:srgbClr val="FFFF00"/>
                </a:solidFill>
                <a:effectLst>
                  <a:glow rad="228600">
                    <a:srgbClr val="2D2DB9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Elle avait une grande et haute muraille. </a:t>
            </a:r>
            <a:endParaRPr lang="fr-FR" sz="4400" b="1" dirty="0" smtClean="0">
              <a:solidFill>
                <a:srgbClr val="FFFF00"/>
              </a:solidFill>
              <a:effectLst>
                <a:glow rad="228600">
                  <a:srgbClr val="2D2DB9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400" b="1" dirty="0" smtClean="0">
                <a:solidFill>
                  <a:srgbClr val="FFFF00"/>
                </a:solidFill>
                <a:effectLst>
                  <a:glow rad="228600">
                    <a:srgbClr val="2D2DB9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Elle </a:t>
            </a:r>
            <a:r>
              <a:rPr lang="fr-FR" sz="4400" b="1" dirty="0">
                <a:solidFill>
                  <a:srgbClr val="FFFF00"/>
                </a:solidFill>
                <a:effectLst>
                  <a:glow rad="228600">
                    <a:srgbClr val="2D2DB9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avait douze portes, et sur les portes douze anges, et des noms écrits, </a:t>
            </a:r>
            <a:endParaRPr lang="fr-FR" sz="4400" b="1" dirty="0" smtClean="0">
              <a:solidFill>
                <a:srgbClr val="FFFF00"/>
              </a:solidFill>
              <a:effectLst>
                <a:glow rad="228600">
                  <a:srgbClr val="2D2DB9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400" b="1" dirty="0" smtClean="0">
                <a:solidFill>
                  <a:srgbClr val="FFFF00"/>
                </a:solidFill>
                <a:effectLst>
                  <a:glow rad="228600">
                    <a:srgbClr val="2D2DB9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ceux </a:t>
            </a:r>
            <a:r>
              <a:rPr lang="fr-FR" sz="4400" b="1" dirty="0">
                <a:solidFill>
                  <a:srgbClr val="FFFF00"/>
                </a:solidFill>
                <a:effectLst>
                  <a:glow rad="228600">
                    <a:srgbClr val="2D2DB9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des douze tribus des fils d’Israël</a:t>
            </a:r>
            <a:r>
              <a:rPr lang="fr-FR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endParaRPr lang="nl-BE" sz="5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95348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0000" b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252249" y="3527163"/>
            <a:ext cx="11834648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000" dirty="0">
                <a:solidFill>
                  <a:srgbClr val="FFFF00"/>
                </a:solidFill>
                <a:effectLst>
                  <a:glow rad="228600">
                    <a:srgbClr val="2D2DB9">
                      <a:satMod val="175000"/>
                      <a:alpha val="40000"/>
                    </a:srgbClr>
                  </a:glow>
                </a:effectLst>
                <a:cs typeface="Arial" pitchFamily="34" charset="0"/>
              </a:rPr>
              <a:t>Apocalypse 21:14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1600" dirty="0">
              <a:solidFill>
                <a:srgbClr val="FFFF00"/>
              </a:solidFill>
              <a:effectLst>
                <a:glow rad="228600">
                  <a:srgbClr val="2D2DB9">
                    <a:satMod val="175000"/>
                    <a:alpha val="40000"/>
                  </a:srgbClr>
                </a:glow>
              </a:effectLst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400" b="1" dirty="0">
                <a:solidFill>
                  <a:srgbClr val="FFFF00"/>
                </a:solidFill>
                <a:effectLst>
                  <a:glow rad="228600">
                    <a:srgbClr val="2D2DB9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La muraille de la ville avait </a:t>
            </a:r>
            <a:endParaRPr lang="fr-FR" sz="4400" b="1" dirty="0" smtClean="0">
              <a:solidFill>
                <a:srgbClr val="FFFF00"/>
              </a:solidFill>
              <a:effectLst>
                <a:glow rad="228600">
                  <a:srgbClr val="2D2DB9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400" b="1" dirty="0" smtClean="0">
                <a:solidFill>
                  <a:srgbClr val="FFFF00"/>
                </a:solidFill>
                <a:effectLst>
                  <a:glow rad="228600">
                    <a:srgbClr val="2D2DB9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douze </a:t>
            </a:r>
            <a:r>
              <a:rPr lang="fr-FR" sz="4400" b="1" dirty="0">
                <a:solidFill>
                  <a:srgbClr val="FFFF00"/>
                </a:solidFill>
                <a:effectLst>
                  <a:glow rad="228600">
                    <a:srgbClr val="2D2DB9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fondements, </a:t>
            </a:r>
            <a:r>
              <a:rPr lang="fr-FR" sz="4400" b="1" dirty="0" smtClean="0">
                <a:solidFill>
                  <a:srgbClr val="FFFF00"/>
                </a:solidFill>
                <a:effectLst>
                  <a:glow rad="228600">
                    <a:srgbClr val="2D2DB9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et </a:t>
            </a:r>
            <a:r>
              <a:rPr lang="fr-FR" sz="4400" b="1" dirty="0">
                <a:solidFill>
                  <a:srgbClr val="FFFF00"/>
                </a:solidFill>
                <a:effectLst>
                  <a:glow rad="228600">
                    <a:srgbClr val="2D2DB9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sur eux </a:t>
            </a:r>
            <a:r>
              <a:rPr lang="fr-FR" sz="4400" b="1" dirty="0" smtClean="0">
                <a:solidFill>
                  <a:srgbClr val="FFFF00"/>
                </a:solidFill>
                <a:effectLst>
                  <a:glow rad="228600">
                    <a:srgbClr val="2D2DB9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les </a:t>
            </a:r>
            <a:r>
              <a:rPr lang="fr-FR" sz="4400" b="1" dirty="0">
                <a:solidFill>
                  <a:srgbClr val="FFFF00"/>
                </a:solidFill>
                <a:effectLst>
                  <a:glow rad="228600">
                    <a:srgbClr val="2D2DB9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douze noms des douze apôtres de l’agneau.</a:t>
            </a:r>
            <a:r>
              <a:rPr lang="fr-FR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endParaRPr lang="nl-BE" sz="5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340791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136635" y="2896915"/>
            <a:ext cx="11845158" cy="43402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000" dirty="0">
                <a:solidFill>
                  <a:srgbClr val="FFFFFF"/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</a:effectLst>
                <a:cs typeface="Arial" pitchFamily="34" charset="0"/>
              </a:rPr>
              <a:t>Apocalypse 3:11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1600" dirty="0">
              <a:solidFill>
                <a:srgbClr val="FFFFFF"/>
              </a:solidFill>
              <a:effectLst>
                <a:glow rad="228600">
                  <a:srgbClr val="000000">
                    <a:satMod val="175000"/>
                    <a:alpha val="40000"/>
                  </a:srgbClr>
                </a:glow>
              </a:effectLst>
              <a:cs typeface="Arial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400" b="1" dirty="0">
                <a:solidFill>
                  <a:srgbClr val="FFFFFF"/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Je viens bientôt.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400" b="1" dirty="0">
                <a:solidFill>
                  <a:srgbClr val="FFFFFF"/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Retiens ce que tu as,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400" b="1" dirty="0">
                <a:solidFill>
                  <a:srgbClr val="FFFFFF"/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afin que personne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400" b="1" dirty="0">
                <a:solidFill>
                  <a:srgbClr val="FFFFFF"/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ne prenne ta couronne.</a:t>
            </a:r>
            <a:endParaRPr lang="nl-BE" sz="4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fr-FR" sz="4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   </a:t>
            </a:r>
            <a:endParaRPr lang="nl-BE" sz="4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685388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2279651" y="2060575"/>
            <a:ext cx="7561263" cy="29860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000" dirty="0">
                <a:solidFill>
                  <a:srgbClr val="FFFFFF"/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</a:effectLst>
                <a:latin typeface="Arial" pitchFamily="34" charset="0"/>
                <a:cs typeface="Arial" pitchFamily="34" charset="0"/>
              </a:rPr>
              <a:t>Apocalypse </a:t>
            </a:r>
            <a:r>
              <a:rPr lang="fr-FR" sz="4000" dirty="0" smtClean="0">
                <a:solidFill>
                  <a:srgbClr val="FFFFFF"/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</a:effectLst>
                <a:latin typeface="Arial" pitchFamily="34" charset="0"/>
                <a:cs typeface="Arial" pitchFamily="34" charset="0"/>
              </a:rPr>
              <a:t>3:13</a:t>
            </a:r>
            <a:endParaRPr lang="fr-FR" sz="4000" dirty="0">
              <a:solidFill>
                <a:srgbClr val="FFFFFF"/>
              </a:solidFill>
              <a:effectLst>
                <a:glow rad="228600">
                  <a:srgbClr val="000000">
                    <a:satMod val="175000"/>
                    <a:alpha val="40000"/>
                  </a:srgbClr>
                </a:glow>
              </a:effectLst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1600" i="1" dirty="0">
              <a:solidFill>
                <a:srgbClr val="FFFFFF"/>
              </a:solidFill>
              <a:effectLst>
                <a:glow rad="228600">
                  <a:srgbClr val="000000">
                    <a:satMod val="175000"/>
                    <a:alpha val="40000"/>
                  </a:srgbClr>
                </a:glow>
              </a:effectLst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400" b="1" dirty="0">
                <a:solidFill>
                  <a:srgbClr val="FFFFFF"/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Que celui qui a des oreilles entende ce que l’Esprit </a:t>
            </a:r>
            <a:endParaRPr lang="fr-FR" sz="4400" b="1" dirty="0" smtClean="0">
              <a:solidFill>
                <a:srgbClr val="FFFFFF"/>
              </a:solidFill>
              <a:effectLst>
                <a:glow rad="228600">
                  <a:srgbClr val="000000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400" b="1" dirty="0" smtClean="0">
                <a:solidFill>
                  <a:srgbClr val="FFFFFF"/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dit </a:t>
            </a:r>
            <a:r>
              <a:rPr lang="fr-FR" sz="4400" b="1" dirty="0">
                <a:solidFill>
                  <a:srgbClr val="FFFFFF"/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aux Eglises !</a:t>
            </a:r>
            <a:endParaRPr lang="nl-BE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5865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1855678" y="1288888"/>
            <a:ext cx="8497011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0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Matthieu 23:3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16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Faites donc et observez </a:t>
            </a:r>
            <a:endParaRPr lang="fr-FR" sz="44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tout </a:t>
            </a:r>
            <a:r>
              <a:rPr lang="fr-FR" sz="4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ce qu’ils vous disent ; mais n’agissez pas </a:t>
            </a:r>
            <a:endParaRPr lang="fr-FR" sz="44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selon </a:t>
            </a:r>
            <a:r>
              <a:rPr lang="fr-FR" sz="4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leurs œuvres. </a:t>
            </a:r>
            <a:endParaRPr lang="fr-FR" sz="44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Car </a:t>
            </a:r>
            <a:r>
              <a:rPr lang="fr-FR" sz="4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ils disent, et ne font pas.</a:t>
            </a:r>
            <a:r>
              <a:rPr lang="fr-FR" sz="4400" i="1" dirty="0">
                <a:solidFill>
                  <a:srgbClr val="FFFFFF"/>
                </a:solidFill>
              </a:rPr>
              <a:t> </a:t>
            </a:r>
            <a:r>
              <a:rPr lang="fr-FR" sz="4400" i="1" dirty="0">
                <a:solidFill>
                  <a:srgbClr val="000000"/>
                </a:solidFill>
              </a:rPr>
              <a:t> </a:t>
            </a:r>
            <a:r>
              <a:rPr lang="fr-FR" sz="4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 </a:t>
            </a:r>
            <a:endParaRPr lang="nl-BE" sz="2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5496578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296562" y="112933"/>
            <a:ext cx="11483545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BE" sz="4400" b="1" dirty="0" err="1" smtClean="0"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Laodicée</a:t>
            </a:r>
            <a:endParaRPr lang="nl-BE" sz="4400" b="1" dirty="0" smtClean="0">
              <a:solidFill>
                <a:srgbClr val="FF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BE" sz="4400" b="1" dirty="0" err="1" smtClean="0"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Apocalypse</a:t>
            </a:r>
            <a:r>
              <a:rPr lang="nl-BE" sz="4400" b="1" dirty="0" smtClean="0"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3:14-22</a:t>
            </a:r>
            <a:endParaRPr lang="nl-BE" sz="4400" b="1" dirty="0">
              <a:solidFill>
                <a:srgbClr val="FF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5661093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296562" y="112933"/>
            <a:ext cx="11483545" cy="43088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400" b="1" dirty="0" smtClean="0"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Apocalypse </a:t>
            </a:r>
            <a:r>
              <a:rPr lang="fr-FR" sz="4400" b="1" dirty="0"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3:14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1000" b="1" dirty="0">
              <a:solidFill>
                <a:srgbClr val="FF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400" b="1" dirty="0"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Ecris à l’ange de l’Église de Laodicée : Voici ce que dit l’Amen, le témoin fidèle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400" b="1" dirty="0"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et véritable, </a:t>
            </a:r>
            <a:r>
              <a:rPr lang="fr-FR" sz="4400" b="1" dirty="0" smtClean="0"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le </a:t>
            </a:r>
            <a:r>
              <a:rPr lang="fr-FR" sz="4400" b="1" dirty="0"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commencement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400" b="1" dirty="0"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de la création de Dieu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nl-BE" sz="4400" b="1" dirty="0">
              <a:solidFill>
                <a:srgbClr val="FF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6933621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215622" y="0"/>
            <a:ext cx="5754254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Jean 3:32 </a:t>
            </a:r>
          </a:p>
          <a:p>
            <a:r>
              <a:rPr lang="fr-FR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Il </a:t>
            </a:r>
            <a:r>
              <a:rPr lang="fr-FR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rend témoignage de ce qu’il a vu </a:t>
            </a:r>
            <a:endParaRPr lang="fr-FR" sz="44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FR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et </a:t>
            </a:r>
            <a:r>
              <a:rPr lang="fr-FR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entendu</a:t>
            </a:r>
            <a:r>
              <a:rPr lang="fr-FR" i="1" dirty="0"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340155605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296562" y="112933"/>
            <a:ext cx="11483545" cy="43088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400" b="1" dirty="0" smtClean="0"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Apocalypse </a:t>
            </a:r>
            <a:r>
              <a:rPr lang="fr-FR" sz="4400" b="1" dirty="0"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3:14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1000" b="1" dirty="0">
              <a:solidFill>
                <a:srgbClr val="FF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400" b="1" dirty="0"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Ecris à l’ange de l’Église de Laodicée : Voici ce que dit l’Amen, le témoin fidèle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400" b="1" dirty="0"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et véritable, </a:t>
            </a:r>
            <a:r>
              <a:rPr lang="fr-FR" sz="4400" b="1" dirty="0" smtClean="0"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le </a:t>
            </a:r>
            <a:r>
              <a:rPr lang="fr-FR" sz="4400" b="1" dirty="0"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commencement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400" b="1" dirty="0"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de la création de Dieu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nl-BE" sz="4400" b="1" dirty="0">
              <a:solidFill>
                <a:srgbClr val="FF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0695934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247135" y="188641"/>
            <a:ext cx="11747157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000" dirty="0">
                <a:solidFill>
                  <a:srgbClr val="FFFFFF"/>
                </a:solidFill>
                <a:effectLst>
                  <a:glow rad="228600">
                    <a:srgbClr val="00CC99">
                      <a:satMod val="175000"/>
                      <a:alpha val="40000"/>
                    </a:srgbClr>
                  </a:glow>
                </a:effectLst>
                <a:cs typeface="Arial" pitchFamily="34" charset="0"/>
              </a:rPr>
              <a:t>Apocalypse 3:15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1600" dirty="0">
              <a:solidFill>
                <a:srgbClr val="FFFFFF"/>
              </a:solidFill>
              <a:effectLst>
                <a:glow rad="228600">
                  <a:srgbClr val="00CC99">
                    <a:satMod val="175000"/>
                    <a:alpha val="40000"/>
                  </a:srgbClr>
                </a:glow>
              </a:effectLst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400" b="1" dirty="0">
                <a:solidFill>
                  <a:srgbClr val="FFFFFF"/>
                </a:solidFill>
                <a:effectLst>
                  <a:glow rad="228600">
                    <a:srgbClr val="00CC99">
                      <a:satMod val="175000"/>
                      <a:alpha val="40000"/>
                    </a:srgbClr>
                  </a:glow>
                </a:effectLst>
                <a:cs typeface="Times New Roman" panose="02020603050405020304" pitchFamily="18" charset="0"/>
              </a:rPr>
              <a:t>Je connais tes œuvres.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400" b="1" dirty="0">
                <a:solidFill>
                  <a:srgbClr val="FFFFFF"/>
                </a:solidFill>
                <a:effectLst>
                  <a:glow rad="228600">
                    <a:srgbClr val="00CC99">
                      <a:satMod val="175000"/>
                      <a:alpha val="40000"/>
                    </a:srgbClr>
                  </a:glow>
                </a:effectLst>
                <a:cs typeface="Times New Roman" panose="02020603050405020304" pitchFamily="18" charset="0"/>
              </a:rPr>
              <a:t>Je sais que tu n’es ni froid </a:t>
            </a:r>
            <a:r>
              <a:rPr lang="fr-FR" sz="4400" b="1" dirty="0" smtClean="0">
                <a:solidFill>
                  <a:srgbClr val="FFFFFF"/>
                </a:solidFill>
                <a:effectLst>
                  <a:glow rad="228600">
                    <a:srgbClr val="00CC99">
                      <a:satMod val="175000"/>
                      <a:alpha val="40000"/>
                    </a:srgbClr>
                  </a:glow>
                </a:effectLst>
                <a:cs typeface="Times New Roman" panose="02020603050405020304" pitchFamily="18" charset="0"/>
              </a:rPr>
              <a:t>ni </a:t>
            </a:r>
            <a:r>
              <a:rPr lang="fr-FR" sz="4400" b="1" dirty="0">
                <a:solidFill>
                  <a:srgbClr val="FFFFFF"/>
                </a:solidFill>
                <a:effectLst>
                  <a:glow rad="228600">
                    <a:srgbClr val="00CC99">
                      <a:satMod val="175000"/>
                      <a:alpha val="40000"/>
                    </a:srgbClr>
                  </a:glow>
                </a:effectLst>
                <a:cs typeface="Times New Roman" panose="02020603050405020304" pitchFamily="18" charset="0"/>
              </a:rPr>
              <a:t>bouillant. Puisses-tu être froid ou bouillant !</a:t>
            </a:r>
            <a:endParaRPr lang="nl-BE" sz="4400" b="1" dirty="0">
              <a:solidFill>
                <a:srgbClr val="000000"/>
              </a:solidFill>
              <a:effectLst>
                <a:glow rad="228600">
                  <a:srgbClr val="00CC99">
                    <a:satMod val="175000"/>
                    <a:alpha val="40000"/>
                  </a:srgbClr>
                </a:glo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9643701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247135" y="188641"/>
            <a:ext cx="11722443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000" dirty="0">
                <a:solidFill>
                  <a:srgbClr val="FFFFFF"/>
                </a:solidFill>
                <a:effectLst>
                  <a:glow rad="228600">
                    <a:srgbClr val="00CC99">
                      <a:satMod val="175000"/>
                      <a:alpha val="40000"/>
                    </a:srgbClr>
                  </a:glow>
                </a:effectLst>
                <a:cs typeface="Arial" pitchFamily="34" charset="0"/>
              </a:rPr>
              <a:t>Apocalypse 3:16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1600" dirty="0">
              <a:solidFill>
                <a:srgbClr val="FFFFFF"/>
              </a:solidFill>
              <a:effectLst>
                <a:glow rad="228600">
                  <a:srgbClr val="00CC99">
                    <a:satMod val="175000"/>
                    <a:alpha val="40000"/>
                  </a:srgbClr>
                </a:glow>
              </a:effectLst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400" b="1" dirty="0">
                <a:solidFill>
                  <a:srgbClr val="FFFFFF"/>
                </a:solidFill>
                <a:effectLst>
                  <a:glow rad="228600">
                    <a:srgbClr val="00CC99">
                      <a:satMod val="175000"/>
                      <a:alpha val="40000"/>
                    </a:srgbClr>
                  </a:glow>
                </a:effectLst>
                <a:cs typeface="Times New Roman" panose="02020603050405020304" pitchFamily="18" charset="0"/>
              </a:rPr>
              <a:t>Ainsi, parce que tu es tiède,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400" b="1" dirty="0">
                <a:solidFill>
                  <a:srgbClr val="FFFFFF"/>
                </a:solidFill>
                <a:effectLst>
                  <a:glow rad="228600">
                    <a:srgbClr val="00CC99">
                      <a:satMod val="175000"/>
                      <a:alpha val="40000"/>
                    </a:srgbClr>
                  </a:glow>
                </a:effectLst>
                <a:cs typeface="Times New Roman" panose="02020603050405020304" pitchFamily="18" charset="0"/>
              </a:rPr>
              <a:t>et que tu n’es ni froid </a:t>
            </a:r>
            <a:r>
              <a:rPr lang="fr-FR" sz="4400" b="1" dirty="0" smtClean="0">
                <a:solidFill>
                  <a:srgbClr val="FFFFFF"/>
                </a:solidFill>
                <a:effectLst>
                  <a:glow rad="228600">
                    <a:srgbClr val="00CC99">
                      <a:satMod val="175000"/>
                      <a:alpha val="40000"/>
                    </a:srgbClr>
                  </a:glow>
                </a:effectLst>
                <a:cs typeface="Times New Roman" panose="02020603050405020304" pitchFamily="18" charset="0"/>
              </a:rPr>
              <a:t>ni </a:t>
            </a:r>
            <a:r>
              <a:rPr lang="fr-FR" sz="4400" b="1" dirty="0">
                <a:solidFill>
                  <a:srgbClr val="FFFFFF"/>
                </a:solidFill>
                <a:effectLst>
                  <a:glow rad="228600">
                    <a:srgbClr val="00CC99">
                      <a:satMod val="175000"/>
                      <a:alpha val="40000"/>
                    </a:srgbClr>
                  </a:glow>
                </a:effectLst>
                <a:cs typeface="Times New Roman" panose="02020603050405020304" pitchFamily="18" charset="0"/>
              </a:rPr>
              <a:t>bouillant, </a:t>
            </a:r>
            <a:endParaRPr lang="fr-FR" sz="4400" b="1" dirty="0" smtClean="0">
              <a:solidFill>
                <a:srgbClr val="FFFFFF"/>
              </a:solidFill>
              <a:effectLst>
                <a:glow rad="228600">
                  <a:srgbClr val="00CC99">
                    <a:satMod val="175000"/>
                    <a:alpha val="40000"/>
                  </a:srgbClr>
                </a:glow>
              </a:effectLst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400" b="1" dirty="0" smtClean="0">
                <a:solidFill>
                  <a:srgbClr val="FFFFFF"/>
                </a:solidFill>
                <a:effectLst>
                  <a:glow rad="228600">
                    <a:srgbClr val="00CC99">
                      <a:satMod val="175000"/>
                      <a:alpha val="40000"/>
                    </a:srgbClr>
                  </a:glow>
                </a:effectLst>
                <a:cs typeface="Times New Roman" panose="02020603050405020304" pitchFamily="18" charset="0"/>
              </a:rPr>
              <a:t>je </a:t>
            </a:r>
            <a:r>
              <a:rPr lang="fr-FR" sz="4400" b="1" dirty="0">
                <a:solidFill>
                  <a:srgbClr val="FFFFFF"/>
                </a:solidFill>
                <a:effectLst>
                  <a:glow rad="228600">
                    <a:srgbClr val="00CC99">
                      <a:satMod val="175000"/>
                      <a:alpha val="40000"/>
                    </a:srgbClr>
                  </a:glow>
                </a:effectLst>
                <a:cs typeface="Times New Roman" panose="02020603050405020304" pitchFamily="18" charset="0"/>
              </a:rPr>
              <a:t>te vomirai </a:t>
            </a:r>
            <a:r>
              <a:rPr lang="fr-FR" sz="4400" b="1" dirty="0" smtClean="0">
                <a:solidFill>
                  <a:srgbClr val="FFFFFF"/>
                </a:solidFill>
                <a:effectLst>
                  <a:glow rad="228600">
                    <a:srgbClr val="00CC99">
                      <a:satMod val="175000"/>
                      <a:alpha val="40000"/>
                    </a:srgbClr>
                  </a:glow>
                </a:effectLst>
                <a:cs typeface="Times New Roman" panose="02020603050405020304" pitchFamily="18" charset="0"/>
              </a:rPr>
              <a:t>de </a:t>
            </a:r>
            <a:r>
              <a:rPr lang="fr-FR" sz="4400" b="1" dirty="0">
                <a:solidFill>
                  <a:srgbClr val="FFFFFF"/>
                </a:solidFill>
                <a:effectLst>
                  <a:glow rad="228600">
                    <a:srgbClr val="00CC99">
                      <a:satMod val="175000"/>
                      <a:alpha val="40000"/>
                    </a:srgbClr>
                  </a:glow>
                </a:effectLst>
                <a:cs typeface="Times New Roman" panose="02020603050405020304" pitchFamily="18" charset="0"/>
              </a:rPr>
              <a:t>ma bouche.</a:t>
            </a:r>
            <a:endParaRPr lang="nl-BE" sz="4400" b="1" dirty="0">
              <a:solidFill>
                <a:srgbClr val="000000"/>
              </a:solidFill>
              <a:effectLst>
                <a:glow rad="228600">
                  <a:srgbClr val="00CC99">
                    <a:satMod val="175000"/>
                    <a:alpha val="40000"/>
                  </a:srgbClr>
                </a:glo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6902999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2435171" y="1129096"/>
            <a:ext cx="7561262" cy="298543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000" dirty="0">
                <a:solidFill>
                  <a:srgbClr val="FFFFFF"/>
                </a:solidFill>
                <a:cs typeface="Arial" pitchFamily="34" charset="0"/>
              </a:rPr>
              <a:t>Jérémie 48:10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1600" dirty="0">
              <a:solidFill>
                <a:srgbClr val="FFFFFF"/>
              </a:solidFill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400" b="1" dirty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imes New Roman" panose="02020603050405020304" pitchFamily="18" charset="0"/>
              </a:rPr>
              <a:t>Maudit soit celui qui fait avec négligence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400" b="1" dirty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imes New Roman" panose="02020603050405020304" pitchFamily="18" charset="0"/>
              </a:rPr>
              <a:t>l’œuvre de l’Éternel</a:t>
            </a:r>
            <a:endParaRPr lang="nl-BE" sz="4400" b="1" dirty="0">
              <a:solidFill>
                <a:srgbClr val="0000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248694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2423592" y="764705"/>
            <a:ext cx="7561262" cy="43402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000" dirty="0">
                <a:solidFill>
                  <a:srgbClr val="FFFFFF"/>
                </a:solidFill>
                <a:cs typeface="Arial" pitchFamily="34" charset="0"/>
              </a:rPr>
              <a:t>Romains 12:11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1600" dirty="0">
              <a:solidFill>
                <a:srgbClr val="FFFFFF"/>
              </a:solidFill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400" b="1" dirty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imes New Roman" panose="02020603050405020304" pitchFamily="18" charset="0"/>
              </a:rPr>
              <a:t>Ayez du zèle,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400" b="1" dirty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imes New Roman" panose="02020603050405020304" pitchFamily="18" charset="0"/>
              </a:rPr>
              <a:t>et non de la paresse.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400" b="1" dirty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imes New Roman" panose="02020603050405020304" pitchFamily="18" charset="0"/>
              </a:rPr>
              <a:t>Soyez fervents d’esprit. Servez le Seigneur.</a:t>
            </a:r>
            <a:endParaRPr lang="nl-BE" sz="4400" b="1" dirty="0">
              <a:solidFill>
                <a:srgbClr val="0000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fr-FR" sz="4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   </a:t>
            </a:r>
            <a:endParaRPr lang="nl-BE" sz="4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635165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252247" y="191630"/>
            <a:ext cx="11676993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000" dirty="0">
                <a:solidFill>
                  <a:srgbClr val="FFFFFF"/>
                </a:solidFill>
                <a:effectLst>
                  <a:glow rad="228600">
                    <a:srgbClr val="FF0000">
                      <a:alpha val="40000"/>
                    </a:srgbClr>
                  </a:glow>
                </a:effectLst>
                <a:cs typeface="Arial" pitchFamily="34" charset="0"/>
              </a:rPr>
              <a:t>2 Timothée 1:6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1600" dirty="0">
              <a:solidFill>
                <a:srgbClr val="FFFFFF"/>
              </a:solidFill>
              <a:effectLst>
                <a:glow rad="228600">
                  <a:srgbClr val="FF0000">
                    <a:alpha val="40000"/>
                  </a:srgbClr>
                </a:glow>
              </a:effectLst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400" b="1" dirty="0">
                <a:solidFill>
                  <a:srgbClr val="FFFFFF"/>
                </a:solidFill>
                <a:effectLst>
                  <a:glow rad="228600">
                    <a:srgbClr val="FF0000">
                      <a:alpha val="40000"/>
                    </a:srgbClr>
                  </a:glow>
                </a:effectLst>
                <a:cs typeface="Times New Roman" panose="02020603050405020304" pitchFamily="18" charset="0"/>
              </a:rPr>
              <a:t>C’est pourquoi je t’exhorte </a:t>
            </a:r>
            <a:r>
              <a:rPr lang="fr-FR" sz="4400" b="1" dirty="0" smtClean="0">
                <a:solidFill>
                  <a:srgbClr val="FFFFFF"/>
                </a:solidFill>
                <a:effectLst>
                  <a:glow rad="228600">
                    <a:srgbClr val="FF0000">
                      <a:alpha val="40000"/>
                    </a:srgbClr>
                  </a:glow>
                </a:effectLst>
                <a:cs typeface="Times New Roman" panose="02020603050405020304" pitchFamily="18" charset="0"/>
              </a:rPr>
              <a:t>à </a:t>
            </a:r>
            <a:r>
              <a:rPr lang="fr-FR" sz="4400" b="1" dirty="0">
                <a:solidFill>
                  <a:srgbClr val="FFFFFF"/>
                </a:solidFill>
                <a:effectLst>
                  <a:glow rad="228600">
                    <a:srgbClr val="FF0000">
                      <a:alpha val="40000"/>
                    </a:srgbClr>
                  </a:glow>
                </a:effectLst>
                <a:cs typeface="Times New Roman" panose="02020603050405020304" pitchFamily="18" charset="0"/>
              </a:rPr>
              <a:t>ranimer </a:t>
            </a:r>
            <a:endParaRPr lang="fr-FR" sz="4400" b="1" dirty="0" smtClean="0">
              <a:solidFill>
                <a:srgbClr val="FFFFFF"/>
              </a:solidFill>
              <a:effectLst>
                <a:glow rad="228600">
                  <a:srgbClr val="FF0000">
                    <a:alpha val="40000"/>
                  </a:srgbClr>
                </a:glow>
              </a:effectLst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400" b="1" dirty="0" smtClean="0">
                <a:solidFill>
                  <a:srgbClr val="FFFFFF"/>
                </a:solidFill>
                <a:effectLst>
                  <a:glow rad="228600">
                    <a:srgbClr val="FF0000">
                      <a:alpha val="40000"/>
                    </a:srgbClr>
                  </a:glow>
                </a:effectLst>
                <a:cs typeface="Times New Roman" panose="02020603050405020304" pitchFamily="18" charset="0"/>
              </a:rPr>
              <a:t>le </a:t>
            </a:r>
            <a:r>
              <a:rPr lang="fr-FR" sz="4400" b="1" dirty="0">
                <a:solidFill>
                  <a:srgbClr val="FFFFFF"/>
                </a:solidFill>
                <a:effectLst>
                  <a:glow rad="228600">
                    <a:srgbClr val="FF0000">
                      <a:alpha val="40000"/>
                    </a:srgbClr>
                  </a:glow>
                </a:effectLst>
                <a:cs typeface="Times New Roman" panose="02020603050405020304" pitchFamily="18" charset="0"/>
              </a:rPr>
              <a:t>don de Dieu </a:t>
            </a:r>
            <a:r>
              <a:rPr lang="fr-FR" sz="4400" b="1" dirty="0" smtClean="0">
                <a:solidFill>
                  <a:srgbClr val="FFFFFF"/>
                </a:solidFill>
                <a:effectLst>
                  <a:glow rad="228600">
                    <a:srgbClr val="FF0000">
                      <a:alpha val="40000"/>
                    </a:srgbClr>
                  </a:glow>
                </a:effectLst>
                <a:cs typeface="Times New Roman" panose="02020603050405020304" pitchFamily="18" charset="0"/>
              </a:rPr>
              <a:t>que </a:t>
            </a:r>
            <a:r>
              <a:rPr lang="fr-FR" sz="4400" b="1" dirty="0">
                <a:solidFill>
                  <a:srgbClr val="FFFFFF"/>
                </a:solidFill>
                <a:effectLst>
                  <a:glow rad="228600">
                    <a:srgbClr val="FF0000">
                      <a:alpha val="40000"/>
                    </a:srgbClr>
                  </a:glow>
                </a:effectLst>
                <a:cs typeface="Times New Roman" panose="02020603050405020304" pitchFamily="18" charset="0"/>
              </a:rPr>
              <a:t>tu as reçu </a:t>
            </a:r>
            <a:endParaRPr lang="fr-FR" sz="4400" b="1" dirty="0" smtClean="0">
              <a:solidFill>
                <a:srgbClr val="FFFFFF"/>
              </a:solidFill>
              <a:effectLst>
                <a:glow rad="228600">
                  <a:srgbClr val="FF0000">
                    <a:alpha val="40000"/>
                  </a:srgbClr>
                </a:glow>
              </a:effectLst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400" b="1" dirty="0" smtClean="0">
                <a:solidFill>
                  <a:srgbClr val="FFFFFF"/>
                </a:solidFill>
                <a:effectLst>
                  <a:glow rad="228600">
                    <a:srgbClr val="FF0000">
                      <a:alpha val="40000"/>
                    </a:srgbClr>
                  </a:glow>
                </a:effectLst>
                <a:cs typeface="Times New Roman" panose="02020603050405020304" pitchFamily="18" charset="0"/>
              </a:rPr>
              <a:t>          par l’imposition de </a:t>
            </a:r>
            <a:r>
              <a:rPr lang="fr-FR" sz="4400" b="1" dirty="0">
                <a:solidFill>
                  <a:srgbClr val="FFFFFF"/>
                </a:solidFill>
                <a:effectLst>
                  <a:glow rad="228600">
                    <a:srgbClr val="FF0000">
                      <a:alpha val="40000"/>
                    </a:srgbClr>
                  </a:glow>
                </a:effectLst>
                <a:cs typeface="Times New Roman" panose="02020603050405020304" pitchFamily="18" charset="0"/>
              </a:rPr>
              <a:t>mes mains.</a:t>
            </a:r>
            <a:r>
              <a:rPr lang="fr-FR" sz="4400" b="1" dirty="0">
                <a:solidFill>
                  <a:srgbClr val="000000"/>
                </a:solidFill>
                <a:cs typeface="Times New Roman" panose="02020603050405020304" pitchFamily="18" charset="0"/>
              </a:rPr>
              <a:t> </a:t>
            </a:r>
            <a:r>
              <a:rPr lang="fr-FR" sz="4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</a:t>
            </a:r>
            <a:r>
              <a:rPr lang="fr-FR" sz="40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fr-FR" sz="4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r>
              <a:rPr lang="fr-FR" sz="4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 </a:t>
            </a:r>
            <a:r>
              <a:rPr lang="fr-FR" sz="4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fr-FR" sz="4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 </a:t>
            </a:r>
            <a:endParaRPr lang="nl-BE" sz="4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fr-FR" sz="4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   </a:t>
            </a:r>
            <a:endParaRPr lang="nl-BE" sz="4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4711671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2279651" y="2205039"/>
            <a:ext cx="7561263" cy="298608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000" dirty="0">
                <a:solidFill>
                  <a:srgbClr val="FFFFFF"/>
                </a:solidFill>
                <a:cs typeface="Arial" pitchFamily="34" charset="0"/>
              </a:rPr>
              <a:t>Apocalypse 3:19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1600" dirty="0">
              <a:solidFill>
                <a:srgbClr val="FFFFFF"/>
              </a:solidFill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400" b="1" dirty="0"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cs typeface="Times New Roman" panose="02020603050405020304" pitchFamily="18" charset="0"/>
              </a:rPr>
              <a:t>Aie donc du zèle,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400" b="1" dirty="0"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cs typeface="Times New Roman" panose="02020603050405020304" pitchFamily="18" charset="0"/>
              </a:rPr>
              <a:t>et repens-toi.</a:t>
            </a:r>
            <a:r>
              <a:rPr lang="fr-FR" sz="4400" b="1" dirty="0">
                <a:solidFill>
                  <a:srgbClr val="000000"/>
                </a:solidFill>
                <a:cs typeface="Times New Roman" panose="02020603050405020304" pitchFamily="18" charset="0"/>
              </a:rPr>
              <a:t>     </a:t>
            </a:r>
            <a:r>
              <a:rPr lang="fr-FR" sz="4000" b="1" dirty="0">
                <a:solidFill>
                  <a:srgbClr val="000000"/>
                </a:solidFill>
                <a:cs typeface="Times New Roman" panose="02020603050405020304" pitchFamily="18" charset="0"/>
              </a:rPr>
              <a:t> </a:t>
            </a:r>
            <a:r>
              <a:rPr lang="fr-FR" sz="4400" b="1" dirty="0">
                <a:solidFill>
                  <a:srgbClr val="000000"/>
                </a:solidFill>
                <a:cs typeface="Times New Roman" panose="02020603050405020304" pitchFamily="18" charset="0"/>
              </a:rPr>
              <a:t>  </a:t>
            </a:r>
            <a:r>
              <a:rPr lang="fr-FR" sz="4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 </a:t>
            </a:r>
            <a:r>
              <a:rPr lang="fr-FR" sz="4400" b="1" dirty="0">
                <a:solidFill>
                  <a:srgbClr val="000000"/>
                </a:solidFill>
                <a:cs typeface="Times New Roman" panose="02020603050405020304" pitchFamily="18" charset="0"/>
              </a:rPr>
              <a:t> </a:t>
            </a:r>
            <a:r>
              <a:rPr lang="fr-FR" sz="4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 </a:t>
            </a:r>
            <a:endParaRPr lang="nl-BE" sz="4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fr-FR" sz="4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   </a:t>
            </a:r>
            <a:endParaRPr lang="nl-BE" sz="4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78098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2063750" y="1052513"/>
            <a:ext cx="8064500" cy="50165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0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Romains 16:18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16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 tels hommes ne servent point Christ notre Seigneur, mais leur propre ventre ; et, par des paroles douces et flatteuses, ils séduisent les cœurs des simples</a:t>
            </a:r>
            <a:r>
              <a:rPr lang="fr-FR" sz="4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  </a:t>
            </a:r>
            <a:endParaRPr lang="nl-BE" sz="2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9089654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3000" r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2351088" y="2060576"/>
            <a:ext cx="7561262" cy="36623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000" dirty="0">
                <a:solidFill>
                  <a:srgbClr val="FFFFFF"/>
                </a:solidFill>
                <a:cs typeface="Arial" pitchFamily="34" charset="0"/>
              </a:rPr>
              <a:t>Apocalypse 3:16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1600" dirty="0">
              <a:solidFill>
                <a:srgbClr val="FFFFFF"/>
              </a:solidFill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400" b="1" dirty="0">
                <a:solidFill>
                  <a:srgbClr val="FFFFFF"/>
                </a:solidFill>
                <a:cs typeface="Times New Roman" panose="02020603050405020304" pitchFamily="18" charset="0"/>
              </a:rPr>
              <a:t>Je te vomirai de ma bouche.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 </a:t>
            </a:r>
            <a:r>
              <a:rPr lang="fr-FR" sz="40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fr-FR" sz="4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r>
              <a:rPr lang="fr-FR" sz="4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 </a:t>
            </a:r>
            <a:r>
              <a:rPr lang="fr-FR" sz="4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fr-FR" sz="4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 </a:t>
            </a:r>
            <a:endParaRPr lang="nl-BE" sz="4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fr-FR" sz="4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   </a:t>
            </a:r>
            <a:endParaRPr lang="nl-BE" sz="4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8200176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7000" r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273269" y="1068381"/>
            <a:ext cx="1157189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400" dirty="0">
                <a:solidFill>
                  <a:srgbClr val="FFFFFF"/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</a:effectLst>
                <a:cs typeface="Arial" pitchFamily="34" charset="0"/>
              </a:rPr>
              <a:t>Apocalypse 3:17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800" dirty="0">
              <a:solidFill>
                <a:srgbClr val="FFFFFF"/>
              </a:solidFill>
              <a:effectLst>
                <a:glow rad="228600">
                  <a:srgbClr val="000000">
                    <a:satMod val="175000"/>
                    <a:alpha val="40000"/>
                  </a:srgbClr>
                </a:glow>
              </a:effectLst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400" b="1" dirty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Arial" pitchFamily="34" charset="0"/>
              </a:rPr>
              <a:t>Parce que tu dis : Je suis riche,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400" b="1" dirty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Arial" pitchFamily="34" charset="0"/>
              </a:rPr>
              <a:t>je me suis enrichi, et je n’ai besoin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400" b="1" dirty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Arial" pitchFamily="34" charset="0"/>
              </a:rPr>
              <a:t>de rien, et parce que tu ne sais pas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400" b="1" dirty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Arial" pitchFamily="34" charset="0"/>
              </a:rPr>
              <a:t>que tu es malheureux, misérable, </a:t>
            </a:r>
            <a:endParaRPr lang="fr-FR" sz="4400" b="1" dirty="0" smtClean="0"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4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Arial" pitchFamily="34" charset="0"/>
              </a:rPr>
              <a:t>pauvre</a:t>
            </a:r>
            <a:r>
              <a:rPr lang="fr-FR" sz="4400" b="1" dirty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Arial" pitchFamily="34" charset="0"/>
              </a:rPr>
              <a:t>, aveugle et nu,</a:t>
            </a:r>
            <a:endParaRPr lang="fr-FR" sz="5400" i="1" dirty="0">
              <a:solidFill>
                <a:srgbClr val="0000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 </a:t>
            </a:r>
            <a:r>
              <a:rPr lang="fr-FR" sz="40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fr-FR" sz="4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r>
              <a:rPr lang="fr-FR" sz="4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 </a:t>
            </a:r>
            <a:r>
              <a:rPr lang="fr-FR" sz="4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fr-FR" sz="4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 </a:t>
            </a:r>
            <a:endParaRPr lang="nl-BE" sz="4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fr-FR" sz="4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   </a:t>
            </a:r>
            <a:endParaRPr lang="nl-BE" sz="4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4140384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7000" r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241738" y="1078891"/>
            <a:ext cx="11708524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000" dirty="0">
                <a:solidFill>
                  <a:srgbClr val="FFFFFF"/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</a:effectLst>
                <a:cs typeface="Arial" pitchFamily="34" charset="0"/>
              </a:rPr>
              <a:t>Apocalypse 3:18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800" dirty="0">
              <a:solidFill>
                <a:srgbClr val="FFFFFF"/>
              </a:solidFill>
              <a:effectLst>
                <a:glow rad="228600">
                  <a:srgbClr val="000000">
                    <a:satMod val="175000"/>
                    <a:alpha val="40000"/>
                  </a:srgbClr>
                </a:glow>
              </a:effectLst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400" b="1" dirty="0">
                <a:solidFill>
                  <a:srgbClr val="FFFFFF"/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</a:effectLst>
                <a:cs typeface="Arial" pitchFamily="34" charset="0"/>
              </a:rPr>
              <a:t>je te conseille d’acheter de moi de l’or éprouvé par le feu, afin que tu deviennes riche, et des vêtements blancs, </a:t>
            </a:r>
            <a:endParaRPr lang="fr-FR" sz="4400" b="1" dirty="0" smtClean="0">
              <a:solidFill>
                <a:srgbClr val="FFFFFF"/>
              </a:solidFill>
              <a:effectLst>
                <a:glow rad="228600">
                  <a:srgbClr val="000000">
                    <a:satMod val="175000"/>
                    <a:alpha val="40000"/>
                  </a:srgbClr>
                </a:glow>
              </a:effectLst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400" b="1" dirty="0" smtClean="0">
                <a:solidFill>
                  <a:srgbClr val="FFFFFF"/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</a:effectLst>
                <a:cs typeface="Arial" pitchFamily="34" charset="0"/>
              </a:rPr>
              <a:t>afin </a:t>
            </a:r>
            <a:r>
              <a:rPr lang="fr-FR" sz="4400" b="1" dirty="0">
                <a:solidFill>
                  <a:srgbClr val="FFFFFF"/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</a:effectLst>
                <a:cs typeface="Arial" pitchFamily="34" charset="0"/>
              </a:rPr>
              <a:t>que tu sois vêtu et que la honte </a:t>
            </a:r>
            <a:endParaRPr lang="fr-FR" sz="4400" b="1" dirty="0" smtClean="0">
              <a:solidFill>
                <a:srgbClr val="FFFFFF"/>
              </a:solidFill>
              <a:effectLst>
                <a:glow rad="228600">
                  <a:srgbClr val="000000">
                    <a:satMod val="175000"/>
                    <a:alpha val="40000"/>
                  </a:srgbClr>
                </a:glow>
              </a:effectLst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400" b="1" dirty="0" smtClean="0">
                <a:solidFill>
                  <a:srgbClr val="FFFFFF"/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</a:effectLst>
                <a:cs typeface="Arial" pitchFamily="34" charset="0"/>
              </a:rPr>
              <a:t>ta </a:t>
            </a:r>
            <a:r>
              <a:rPr lang="fr-FR" sz="4400" b="1" dirty="0">
                <a:solidFill>
                  <a:srgbClr val="FFFFFF"/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</a:effectLst>
                <a:cs typeface="Arial" pitchFamily="34" charset="0"/>
              </a:rPr>
              <a:t>nudité ne paraisse pas, et un collyre pour oindre tes yeux, afin que tu voies.</a:t>
            </a:r>
            <a:endParaRPr lang="fr-FR" sz="4400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 </a:t>
            </a:r>
            <a:r>
              <a:rPr lang="fr-FR" sz="40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fr-FR" sz="4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r>
              <a:rPr lang="fr-FR" sz="4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 </a:t>
            </a:r>
            <a:r>
              <a:rPr lang="fr-FR" sz="4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fr-FR" sz="4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 </a:t>
            </a:r>
            <a:endParaRPr lang="nl-BE" sz="4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fr-FR" sz="4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   </a:t>
            </a:r>
            <a:endParaRPr lang="nl-BE" sz="4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9918165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315310" y="1"/>
            <a:ext cx="7724906" cy="760208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000" dirty="0">
                <a:solidFill>
                  <a:srgbClr val="C00000"/>
                </a:solidFill>
                <a:cs typeface="Arial" pitchFamily="34" charset="0"/>
              </a:rPr>
              <a:t>Apocalypse 3:20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800" dirty="0">
              <a:solidFill>
                <a:srgbClr val="C00000"/>
              </a:solidFill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BE" sz="4400" b="1" dirty="0">
                <a:solidFill>
                  <a:srgbClr val="C00000"/>
                </a:solidFill>
                <a:cs typeface="Times New Roman" panose="02020603050405020304" pitchFamily="18" charset="0"/>
              </a:rPr>
              <a:t>Voici, je me tiens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BE" sz="4400" b="1" dirty="0">
                <a:solidFill>
                  <a:srgbClr val="C00000"/>
                </a:solidFill>
                <a:cs typeface="Times New Roman" panose="02020603050405020304" pitchFamily="18" charset="0"/>
              </a:rPr>
              <a:t>à la porte,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BE" sz="4400" b="1" dirty="0">
                <a:solidFill>
                  <a:srgbClr val="C00000"/>
                </a:solidFill>
                <a:cs typeface="Times New Roman" panose="02020603050405020304" pitchFamily="18" charset="0"/>
              </a:rPr>
              <a:t>et je frappe.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BE" sz="4400" b="1" dirty="0">
                <a:solidFill>
                  <a:srgbClr val="C00000"/>
                </a:solidFill>
                <a:cs typeface="Times New Roman" panose="02020603050405020304" pitchFamily="18" charset="0"/>
              </a:rPr>
              <a:t>Si quelqu’un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BE" sz="4400" b="1" dirty="0">
                <a:solidFill>
                  <a:srgbClr val="C00000"/>
                </a:solidFill>
                <a:cs typeface="Times New Roman" panose="02020603050405020304" pitchFamily="18" charset="0"/>
              </a:rPr>
              <a:t>entend ma voix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BE" sz="4400" b="1" dirty="0">
                <a:solidFill>
                  <a:srgbClr val="C00000"/>
                </a:solidFill>
                <a:cs typeface="Times New Roman" panose="02020603050405020304" pitchFamily="18" charset="0"/>
              </a:rPr>
              <a:t>et ouvre la porte, </a:t>
            </a:r>
            <a:endParaRPr lang="fr-BE" sz="4400" b="1" dirty="0" smtClean="0">
              <a:solidFill>
                <a:srgbClr val="C00000"/>
              </a:solidFill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BE" sz="44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j’entrerai </a:t>
            </a:r>
            <a:r>
              <a:rPr lang="fr-BE" sz="4400" b="1" dirty="0">
                <a:solidFill>
                  <a:srgbClr val="C00000"/>
                </a:solidFill>
                <a:cs typeface="Times New Roman" panose="02020603050405020304" pitchFamily="18" charset="0"/>
              </a:rPr>
              <a:t>chez lui,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BE" sz="4400" b="1" dirty="0">
                <a:solidFill>
                  <a:srgbClr val="C00000"/>
                </a:solidFill>
                <a:cs typeface="Times New Roman" panose="02020603050405020304" pitchFamily="18" charset="0"/>
              </a:rPr>
              <a:t>je souperai avec lui,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BE" sz="4400" b="1" dirty="0">
                <a:solidFill>
                  <a:srgbClr val="C00000"/>
                </a:solidFill>
                <a:cs typeface="Times New Roman" panose="02020603050405020304" pitchFamily="18" charset="0"/>
              </a:rPr>
              <a:t>et lui avec moi.</a:t>
            </a:r>
            <a:r>
              <a:rPr lang="fr-BE" sz="4400" b="1" dirty="0">
                <a:solidFill>
                  <a:srgbClr val="000000"/>
                </a:solidFill>
                <a:cs typeface="Times New Roman" panose="02020603050405020304" pitchFamily="18" charset="0"/>
              </a:rPr>
              <a:t> </a:t>
            </a:r>
            <a:r>
              <a:rPr lang="fr-FR" sz="4400" b="1" dirty="0">
                <a:solidFill>
                  <a:srgbClr val="000000"/>
                </a:solidFill>
                <a:cs typeface="Times New Roman" panose="02020603050405020304" pitchFamily="18" charset="0"/>
              </a:rPr>
              <a:t>   </a:t>
            </a:r>
            <a:r>
              <a:rPr lang="fr-FR" sz="4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</a:t>
            </a:r>
            <a:r>
              <a:rPr lang="fr-FR" sz="40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fr-FR" sz="4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r>
              <a:rPr lang="fr-FR" sz="4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 </a:t>
            </a:r>
            <a:r>
              <a:rPr lang="fr-FR" sz="4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fr-FR" sz="4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 </a:t>
            </a:r>
            <a:endParaRPr lang="nl-BE" sz="4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fr-FR" sz="4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   </a:t>
            </a:r>
            <a:endParaRPr lang="nl-BE" sz="4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43011" name="Afbeelding 2" descr="jesus-knocking-on-door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5780" y="188913"/>
            <a:ext cx="3857121" cy="5184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9064336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294290" y="1059677"/>
            <a:ext cx="11729544" cy="493211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000" b="1" dirty="0">
                <a:ln/>
                <a:solidFill>
                  <a:schemeClr val="bg1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cs typeface="Arial" pitchFamily="34" charset="0"/>
              </a:rPr>
              <a:t>Matthieu 7:21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1050" b="1" dirty="0">
              <a:ln/>
              <a:solidFill>
                <a:schemeClr val="bg1"/>
              </a:solidFill>
              <a:effectLst>
                <a:glow rad="101600">
                  <a:srgbClr val="FF0000">
                    <a:alpha val="60000"/>
                  </a:srgbClr>
                </a:glow>
              </a:effectLst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400" b="1" dirty="0">
                <a:ln/>
                <a:solidFill>
                  <a:schemeClr val="bg1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cs typeface="Arial" pitchFamily="34" charset="0"/>
              </a:rPr>
              <a:t>Ceux qui me disent : Seigneur, Seigneur ! n’entreront pas tous dans le royaume </a:t>
            </a:r>
            <a:endParaRPr lang="fr-FR" sz="4400" b="1" dirty="0" smtClean="0">
              <a:ln/>
              <a:solidFill>
                <a:schemeClr val="bg1"/>
              </a:solidFill>
              <a:effectLst>
                <a:glow rad="101600">
                  <a:srgbClr val="FF0000">
                    <a:alpha val="60000"/>
                  </a:srgbClr>
                </a:glow>
              </a:effectLst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400" b="1" dirty="0" smtClean="0">
                <a:ln/>
                <a:solidFill>
                  <a:schemeClr val="bg1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cs typeface="Arial" pitchFamily="34" charset="0"/>
              </a:rPr>
              <a:t>des </a:t>
            </a:r>
            <a:r>
              <a:rPr lang="fr-FR" sz="4400" b="1" dirty="0">
                <a:ln/>
                <a:solidFill>
                  <a:schemeClr val="bg1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cs typeface="Arial" pitchFamily="34" charset="0"/>
              </a:rPr>
              <a:t>cieux, </a:t>
            </a:r>
            <a:r>
              <a:rPr lang="fr-FR" sz="4400" b="1" dirty="0" smtClean="0">
                <a:ln/>
                <a:solidFill>
                  <a:schemeClr val="bg1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cs typeface="Arial" pitchFamily="34" charset="0"/>
              </a:rPr>
              <a:t>mais </a:t>
            </a:r>
            <a:r>
              <a:rPr lang="fr-FR" sz="4400" b="1" dirty="0">
                <a:ln/>
                <a:solidFill>
                  <a:schemeClr val="bg1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cs typeface="Arial" pitchFamily="34" charset="0"/>
              </a:rPr>
              <a:t>celui-là seul qui fait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400" b="1" dirty="0">
                <a:ln/>
                <a:solidFill>
                  <a:schemeClr val="bg1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cs typeface="Arial" pitchFamily="34" charset="0"/>
              </a:rPr>
              <a:t>la volonté de mon </a:t>
            </a:r>
            <a:r>
              <a:rPr lang="fr-FR" sz="4400" b="1" dirty="0" smtClean="0">
                <a:ln/>
                <a:solidFill>
                  <a:schemeClr val="bg1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cs typeface="Arial" pitchFamily="34" charset="0"/>
              </a:rPr>
              <a:t>Père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400" b="1" dirty="0">
                <a:ln/>
                <a:solidFill>
                  <a:schemeClr val="bg1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cs typeface="Arial" pitchFamily="34" charset="0"/>
              </a:rPr>
              <a:t> </a:t>
            </a:r>
            <a:r>
              <a:rPr lang="fr-FR" sz="4400" b="1" dirty="0" smtClean="0">
                <a:ln/>
                <a:solidFill>
                  <a:schemeClr val="bg1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cs typeface="Arial" pitchFamily="34" charset="0"/>
              </a:rPr>
              <a:t>   </a:t>
            </a:r>
            <a:r>
              <a:rPr lang="fr-FR" sz="4400" b="1" dirty="0" smtClean="0">
                <a:ln/>
                <a:solidFill>
                  <a:schemeClr val="bg1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cs typeface="Arial" pitchFamily="34" charset="0"/>
              </a:rPr>
              <a:t>qui est </a:t>
            </a:r>
            <a:r>
              <a:rPr lang="fr-FR" sz="4400" b="1" dirty="0">
                <a:ln/>
                <a:solidFill>
                  <a:schemeClr val="bg1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cs typeface="Arial" pitchFamily="34" charset="0"/>
              </a:rPr>
              <a:t>dans les cieux.</a:t>
            </a:r>
            <a:r>
              <a:rPr lang="fr-FR" sz="4400" b="1" i="1" dirty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r>
              <a:rPr lang="fr-FR" sz="4400" b="1" dirty="0">
                <a:ln/>
                <a:solidFill>
                  <a:schemeClr val="accent3"/>
                </a:solidFill>
                <a:cs typeface="Arial" pitchFamily="34" charset="0"/>
              </a:rPr>
              <a:t> </a:t>
            </a:r>
            <a:r>
              <a:rPr lang="fr-FR" sz="4400" b="1" i="1" dirty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fr-FR" sz="4400" b="1" dirty="0">
                <a:ln/>
                <a:solidFill>
                  <a:schemeClr val="accent3"/>
                </a:solidFill>
                <a:cs typeface="Arial" pitchFamily="34" charset="0"/>
              </a:rPr>
              <a:t> </a:t>
            </a:r>
            <a:endParaRPr lang="nl-BE" sz="4400" b="1" dirty="0">
              <a:ln/>
              <a:solidFill>
                <a:schemeClr val="accent3"/>
              </a:solidFill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400" b="1" i="1" dirty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fr-FR" sz="4400" b="1" dirty="0">
                <a:ln/>
                <a:solidFill>
                  <a:schemeClr val="accent3"/>
                </a:solidFill>
                <a:cs typeface="Arial" pitchFamily="34" charset="0"/>
              </a:rPr>
              <a:t>  </a:t>
            </a:r>
            <a:endParaRPr lang="nl-BE" sz="4400" b="1" dirty="0">
              <a:ln/>
              <a:solidFill>
                <a:schemeClr val="accent3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678252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336332" y="334463"/>
            <a:ext cx="11729544" cy="696344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000" b="1" dirty="0">
                <a:ln/>
                <a:solidFill>
                  <a:schemeClr val="bg1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Matthieu </a:t>
            </a:r>
            <a:r>
              <a:rPr lang="fr-FR" sz="4000" b="1" dirty="0" smtClean="0">
                <a:ln/>
                <a:solidFill>
                  <a:schemeClr val="bg1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7:22</a:t>
            </a:r>
            <a:endParaRPr lang="fr-FR" sz="4000" b="1" dirty="0">
              <a:ln/>
              <a:solidFill>
                <a:schemeClr val="bg1"/>
              </a:solidFill>
              <a:effectLst>
                <a:glow rad="101600">
                  <a:srgbClr val="FF00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1050" b="1" dirty="0">
              <a:ln/>
              <a:solidFill>
                <a:schemeClr val="bg1"/>
              </a:solidFill>
              <a:effectLst>
                <a:glow rad="101600">
                  <a:srgbClr val="FF00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400" b="1" dirty="0">
                <a:ln/>
                <a:solidFill>
                  <a:schemeClr val="bg1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Plusieurs me diront en ce jour-là : Seigneur, Seigneur, n’avons-nous pas prophétisé par ton nom ?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400" b="1" dirty="0">
                <a:ln/>
                <a:solidFill>
                  <a:schemeClr val="bg1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n’avons-nous pas chassé des démons </a:t>
            </a:r>
            <a:endParaRPr lang="fr-FR" sz="4400" b="1" dirty="0" smtClean="0">
              <a:ln/>
              <a:solidFill>
                <a:schemeClr val="bg1"/>
              </a:solidFill>
              <a:effectLst>
                <a:glow rad="101600">
                  <a:srgbClr val="FF00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400" b="1" dirty="0" smtClean="0">
                <a:ln/>
                <a:solidFill>
                  <a:schemeClr val="bg1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par </a:t>
            </a:r>
            <a:r>
              <a:rPr lang="fr-FR" sz="4400" b="1" dirty="0">
                <a:ln/>
                <a:solidFill>
                  <a:schemeClr val="bg1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ton nom ? et n’avons-nous pas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400" b="1" dirty="0">
                <a:ln/>
                <a:solidFill>
                  <a:schemeClr val="bg1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fait beaucoup de miracles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400" b="1" dirty="0">
                <a:ln/>
                <a:solidFill>
                  <a:schemeClr val="bg1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par ton nom ?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400" b="1" dirty="0">
                <a:ln/>
                <a:solidFill>
                  <a:schemeClr val="accent3"/>
                </a:solidFill>
                <a:cs typeface="Arial" pitchFamily="34" charset="0"/>
              </a:rPr>
              <a:t> </a:t>
            </a:r>
            <a:r>
              <a:rPr lang="fr-FR" sz="4400" b="1" i="1" dirty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fr-FR" sz="4400" b="1" dirty="0">
                <a:ln/>
                <a:solidFill>
                  <a:schemeClr val="accent3"/>
                </a:solidFill>
                <a:cs typeface="Arial" pitchFamily="34" charset="0"/>
              </a:rPr>
              <a:t> </a:t>
            </a:r>
            <a:endParaRPr lang="nl-BE" sz="4400" b="1" dirty="0">
              <a:ln/>
              <a:solidFill>
                <a:schemeClr val="accent3"/>
              </a:solidFill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400" b="1" i="1" dirty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fr-FR" sz="4400" b="1" dirty="0">
                <a:ln/>
                <a:solidFill>
                  <a:schemeClr val="accent3"/>
                </a:solidFill>
                <a:cs typeface="Arial" pitchFamily="34" charset="0"/>
              </a:rPr>
              <a:t>  </a:t>
            </a:r>
            <a:endParaRPr lang="nl-BE" sz="4400" b="1" dirty="0">
              <a:ln/>
              <a:solidFill>
                <a:schemeClr val="accent3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4428494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336332" y="334463"/>
            <a:ext cx="11729544" cy="493211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000" b="1" dirty="0">
                <a:ln/>
                <a:solidFill>
                  <a:schemeClr val="bg1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Matthieu </a:t>
            </a:r>
            <a:r>
              <a:rPr lang="fr-FR" sz="4000" b="1" dirty="0" smtClean="0">
                <a:ln/>
                <a:solidFill>
                  <a:schemeClr val="bg1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7:23</a:t>
            </a:r>
            <a:endParaRPr lang="fr-FR" sz="4000" b="1" dirty="0">
              <a:ln/>
              <a:solidFill>
                <a:schemeClr val="bg1"/>
              </a:solidFill>
              <a:effectLst>
                <a:glow rad="101600">
                  <a:srgbClr val="FF00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1050" b="1" dirty="0">
              <a:ln/>
              <a:solidFill>
                <a:schemeClr val="bg1"/>
              </a:solidFill>
              <a:effectLst>
                <a:glow rad="101600">
                  <a:srgbClr val="FF00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400" b="1" dirty="0" smtClean="0">
                <a:ln/>
                <a:solidFill>
                  <a:schemeClr val="bg1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Alors </a:t>
            </a:r>
            <a:r>
              <a:rPr lang="fr-FR" sz="4400" b="1" dirty="0">
                <a:ln/>
                <a:solidFill>
                  <a:schemeClr val="bg1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je leur dirai ouvertement :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400" b="1" dirty="0">
                <a:ln/>
                <a:solidFill>
                  <a:schemeClr val="bg1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Je ne vous ai jamais connus,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400" b="1" dirty="0">
                <a:ln/>
                <a:solidFill>
                  <a:schemeClr val="bg1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retirez-vous de moi,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400" b="1" dirty="0">
                <a:ln/>
                <a:solidFill>
                  <a:schemeClr val="bg1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vous qui commettez l’iniquité.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400" b="1" dirty="0">
                <a:ln/>
                <a:solidFill>
                  <a:schemeClr val="accent3"/>
                </a:solidFill>
                <a:cs typeface="Arial" pitchFamily="34" charset="0"/>
              </a:rPr>
              <a:t> </a:t>
            </a:r>
            <a:r>
              <a:rPr lang="fr-FR" sz="4400" b="1" i="1" dirty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fr-FR" sz="4400" b="1" dirty="0">
                <a:ln/>
                <a:solidFill>
                  <a:schemeClr val="accent3"/>
                </a:solidFill>
                <a:cs typeface="Arial" pitchFamily="34" charset="0"/>
              </a:rPr>
              <a:t> </a:t>
            </a:r>
            <a:endParaRPr lang="nl-BE" sz="4400" b="1" dirty="0">
              <a:ln/>
              <a:solidFill>
                <a:schemeClr val="accent3"/>
              </a:solidFill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400" b="1" i="1" dirty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fr-FR" sz="4400" b="1" dirty="0">
                <a:ln/>
                <a:solidFill>
                  <a:schemeClr val="accent3"/>
                </a:solidFill>
                <a:cs typeface="Arial" pitchFamily="34" charset="0"/>
              </a:rPr>
              <a:t>  </a:t>
            </a:r>
            <a:endParaRPr lang="nl-BE" sz="4400" b="1" dirty="0">
              <a:ln/>
              <a:solidFill>
                <a:schemeClr val="accent3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2700513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2" descr="jesus-knocking-on-doo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586" y="262052"/>
            <a:ext cx="4669659" cy="6276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hthoek 2"/>
          <p:cNvSpPr/>
          <p:nvPr/>
        </p:nvSpPr>
        <p:spPr>
          <a:xfrm>
            <a:off x="210208" y="614885"/>
            <a:ext cx="6989378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1" i="0" u="none" strike="noStrike" kern="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uLnTx/>
                <a:uFillTx/>
                <a:latin typeface="Arial"/>
                <a:cs typeface="Arial" pitchFamily="34" charset="0"/>
              </a:rPr>
              <a:t>Apocalypse 3:20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800" b="1" i="0" u="none" strike="noStrike" kern="0" normalizeH="0" baseline="0" noProof="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uLnTx/>
              <a:uFillTx/>
              <a:latin typeface="Arial"/>
              <a:cs typeface="Arial" pitchFamily="34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4400" b="1" i="0" u="none" strike="noStrike" kern="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uLnTx/>
                <a:uFillTx/>
                <a:latin typeface="Arial"/>
                <a:cs typeface="Times New Roman" panose="02020603050405020304" pitchFamily="18" charset="0"/>
              </a:rPr>
              <a:t>Voici, je me tiens </a:t>
            </a:r>
            <a:endParaRPr kumimoji="0" lang="fr-BE" sz="4400" b="1" i="0" u="none" strike="noStrike" kern="0" normalizeH="0" baseline="0" noProof="0" dirty="0" smtClean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uLnTx/>
              <a:uFillTx/>
              <a:latin typeface="Arial"/>
              <a:cs typeface="Times New Roman" panose="02020603050405020304" pitchFamily="18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4400" b="1" i="0" u="none" strike="noStrike" kern="0" normalizeH="0" baseline="0" noProof="0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uLnTx/>
                <a:uFillTx/>
                <a:latin typeface="Arial"/>
                <a:cs typeface="Times New Roman" panose="02020603050405020304" pitchFamily="18" charset="0"/>
              </a:rPr>
              <a:t>à la </a:t>
            </a:r>
            <a:r>
              <a:rPr kumimoji="0" lang="fr-BE" sz="4400" b="1" i="0" u="none" strike="noStrike" kern="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uLnTx/>
                <a:uFillTx/>
                <a:latin typeface="Arial"/>
                <a:cs typeface="Times New Roman" panose="02020603050405020304" pitchFamily="18" charset="0"/>
              </a:rPr>
              <a:t>porte, </a:t>
            </a:r>
            <a:r>
              <a:rPr kumimoji="0" lang="fr-BE" sz="4400" b="1" i="0" u="none" strike="noStrike" kern="0" normalizeH="0" baseline="0" noProof="0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uLnTx/>
                <a:uFillTx/>
                <a:latin typeface="Arial"/>
                <a:cs typeface="Times New Roman" panose="02020603050405020304" pitchFamily="18" charset="0"/>
              </a:rPr>
              <a:t>et </a:t>
            </a:r>
            <a:r>
              <a:rPr kumimoji="0" lang="fr-BE" sz="4400" b="1" i="0" u="none" strike="noStrike" kern="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uLnTx/>
                <a:uFillTx/>
                <a:latin typeface="Arial"/>
                <a:cs typeface="Times New Roman" panose="02020603050405020304" pitchFamily="18" charset="0"/>
              </a:rPr>
              <a:t>je </a:t>
            </a:r>
            <a:r>
              <a:rPr kumimoji="0" lang="fr-BE" sz="4400" b="1" i="0" u="none" strike="noStrike" kern="0" normalizeH="0" baseline="0" noProof="0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uLnTx/>
                <a:uFillTx/>
                <a:latin typeface="Arial"/>
                <a:cs typeface="Times New Roman" panose="02020603050405020304" pitchFamily="18" charset="0"/>
              </a:rPr>
              <a:t>frappe</a:t>
            </a:r>
            <a:r>
              <a:rPr kumimoji="0" lang="fr-BE" sz="4400" b="1" i="0" u="none" strike="noStrike" kern="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uLnTx/>
                <a:uFillTx/>
                <a:latin typeface="Arial"/>
                <a:cs typeface="Times New Roman" panose="02020603050405020304" pitchFamily="18" charset="0"/>
              </a:rPr>
              <a:t>. 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4400" b="1" i="0" u="none" strike="noStrike" kern="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uLnTx/>
                <a:uFillTx/>
                <a:latin typeface="Arial"/>
                <a:cs typeface="Times New Roman" panose="02020603050405020304" pitchFamily="18" charset="0"/>
              </a:rPr>
              <a:t>Si quelqu’un </a:t>
            </a:r>
            <a:r>
              <a:rPr kumimoji="0" lang="fr-BE" sz="4400" b="1" i="0" u="none" strike="noStrike" kern="0" normalizeH="0" baseline="0" noProof="0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uLnTx/>
                <a:uFillTx/>
                <a:latin typeface="Arial"/>
                <a:cs typeface="Times New Roman" panose="02020603050405020304" pitchFamily="18" charset="0"/>
              </a:rPr>
              <a:t>entend 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4400" b="1" i="0" u="none" strike="noStrike" kern="0" normalizeH="0" baseline="0" noProof="0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uLnTx/>
                <a:uFillTx/>
                <a:latin typeface="Arial"/>
                <a:cs typeface="Times New Roman" panose="02020603050405020304" pitchFamily="18" charset="0"/>
              </a:rPr>
              <a:t>ma </a:t>
            </a:r>
            <a:r>
              <a:rPr kumimoji="0" lang="fr-BE" sz="4400" b="1" i="0" u="none" strike="noStrike" kern="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uLnTx/>
                <a:uFillTx/>
                <a:latin typeface="Arial"/>
                <a:cs typeface="Times New Roman" panose="02020603050405020304" pitchFamily="18" charset="0"/>
              </a:rPr>
              <a:t>voix et ouvre la porte, j’entrerai chez lui, </a:t>
            </a:r>
            <a:endParaRPr kumimoji="0" lang="fr-BE" sz="4400" b="1" i="0" u="none" strike="noStrike" kern="0" normalizeH="0" baseline="0" noProof="0" dirty="0" smtClean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uLnTx/>
              <a:uFillTx/>
              <a:latin typeface="Arial"/>
              <a:cs typeface="Times New Roman" panose="02020603050405020304" pitchFamily="18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4400" b="1" i="0" u="none" strike="noStrike" kern="0" normalizeH="0" baseline="0" noProof="0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uLnTx/>
                <a:uFillTx/>
                <a:latin typeface="Arial"/>
                <a:cs typeface="Times New Roman" panose="02020603050405020304" pitchFamily="18" charset="0"/>
              </a:rPr>
              <a:t>je souperai </a:t>
            </a:r>
            <a:r>
              <a:rPr kumimoji="0" lang="fr-BE" sz="4400" b="1" i="0" u="none" strike="noStrike" kern="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uLnTx/>
                <a:uFillTx/>
                <a:latin typeface="Arial"/>
                <a:cs typeface="Times New Roman" panose="02020603050405020304" pitchFamily="18" charset="0"/>
              </a:rPr>
              <a:t>avec lui, </a:t>
            </a:r>
            <a:endParaRPr kumimoji="0" lang="fr-BE" sz="4400" b="1" i="0" u="none" strike="noStrike" kern="0" normalizeH="0" baseline="0" noProof="0" dirty="0" smtClean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uLnTx/>
              <a:uFillTx/>
              <a:latin typeface="Arial"/>
              <a:cs typeface="Times New Roman" panose="02020603050405020304" pitchFamily="18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4400" b="1" i="0" u="none" strike="noStrike" kern="0" normalizeH="0" baseline="0" noProof="0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uLnTx/>
                <a:uFillTx/>
                <a:latin typeface="Arial"/>
                <a:cs typeface="Times New Roman" panose="02020603050405020304" pitchFamily="18" charset="0"/>
              </a:rPr>
              <a:t>et </a:t>
            </a:r>
            <a:r>
              <a:rPr kumimoji="0" lang="fr-BE" sz="4400" b="1" i="0" u="none" strike="noStrike" kern="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uLnTx/>
                <a:uFillTx/>
                <a:latin typeface="Arial"/>
                <a:cs typeface="Times New Roman" panose="02020603050405020304" pitchFamily="18" charset="0"/>
              </a:rPr>
              <a:t>lui avec moi.</a:t>
            </a:r>
            <a:r>
              <a:rPr kumimoji="0" lang="fr-BE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Times New Roman" panose="02020603050405020304" pitchFamily="18" charset="0"/>
              </a:rPr>
              <a:t> </a:t>
            </a:r>
            <a:endParaRPr kumimoji="0" lang="nl-BE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83919902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edia.ldscdn.org/images/media-library/gospel-art/new-testament/jesus-at-the-door-39617-galler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3382" y="302282"/>
            <a:ext cx="4174687" cy="6241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5673800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2000" b="-4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0" y="1238688"/>
            <a:ext cx="12192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Arial" pitchFamily="34" charset="0"/>
              </a:rPr>
              <a:t>Hébreux 12:11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16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Times New Roman" panose="02020603050405020304" pitchFamily="18" charset="0"/>
              </a:rPr>
              <a:t>Il est vrai que tout châtiment semble </a:t>
            </a:r>
            <a:endParaRPr lang="fr-FR" sz="4400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Times New Roman" panose="02020603050405020304" pitchFamily="18" charset="0"/>
              </a:rPr>
              <a:t>d’abord </a:t>
            </a:r>
            <a:r>
              <a:rPr lang="fr-FR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Times New Roman" panose="02020603050405020304" pitchFamily="18" charset="0"/>
              </a:rPr>
              <a:t>un sujet de tristesse, et non de joie ; mais il produit plus tard pour ceux </a:t>
            </a:r>
            <a:endParaRPr lang="fr-FR" sz="4400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Times New Roman" panose="02020603050405020304" pitchFamily="18" charset="0"/>
              </a:rPr>
              <a:t>qui </a:t>
            </a:r>
            <a:r>
              <a:rPr lang="fr-FR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Times New Roman" panose="02020603050405020304" pitchFamily="18" charset="0"/>
              </a:rPr>
              <a:t>ont été ainsi exercés </a:t>
            </a:r>
            <a:endParaRPr lang="fr-FR" sz="4400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Times New Roman" panose="02020603050405020304" pitchFamily="18" charset="0"/>
              </a:rPr>
              <a:t>un </a:t>
            </a:r>
            <a:r>
              <a:rPr lang="fr-FR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Times New Roman" panose="02020603050405020304" pitchFamily="18" charset="0"/>
              </a:rPr>
              <a:t>fruit paisible de justice.</a:t>
            </a:r>
            <a:r>
              <a:rPr lang="fr-FR" sz="4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fr-FR" sz="40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fr-FR" sz="4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r>
              <a:rPr lang="fr-FR" sz="4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 </a:t>
            </a:r>
            <a:r>
              <a:rPr lang="fr-FR" sz="4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fr-FR" sz="4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 </a:t>
            </a:r>
            <a:endParaRPr lang="nl-BE" sz="4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fr-FR" sz="4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   </a:t>
            </a:r>
            <a:endParaRPr lang="nl-BE" sz="4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7184742"/>
      </p:ext>
    </p:extLst>
  </p:cSld>
  <p:clrMapOvr>
    <a:masterClrMapping/>
  </p:clrMapOvr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theme/theme1.xml><?xml version="1.0" encoding="utf-8"?>
<a:theme xmlns:a="http://schemas.openxmlformats.org/drawingml/2006/main" name="47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nl-B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nl-B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8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6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toor - klassie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Condensspoor">
  <a:themeElements>
    <a:clrScheme name="Condensspoor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01D17D"/>
      </a:accent1>
      <a:accent2>
        <a:srgbClr val="84C72A"/>
      </a:accent2>
      <a:accent3>
        <a:srgbClr val="E1D126"/>
      </a:accent3>
      <a:accent4>
        <a:srgbClr val="E29932"/>
      </a:accent4>
      <a:accent5>
        <a:srgbClr val="E56526"/>
      </a:accent5>
      <a:accent6>
        <a:srgbClr val="D63731"/>
      </a:accent6>
      <a:hlink>
        <a:srgbClr val="35FA7F"/>
      </a:hlink>
      <a:folHlink>
        <a:srgbClr val="BAFC85"/>
      </a:folHlink>
    </a:clrScheme>
    <a:fontScheme name="Condensspoor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ndensspoor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2B2A868B-6BC2-4B3E-98B9-1258F41035DE}"/>
    </a:ext>
  </a:extLst>
</a:theme>
</file>

<file path=ppt/theme/theme7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ppt/theme/theme8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9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742332"/>
      </a:dk2>
      <a:lt2>
        <a:srgbClr val="EE91A0"/>
      </a:lt2>
      <a:accent1>
        <a:srgbClr val="E03754"/>
      </a:accent1>
      <a:accent2>
        <a:srgbClr val="E86C2E"/>
      </a:accent2>
      <a:accent3>
        <a:srgbClr val="DAB250"/>
      </a:accent3>
      <a:accent4>
        <a:srgbClr val="60C4AA"/>
      </a:accent4>
      <a:accent5>
        <a:srgbClr val="51A9DB"/>
      </a:accent5>
      <a:accent6>
        <a:srgbClr val="976AC9"/>
      </a:accent6>
      <a:hlink>
        <a:srgbClr val="D5445E"/>
      </a:hlink>
      <a:folHlink>
        <a:srgbClr val="E17C8E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6B2E858E-683F-40D9-B4CB-284D097F3AC0}"/>
    </a:ext>
  </a:extLst>
</a:theme>
</file>

<file path=ppt/theme/themeOverride1.xml><?xml version="1.0" encoding="utf-8"?>
<a:themeOverride xmlns:a="http://schemas.openxmlformats.org/drawingml/2006/main">
  <a:clrScheme name="Aangepast 7">
    <a:dk1>
      <a:sysClr val="windowText" lastClr="000000"/>
    </a:dk1>
    <a:lt1>
      <a:sysClr val="window" lastClr="FFFFFF"/>
    </a:lt1>
    <a:dk2>
      <a:srgbClr val="3E3D2D"/>
    </a:dk2>
    <a:lt2>
      <a:srgbClr val="CAF278"/>
    </a:lt2>
    <a:accent1>
      <a:srgbClr val="002060"/>
    </a:accent1>
    <a:accent2>
      <a:srgbClr val="71685A"/>
    </a:accent2>
    <a:accent3>
      <a:srgbClr val="FF6700"/>
    </a:accent3>
    <a:accent4>
      <a:srgbClr val="909465"/>
    </a:accent4>
    <a:accent5>
      <a:srgbClr val="956B43"/>
    </a:accent5>
    <a:accent6>
      <a:srgbClr val="FEA022"/>
    </a:accent6>
    <a:hlink>
      <a:srgbClr val="E68200"/>
    </a:hlink>
    <a:folHlink>
      <a:srgbClr val="FFA94A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236</TotalTime>
  <Words>2641</Words>
  <Application>Microsoft Office PowerPoint</Application>
  <PresentationFormat>Breedbeeld</PresentationFormat>
  <Paragraphs>532</Paragraphs>
  <Slides>103</Slides>
  <Notes>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10</vt:i4>
      </vt:variant>
      <vt:variant>
        <vt:lpstr>Thema</vt:lpstr>
      </vt:variant>
      <vt:variant>
        <vt:i4>9</vt:i4>
      </vt:variant>
      <vt:variant>
        <vt:lpstr>Diatitels</vt:lpstr>
      </vt:variant>
      <vt:variant>
        <vt:i4>103</vt:i4>
      </vt:variant>
    </vt:vector>
  </HeadingPairs>
  <TitlesOfParts>
    <vt:vector size="122" baseType="lpstr">
      <vt:lpstr>Arial</vt:lpstr>
      <vt:lpstr>Bookman Old Style</vt:lpstr>
      <vt:lpstr>Calibri</vt:lpstr>
      <vt:lpstr>Century Gothic</vt:lpstr>
      <vt:lpstr>Impact</vt:lpstr>
      <vt:lpstr>Rockwell</vt:lpstr>
      <vt:lpstr>Segoe UI</vt:lpstr>
      <vt:lpstr>Times New Roman</vt:lpstr>
      <vt:lpstr>Trebuchet MS</vt:lpstr>
      <vt:lpstr>Wingdings 3</vt:lpstr>
      <vt:lpstr>47_Default Design</vt:lpstr>
      <vt:lpstr>48_Default Design</vt:lpstr>
      <vt:lpstr>46_Default Design</vt:lpstr>
      <vt:lpstr>NewsPrint</vt:lpstr>
      <vt:lpstr>Default Design</vt:lpstr>
      <vt:lpstr>Condensspoor</vt:lpstr>
      <vt:lpstr>Facet</vt:lpstr>
      <vt:lpstr>Ion</vt:lpstr>
      <vt:lpstr>Damask</vt:lpstr>
      <vt:lpstr>PowerPoint-presentatie</vt:lpstr>
      <vt:lpstr>PowerPoint-presentatie</vt:lpstr>
      <vt:lpstr>Sardes 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Apocalypse 3:4  Tu as à Sardes quelques hommes qui n’ont pas souillé leurs vêtements 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Michael Williams</dc:creator>
  <cp:lastModifiedBy>Michael Williams</cp:lastModifiedBy>
  <cp:revision>17</cp:revision>
  <dcterms:created xsi:type="dcterms:W3CDTF">2015-01-16T15:02:58Z</dcterms:created>
  <dcterms:modified xsi:type="dcterms:W3CDTF">2015-01-31T19:42:22Z</dcterms:modified>
</cp:coreProperties>
</file>