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9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0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1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2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3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4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15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16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17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18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19.xml" ContentType="application/vnd.openxmlformats-officedocument.theme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20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0" r:id="rId4"/>
    <p:sldMasterId id="2147483720" r:id="rId5"/>
    <p:sldMasterId id="2147483737" r:id="rId6"/>
    <p:sldMasterId id="2147483755" r:id="rId7"/>
    <p:sldMasterId id="2147483785" r:id="rId8"/>
    <p:sldMasterId id="2147483803" r:id="rId9"/>
    <p:sldMasterId id="2147483821" r:id="rId10"/>
    <p:sldMasterId id="2147483839" r:id="rId11"/>
    <p:sldMasterId id="2147483857" r:id="rId12"/>
    <p:sldMasterId id="2147483875" r:id="rId13"/>
    <p:sldMasterId id="2147483911" r:id="rId14"/>
    <p:sldMasterId id="2147483947" r:id="rId15"/>
    <p:sldMasterId id="2147483965" r:id="rId16"/>
    <p:sldMasterId id="2147483983" r:id="rId17"/>
    <p:sldMasterId id="2147484001" r:id="rId18"/>
    <p:sldMasterId id="2147484013" r:id="rId19"/>
    <p:sldMasterId id="2147484025" r:id="rId20"/>
    <p:sldMasterId id="2147484037" r:id="rId21"/>
  </p:sldMasterIdLst>
  <p:notesMasterIdLst>
    <p:notesMasterId r:id="rId177"/>
  </p:notesMasterIdLst>
  <p:sldIdLst>
    <p:sldId id="257" r:id="rId22"/>
    <p:sldId id="256" r:id="rId23"/>
    <p:sldId id="258" r:id="rId24"/>
    <p:sldId id="259" r:id="rId25"/>
    <p:sldId id="260" r:id="rId26"/>
    <p:sldId id="261" r:id="rId27"/>
    <p:sldId id="262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7" r:id="rId61"/>
    <p:sldId id="298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6" r:id="rId70"/>
    <p:sldId id="307" r:id="rId71"/>
    <p:sldId id="308" r:id="rId72"/>
    <p:sldId id="309" r:id="rId73"/>
    <p:sldId id="310" r:id="rId74"/>
    <p:sldId id="311" r:id="rId75"/>
    <p:sldId id="312" r:id="rId76"/>
    <p:sldId id="313" r:id="rId77"/>
    <p:sldId id="314" r:id="rId78"/>
    <p:sldId id="316" r:id="rId79"/>
    <p:sldId id="317" r:id="rId80"/>
    <p:sldId id="318" r:id="rId81"/>
    <p:sldId id="319" r:id="rId82"/>
    <p:sldId id="320" r:id="rId83"/>
    <p:sldId id="321" r:id="rId84"/>
    <p:sldId id="322" r:id="rId85"/>
    <p:sldId id="323" r:id="rId86"/>
    <p:sldId id="324" r:id="rId87"/>
    <p:sldId id="325" r:id="rId88"/>
    <p:sldId id="326" r:id="rId89"/>
    <p:sldId id="327" r:id="rId90"/>
    <p:sldId id="328" r:id="rId91"/>
    <p:sldId id="329" r:id="rId92"/>
    <p:sldId id="330" r:id="rId93"/>
    <p:sldId id="331" r:id="rId94"/>
    <p:sldId id="332" r:id="rId95"/>
    <p:sldId id="333" r:id="rId96"/>
    <p:sldId id="334" r:id="rId97"/>
    <p:sldId id="335" r:id="rId98"/>
    <p:sldId id="336" r:id="rId99"/>
    <p:sldId id="337" r:id="rId100"/>
    <p:sldId id="338" r:id="rId101"/>
    <p:sldId id="339" r:id="rId102"/>
    <p:sldId id="340" r:id="rId103"/>
    <p:sldId id="341" r:id="rId104"/>
    <p:sldId id="342" r:id="rId105"/>
    <p:sldId id="343" r:id="rId106"/>
    <p:sldId id="344" r:id="rId107"/>
    <p:sldId id="345" r:id="rId108"/>
    <p:sldId id="346" r:id="rId109"/>
    <p:sldId id="347" r:id="rId110"/>
    <p:sldId id="348" r:id="rId111"/>
    <p:sldId id="350" r:id="rId112"/>
    <p:sldId id="349" r:id="rId113"/>
    <p:sldId id="351" r:id="rId114"/>
    <p:sldId id="352" r:id="rId115"/>
    <p:sldId id="353" r:id="rId116"/>
    <p:sldId id="354" r:id="rId117"/>
    <p:sldId id="355" r:id="rId118"/>
    <p:sldId id="356" r:id="rId119"/>
    <p:sldId id="357" r:id="rId120"/>
    <p:sldId id="358" r:id="rId121"/>
    <p:sldId id="359" r:id="rId122"/>
    <p:sldId id="360" r:id="rId123"/>
    <p:sldId id="361" r:id="rId124"/>
    <p:sldId id="362" r:id="rId125"/>
    <p:sldId id="363" r:id="rId126"/>
    <p:sldId id="364" r:id="rId127"/>
    <p:sldId id="365" r:id="rId128"/>
    <p:sldId id="366" r:id="rId129"/>
    <p:sldId id="367" r:id="rId130"/>
    <p:sldId id="368" r:id="rId131"/>
    <p:sldId id="369" r:id="rId132"/>
    <p:sldId id="370" r:id="rId133"/>
    <p:sldId id="371" r:id="rId134"/>
    <p:sldId id="372" r:id="rId135"/>
    <p:sldId id="373" r:id="rId136"/>
    <p:sldId id="374" r:id="rId137"/>
    <p:sldId id="375" r:id="rId138"/>
    <p:sldId id="376" r:id="rId139"/>
    <p:sldId id="377" r:id="rId140"/>
    <p:sldId id="378" r:id="rId141"/>
    <p:sldId id="379" r:id="rId142"/>
    <p:sldId id="380" r:id="rId143"/>
    <p:sldId id="381" r:id="rId144"/>
    <p:sldId id="382" r:id="rId145"/>
    <p:sldId id="383" r:id="rId146"/>
    <p:sldId id="384" r:id="rId147"/>
    <p:sldId id="385" r:id="rId148"/>
    <p:sldId id="386" r:id="rId149"/>
    <p:sldId id="387" r:id="rId150"/>
    <p:sldId id="388" r:id="rId151"/>
    <p:sldId id="389" r:id="rId152"/>
    <p:sldId id="390" r:id="rId153"/>
    <p:sldId id="391" r:id="rId154"/>
    <p:sldId id="392" r:id="rId155"/>
    <p:sldId id="393" r:id="rId156"/>
    <p:sldId id="394" r:id="rId157"/>
    <p:sldId id="395" r:id="rId158"/>
    <p:sldId id="396" r:id="rId159"/>
    <p:sldId id="397" r:id="rId160"/>
    <p:sldId id="398" r:id="rId161"/>
    <p:sldId id="399" r:id="rId162"/>
    <p:sldId id="400" r:id="rId163"/>
    <p:sldId id="401" r:id="rId164"/>
    <p:sldId id="402" r:id="rId165"/>
    <p:sldId id="403" r:id="rId166"/>
    <p:sldId id="404" r:id="rId167"/>
    <p:sldId id="405" r:id="rId168"/>
    <p:sldId id="406" r:id="rId169"/>
    <p:sldId id="407" r:id="rId170"/>
    <p:sldId id="408" r:id="rId171"/>
    <p:sldId id="409" r:id="rId172"/>
    <p:sldId id="410" r:id="rId173"/>
    <p:sldId id="411" r:id="rId174"/>
    <p:sldId id="412" r:id="rId175"/>
    <p:sldId id="413" r:id="rId17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117" Type="http://schemas.openxmlformats.org/officeDocument/2006/relationships/slide" Target="slides/slide9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84" Type="http://schemas.openxmlformats.org/officeDocument/2006/relationships/slide" Target="slides/slide63.xml"/><Relationship Id="rId89" Type="http://schemas.openxmlformats.org/officeDocument/2006/relationships/slide" Target="slides/slide68.xml"/><Relationship Id="rId112" Type="http://schemas.openxmlformats.org/officeDocument/2006/relationships/slide" Target="slides/slide91.xml"/><Relationship Id="rId133" Type="http://schemas.openxmlformats.org/officeDocument/2006/relationships/slide" Target="slides/slide112.xml"/><Relationship Id="rId138" Type="http://schemas.openxmlformats.org/officeDocument/2006/relationships/slide" Target="slides/slide117.xml"/><Relationship Id="rId154" Type="http://schemas.openxmlformats.org/officeDocument/2006/relationships/slide" Target="slides/slide133.xml"/><Relationship Id="rId159" Type="http://schemas.openxmlformats.org/officeDocument/2006/relationships/slide" Target="slides/slide138.xml"/><Relationship Id="rId175" Type="http://schemas.openxmlformats.org/officeDocument/2006/relationships/slide" Target="slides/slide154.xml"/><Relationship Id="rId170" Type="http://schemas.openxmlformats.org/officeDocument/2006/relationships/slide" Target="slides/slide149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102" Type="http://schemas.openxmlformats.org/officeDocument/2006/relationships/slide" Target="slides/slide81.xml"/><Relationship Id="rId123" Type="http://schemas.openxmlformats.org/officeDocument/2006/relationships/slide" Target="slides/slide102.xml"/><Relationship Id="rId128" Type="http://schemas.openxmlformats.org/officeDocument/2006/relationships/slide" Target="slides/slide107.xml"/><Relationship Id="rId144" Type="http://schemas.openxmlformats.org/officeDocument/2006/relationships/slide" Target="slides/slide123.xml"/><Relationship Id="rId149" Type="http://schemas.openxmlformats.org/officeDocument/2006/relationships/slide" Target="slides/slide128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9.xml"/><Relationship Id="rId95" Type="http://schemas.openxmlformats.org/officeDocument/2006/relationships/slide" Target="slides/slide74.xml"/><Relationship Id="rId160" Type="http://schemas.openxmlformats.org/officeDocument/2006/relationships/slide" Target="slides/slide139.xml"/><Relationship Id="rId165" Type="http://schemas.openxmlformats.org/officeDocument/2006/relationships/slide" Target="slides/slide144.xml"/><Relationship Id="rId181" Type="http://schemas.openxmlformats.org/officeDocument/2006/relationships/tableStyles" Target="tableStyles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113" Type="http://schemas.openxmlformats.org/officeDocument/2006/relationships/slide" Target="slides/slide92.xml"/><Relationship Id="rId118" Type="http://schemas.openxmlformats.org/officeDocument/2006/relationships/slide" Target="slides/slide97.xml"/><Relationship Id="rId134" Type="http://schemas.openxmlformats.org/officeDocument/2006/relationships/slide" Target="slides/slide113.xml"/><Relationship Id="rId139" Type="http://schemas.openxmlformats.org/officeDocument/2006/relationships/slide" Target="slides/slide118.xml"/><Relationship Id="rId80" Type="http://schemas.openxmlformats.org/officeDocument/2006/relationships/slide" Target="slides/slide59.xml"/><Relationship Id="rId85" Type="http://schemas.openxmlformats.org/officeDocument/2006/relationships/slide" Target="slides/slide64.xml"/><Relationship Id="rId150" Type="http://schemas.openxmlformats.org/officeDocument/2006/relationships/slide" Target="slides/slide129.xml"/><Relationship Id="rId155" Type="http://schemas.openxmlformats.org/officeDocument/2006/relationships/slide" Target="slides/slide134.xml"/><Relationship Id="rId171" Type="http://schemas.openxmlformats.org/officeDocument/2006/relationships/slide" Target="slides/slide150.xml"/><Relationship Id="rId176" Type="http://schemas.openxmlformats.org/officeDocument/2006/relationships/slide" Target="slides/slide155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59" Type="http://schemas.openxmlformats.org/officeDocument/2006/relationships/slide" Target="slides/slide38.xml"/><Relationship Id="rId103" Type="http://schemas.openxmlformats.org/officeDocument/2006/relationships/slide" Target="slides/slide82.xml"/><Relationship Id="rId108" Type="http://schemas.openxmlformats.org/officeDocument/2006/relationships/slide" Target="slides/slide87.xml"/><Relationship Id="rId124" Type="http://schemas.openxmlformats.org/officeDocument/2006/relationships/slide" Target="slides/slide103.xml"/><Relationship Id="rId129" Type="http://schemas.openxmlformats.org/officeDocument/2006/relationships/slide" Target="slides/slide108.xml"/><Relationship Id="rId54" Type="http://schemas.openxmlformats.org/officeDocument/2006/relationships/slide" Target="slides/slide33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91" Type="http://schemas.openxmlformats.org/officeDocument/2006/relationships/slide" Target="slides/slide70.xml"/><Relationship Id="rId96" Type="http://schemas.openxmlformats.org/officeDocument/2006/relationships/slide" Target="slides/slide75.xml"/><Relationship Id="rId140" Type="http://schemas.openxmlformats.org/officeDocument/2006/relationships/slide" Target="slides/slide119.xml"/><Relationship Id="rId145" Type="http://schemas.openxmlformats.org/officeDocument/2006/relationships/slide" Target="slides/slide124.xml"/><Relationship Id="rId161" Type="http://schemas.openxmlformats.org/officeDocument/2006/relationships/slide" Target="slides/slide140.xml"/><Relationship Id="rId166" Type="http://schemas.openxmlformats.org/officeDocument/2006/relationships/slide" Target="slides/slide1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49" Type="http://schemas.openxmlformats.org/officeDocument/2006/relationships/slide" Target="slides/slide28.xml"/><Relationship Id="rId114" Type="http://schemas.openxmlformats.org/officeDocument/2006/relationships/slide" Target="slides/slide93.xml"/><Relationship Id="rId119" Type="http://schemas.openxmlformats.org/officeDocument/2006/relationships/slide" Target="slides/slide98.xml"/><Relationship Id="rId44" Type="http://schemas.openxmlformats.org/officeDocument/2006/relationships/slide" Target="slides/slide23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81" Type="http://schemas.openxmlformats.org/officeDocument/2006/relationships/slide" Target="slides/slide60.xml"/><Relationship Id="rId86" Type="http://schemas.openxmlformats.org/officeDocument/2006/relationships/slide" Target="slides/slide65.xml"/><Relationship Id="rId130" Type="http://schemas.openxmlformats.org/officeDocument/2006/relationships/slide" Target="slides/slide109.xml"/><Relationship Id="rId135" Type="http://schemas.openxmlformats.org/officeDocument/2006/relationships/slide" Target="slides/slide114.xml"/><Relationship Id="rId151" Type="http://schemas.openxmlformats.org/officeDocument/2006/relationships/slide" Target="slides/slide130.xml"/><Relationship Id="rId156" Type="http://schemas.openxmlformats.org/officeDocument/2006/relationships/slide" Target="slides/slide135.xml"/><Relationship Id="rId177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72" Type="http://schemas.openxmlformats.org/officeDocument/2006/relationships/slide" Target="slides/slide151.xml"/><Relationship Id="rId180" Type="http://schemas.openxmlformats.org/officeDocument/2006/relationships/theme" Target="theme/theme1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109" Type="http://schemas.openxmlformats.org/officeDocument/2006/relationships/slide" Target="slides/slide88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6" Type="http://schemas.openxmlformats.org/officeDocument/2006/relationships/slide" Target="slides/slide55.xml"/><Relationship Id="rId97" Type="http://schemas.openxmlformats.org/officeDocument/2006/relationships/slide" Target="slides/slide76.xml"/><Relationship Id="rId104" Type="http://schemas.openxmlformats.org/officeDocument/2006/relationships/slide" Target="slides/slide83.xml"/><Relationship Id="rId120" Type="http://schemas.openxmlformats.org/officeDocument/2006/relationships/slide" Target="slides/slide99.xml"/><Relationship Id="rId125" Type="http://schemas.openxmlformats.org/officeDocument/2006/relationships/slide" Target="slides/slide104.xml"/><Relationship Id="rId141" Type="http://schemas.openxmlformats.org/officeDocument/2006/relationships/slide" Target="slides/slide120.xml"/><Relationship Id="rId146" Type="http://schemas.openxmlformats.org/officeDocument/2006/relationships/slide" Target="slides/slide125.xml"/><Relationship Id="rId167" Type="http://schemas.openxmlformats.org/officeDocument/2006/relationships/slide" Target="slides/slide14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92" Type="http://schemas.openxmlformats.org/officeDocument/2006/relationships/slide" Target="slides/slide71.xml"/><Relationship Id="rId162" Type="http://schemas.openxmlformats.org/officeDocument/2006/relationships/slide" Target="slides/slide14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8.xml"/><Relationship Id="rId24" Type="http://schemas.openxmlformats.org/officeDocument/2006/relationships/slide" Target="slides/slide3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66" Type="http://schemas.openxmlformats.org/officeDocument/2006/relationships/slide" Target="slides/slide45.xml"/><Relationship Id="rId87" Type="http://schemas.openxmlformats.org/officeDocument/2006/relationships/slide" Target="slides/slide66.xml"/><Relationship Id="rId110" Type="http://schemas.openxmlformats.org/officeDocument/2006/relationships/slide" Target="slides/slide89.xml"/><Relationship Id="rId115" Type="http://schemas.openxmlformats.org/officeDocument/2006/relationships/slide" Target="slides/slide94.xml"/><Relationship Id="rId131" Type="http://schemas.openxmlformats.org/officeDocument/2006/relationships/slide" Target="slides/slide110.xml"/><Relationship Id="rId136" Type="http://schemas.openxmlformats.org/officeDocument/2006/relationships/slide" Target="slides/slide115.xml"/><Relationship Id="rId157" Type="http://schemas.openxmlformats.org/officeDocument/2006/relationships/slide" Target="slides/slide136.xml"/><Relationship Id="rId178" Type="http://schemas.openxmlformats.org/officeDocument/2006/relationships/presProps" Target="presProps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152" Type="http://schemas.openxmlformats.org/officeDocument/2006/relationships/slide" Target="slides/slide131.xml"/><Relationship Id="rId173" Type="http://schemas.openxmlformats.org/officeDocument/2006/relationships/slide" Target="slides/slide15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56" Type="http://schemas.openxmlformats.org/officeDocument/2006/relationships/slide" Target="slides/slide35.xml"/><Relationship Id="rId77" Type="http://schemas.openxmlformats.org/officeDocument/2006/relationships/slide" Target="slides/slide56.xml"/><Relationship Id="rId100" Type="http://schemas.openxmlformats.org/officeDocument/2006/relationships/slide" Target="slides/slide79.xml"/><Relationship Id="rId105" Type="http://schemas.openxmlformats.org/officeDocument/2006/relationships/slide" Target="slides/slide84.xml"/><Relationship Id="rId126" Type="http://schemas.openxmlformats.org/officeDocument/2006/relationships/slide" Target="slides/slide105.xml"/><Relationship Id="rId147" Type="http://schemas.openxmlformats.org/officeDocument/2006/relationships/slide" Target="slides/slide126.xml"/><Relationship Id="rId168" Type="http://schemas.openxmlformats.org/officeDocument/2006/relationships/slide" Target="slides/slide1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93" Type="http://schemas.openxmlformats.org/officeDocument/2006/relationships/slide" Target="slides/slide72.xml"/><Relationship Id="rId98" Type="http://schemas.openxmlformats.org/officeDocument/2006/relationships/slide" Target="slides/slide77.xml"/><Relationship Id="rId121" Type="http://schemas.openxmlformats.org/officeDocument/2006/relationships/slide" Target="slides/slide100.xml"/><Relationship Id="rId142" Type="http://schemas.openxmlformats.org/officeDocument/2006/relationships/slide" Target="slides/slide121.xml"/><Relationship Id="rId163" Type="http://schemas.openxmlformats.org/officeDocument/2006/relationships/slide" Target="slides/slide14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4.xml"/><Relationship Id="rId46" Type="http://schemas.openxmlformats.org/officeDocument/2006/relationships/slide" Target="slides/slide25.xml"/><Relationship Id="rId67" Type="http://schemas.openxmlformats.org/officeDocument/2006/relationships/slide" Target="slides/slide46.xml"/><Relationship Id="rId116" Type="http://schemas.openxmlformats.org/officeDocument/2006/relationships/slide" Target="slides/slide95.xml"/><Relationship Id="rId137" Type="http://schemas.openxmlformats.org/officeDocument/2006/relationships/slide" Target="slides/slide116.xml"/><Relationship Id="rId158" Type="http://schemas.openxmlformats.org/officeDocument/2006/relationships/slide" Target="slides/slide13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62" Type="http://schemas.openxmlformats.org/officeDocument/2006/relationships/slide" Target="slides/slide41.xml"/><Relationship Id="rId83" Type="http://schemas.openxmlformats.org/officeDocument/2006/relationships/slide" Target="slides/slide62.xml"/><Relationship Id="rId88" Type="http://schemas.openxmlformats.org/officeDocument/2006/relationships/slide" Target="slides/slide67.xml"/><Relationship Id="rId111" Type="http://schemas.openxmlformats.org/officeDocument/2006/relationships/slide" Target="slides/slide90.xml"/><Relationship Id="rId132" Type="http://schemas.openxmlformats.org/officeDocument/2006/relationships/slide" Target="slides/slide111.xml"/><Relationship Id="rId153" Type="http://schemas.openxmlformats.org/officeDocument/2006/relationships/slide" Target="slides/slide132.xml"/><Relationship Id="rId174" Type="http://schemas.openxmlformats.org/officeDocument/2006/relationships/slide" Target="slides/slide153.xml"/><Relationship Id="rId179" Type="http://schemas.openxmlformats.org/officeDocument/2006/relationships/viewProps" Target="viewProps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5.xml"/><Relationship Id="rId57" Type="http://schemas.openxmlformats.org/officeDocument/2006/relationships/slide" Target="slides/slide36.xml"/><Relationship Id="rId106" Type="http://schemas.openxmlformats.org/officeDocument/2006/relationships/slide" Target="slides/slide85.xml"/><Relationship Id="rId127" Type="http://schemas.openxmlformats.org/officeDocument/2006/relationships/slide" Target="slides/slide10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52" Type="http://schemas.openxmlformats.org/officeDocument/2006/relationships/slide" Target="slides/slide31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94" Type="http://schemas.openxmlformats.org/officeDocument/2006/relationships/slide" Target="slides/slide73.xml"/><Relationship Id="rId99" Type="http://schemas.openxmlformats.org/officeDocument/2006/relationships/slide" Target="slides/slide78.xml"/><Relationship Id="rId101" Type="http://schemas.openxmlformats.org/officeDocument/2006/relationships/slide" Target="slides/slide80.xml"/><Relationship Id="rId122" Type="http://schemas.openxmlformats.org/officeDocument/2006/relationships/slide" Target="slides/slide101.xml"/><Relationship Id="rId143" Type="http://schemas.openxmlformats.org/officeDocument/2006/relationships/slide" Target="slides/slide122.xml"/><Relationship Id="rId148" Type="http://schemas.openxmlformats.org/officeDocument/2006/relationships/slide" Target="slides/slide127.xml"/><Relationship Id="rId164" Type="http://schemas.openxmlformats.org/officeDocument/2006/relationships/slide" Target="slides/slide143.xml"/><Relationship Id="rId169" Type="http://schemas.openxmlformats.org/officeDocument/2006/relationships/slide" Target="slides/slide1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2CC10-52C9-4F1D-B152-C019A6101E44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58D35-F013-48C4-B48C-5B47E036FF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988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EB070-5C1C-4EAF-8966-1D41C73CF72B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454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502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48654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23022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62698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36905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17907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58033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94093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77950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72538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14763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443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60848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98511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73101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09442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25853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60022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0491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92812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78600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5036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945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82D01-FC81-4662-8FB6-4C445157B3C9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935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04340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55124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09086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75858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43556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58586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64346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70376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12308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220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20569-B6B3-4322-B745-B65D3D10630B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099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97519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967102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89533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91296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7982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08844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227876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81864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49264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994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90752-5FA2-4943-A30B-24882E113293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8814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49269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84565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44601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62898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02111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42526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8098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07028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27726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73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00F1E-D7B6-4C0A-988B-7ABA72C4E1C3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0809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43523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237866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36216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985555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09825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522764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60985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806996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58343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4767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37534-8238-40B4-8C30-625ABBA59116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018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065727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291666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160047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707781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310183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87700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959169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157917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995266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3047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F38D-B5EF-4D4A-86C7-2EA6C17231A7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2572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795977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76865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884983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13191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636735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31520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292475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2530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936736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7803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D16CE-E854-49C0-AD50-2AAB82402138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5289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00710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784612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093882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564723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927349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642133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582660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325811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611867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1528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EF3EA-8131-48BF-805A-448B52F3D06C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5848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95875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142640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062520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009632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456410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822143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119049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019096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33303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296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7307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53DC8-91AC-4BF8-A5A4-E0619A780A8A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7330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181822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35792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362359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88645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09870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68223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157715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337661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202976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4525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21671-EC8E-4F03-A651-C6ABA2AA0FB9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3226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811474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966148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66334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36543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715793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917255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16339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807544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80417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607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FD715-5588-4FA5-A984-7DF205CFC85D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8540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529775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405536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698789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744025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724188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691616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265234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009981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71382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7061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04914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098882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860319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281917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29105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893956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355922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67193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645783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104802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7408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641113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854321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889013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50446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591541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187009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458443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519363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209844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711265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9238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14509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418694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24142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73802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581317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985080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516182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519855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446918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37073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4533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826806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931449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06369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840778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609466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820639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782267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486458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565329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998562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2338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59376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580551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800810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041835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814592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555059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02183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514558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896393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964104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700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627726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655984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902386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42542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787314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332261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927808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475038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3630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950145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5156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67034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688927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906517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798280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09488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319158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146085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687729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37012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492388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203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2344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42516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881830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583875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813966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641168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16875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589097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399984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643151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525981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6348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2748744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8598960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928664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968415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574906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0336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3855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01113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063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6166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2005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4302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8164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04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76267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608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6690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3341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5586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1830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58947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7520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17414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20540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767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38199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78449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26531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05673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7668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3668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9912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05145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0565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711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328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92222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40304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74859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37859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6608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12693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87279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63431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88705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69791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26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53926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55027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39460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71442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915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43129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3214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358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1325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502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242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88559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455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58565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67819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3661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1877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19776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6509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016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6636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20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45301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43528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78984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47855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83200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06448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64043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11664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48737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65629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108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78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9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205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17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4.xml"/><Relationship Id="rId16" Type="http://schemas.openxmlformats.org/officeDocument/2006/relationships/slideLayout" Target="../slideLayouts/slideLayout218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12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slideLayout" Target="../slideLayouts/slideLayout216.xml"/><Relationship Id="rId22" Type="http://schemas.openxmlformats.org/officeDocument/2006/relationships/image" Target="../media/image15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17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21.xml"/><Relationship Id="rId16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2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slideLayout" Target="../slideLayouts/slideLayout23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slideLayout" Target="../slideLayouts/slideLayout249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17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38.xml"/><Relationship Id="rId16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46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Relationship Id="rId14" Type="http://schemas.openxmlformats.org/officeDocument/2006/relationships/slideLayout" Target="../slideLayouts/slideLayout25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slideLayout" Target="../slideLayouts/slideLayout266.xml"/><Relationship Id="rId18" Type="http://schemas.openxmlformats.org/officeDocument/2006/relationships/theme" Target="../theme/theme17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17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55.xml"/><Relationship Id="rId16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63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94.xml"/><Relationship Id="rId1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8.xml"/><Relationship Id="rId11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296.xml"/><Relationship Id="rId9" Type="http://schemas.openxmlformats.org/officeDocument/2006/relationships/slideLayout" Target="../slideLayouts/slideLayout30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1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305.xml"/><Relationship Id="rId1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9.xml"/><Relationship Id="rId11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143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3680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2449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3677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7897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9624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806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  <p:sldLayoutId id="214748396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028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3061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  <p:sldLayoutId id="214748400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444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587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2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043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16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1810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5856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706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960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9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076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FBDA065-27D8-444A-B3AF-715863C44B29}" type="datetimeFigureOut">
              <a:rPr lang="nl-BE" smtClean="0"/>
              <a:t>20/04/2015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4609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9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9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9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9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9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9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7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7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7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7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7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09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09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09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7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4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60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2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7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7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7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7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88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99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99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10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310.xml"/><Relationship Id="rId1" Type="http://schemas.openxmlformats.org/officeDocument/2006/relationships/themeOverride" Target="../theme/themeOverride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310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310.xml"/><Relationship Id="rId1" Type="http://schemas.openxmlformats.org/officeDocument/2006/relationships/themeOverride" Target="../theme/themeOverride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310.xml"/><Relationship Id="rId1" Type="http://schemas.openxmlformats.org/officeDocument/2006/relationships/themeOverride" Target="../theme/themeOverride4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310.xml"/><Relationship Id="rId1" Type="http://schemas.openxmlformats.org/officeDocument/2006/relationships/themeOverride" Target="../theme/themeOverride5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310.xml"/><Relationship Id="rId1" Type="http://schemas.openxmlformats.org/officeDocument/2006/relationships/themeOverride" Target="../theme/themeOverride6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310.xml"/><Relationship Id="rId1" Type="http://schemas.openxmlformats.org/officeDocument/2006/relationships/themeOverride" Target="../theme/themeOverride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5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9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9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9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9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96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9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96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9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9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9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9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9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9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Bijbelstudies\Maps charts photos cliparts etc\Revelation\APOCALYPSE 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8610600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63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47" y="250924"/>
            <a:ext cx="4520080" cy="6355821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583837" y="619551"/>
            <a:ext cx="635961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Jean 10:9 </a:t>
            </a:r>
            <a:endParaRPr lang="fr-BE" sz="40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 </a:t>
            </a:r>
            <a:r>
              <a:rPr lang="fr-BE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suis la porte. </a:t>
            </a:r>
            <a:endParaRPr lang="fr-BE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 </a:t>
            </a:r>
            <a:r>
              <a:rPr lang="fr-BE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quelqu'un entre </a:t>
            </a:r>
            <a:endParaRPr lang="fr-BE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 </a:t>
            </a:r>
            <a:r>
              <a:rPr lang="fr-BE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moi, il sera sauvé ; il entrera et il sortira, et il trouvera </a:t>
            </a:r>
            <a:endParaRPr lang="fr-BE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des </a:t>
            </a:r>
            <a:r>
              <a:rPr lang="fr-BE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pâturages. </a:t>
            </a:r>
            <a:endParaRPr lang="nl-BE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4124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1227" y="2065311"/>
            <a:ext cx="1179260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Esaïe 17:13</a:t>
            </a:r>
            <a:endParaRPr lang="fr-BE" sz="4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nations grondent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comme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grondent les grandes eaux.</a:t>
            </a:r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75209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93378" y="478250"/>
            <a:ext cx="1039473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4:6</a:t>
            </a:r>
          </a:p>
          <a:p>
            <a:pPr algn="ctr"/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milieu du trône et autour du trône, il y a quatre êtres vivants remplis d’yeux devant et derrière.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31301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93378" y="478250"/>
            <a:ext cx="10394731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4:7</a:t>
            </a:r>
          </a:p>
          <a:p>
            <a:pPr algn="ctr"/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premier être vivant est semblable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lion, le second être vivant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semblable à un veau, le troisième être vivant a la face d’un homme,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quatrième être vivant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semblable à un aigle qui vole.</a:t>
            </a:r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301990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93378" y="478250"/>
            <a:ext cx="1039473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4:8</a:t>
            </a:r>
          </a:p>
          <a:p>
            <a:pPr algn="ctr"/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quatre êtres vivants ont chacun six ailes, et ils sont remplis d’yeux tout autour et au dedans.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Ils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ne cessent de dire jour et </a:t>
            </a:r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nuit :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Saint, saint, saint est le Seigneur Dieu, le Tout-Puissant, qui était,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est, et qui vient ! </a:t>
            </a:r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28891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endtimes-bibleprophecy.com/images/godthr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52248" y="230915"/>
            <a:ext cx="1168750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Ezékiel</a:t>
            </a:r>
            <a:r>
              <a:rPr lang="fr-B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10:19</a:t>
            </a:r>
          </a:p>
          <a:p>
            <a:endParaRPr lang="fr-BE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chérubins déployèrent leurs ailes,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s’élevèrent de terre sous mes yeux quand ils partirent, accompagnés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roues. Ils s’arrêtèrent à l’entrée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porte de la maison de l’Eternel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vers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l’orient; et la gloire du Dieu d’Israël était sur eux, en haut.</a:t>
            </a:r>
            <a:r>
              <a:rPr lang="fr-B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nl-BE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66028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endtimes-bibleprophecy.com/images/godthr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52248" y="230915"/>
            <a:ext cx="116875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Ezékiel</a:t>
            </a:r>
            <a:r>
              <a:rPr lang="fr-B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10:20</a:t>
            </a:r>
          </a:p>
          <a:p>
            <a:endParaRPr lang="fr-BE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C’étaient les animaux que j’avais vus sous le Dieu d’Israël près du fleuve du </a:t>
            </a:r>
            <a:r>
              <a:rPr lang="fr-FR" sz="4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Kebar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reconnus que c’étaient des chérubins. </a:t>
            </a:r>
            <a:endParaRPr lang="nl-BE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499344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endtimes-bibleprophecy.com/images/godthr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52248" y="230915"/>
            <a:ext cx="116875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Ezékiel</a:t>
            </a:r>
            <a:r>
              <a:rPr lang="fr-B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10:21</a:t>
            </a:r>
          </a:p>
          <a:p>
            <a:endParaRPr lang="fr-BE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Chacun avait quatre faces, chacun avait quatre ailes, et une forme de main d’homme était sous leurs ailes.  </a:t>
            </a:r>
            <a:endParaRPr lang="nl-BE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64579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endtimes-bibleprophecy.com/images/godthr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52248" y="230915"/>
            <a:ext cx="116875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Ezékiel</a:t>
            </a:r>
            <a:r>
              <a:rPr lang="fr-B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10:22</a:t>
            </a:r>
            <a:endParaRPr lang="fr-BE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Leurs faces étaient semblables à celles que j’avais vues près du fleuve du </a:t>
            </a:r>
            <a:r>
              <a:rPr lang="fr-FR" sz="4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Kebar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; c’était le même aspect, c’était eux-mêmes.</a:t>
            </a:r>
            <a:endParaRPr lang="nl-BE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08505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endtimes-bibleprophecy.com/images/godthr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52248" y="230915"/>
            <a:ext cx="116875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Ezékiel</a:t>
            </a:r>
            <a:r>
              <a:rPr lang="fr-B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1:10</a:t>
            </a:r>
            <a:endParaRPr lang="fr-BE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Quant à la figure de leurs faces,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ils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avaient tous une face d’homme,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tous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quatre une face de lion à droite,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tous quatre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une face de bœuf  à gauche,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tous quatre une face d’aigle. </a:t>
            </a:r>
            <a:endParaRPr lang="nl-BE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18100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0924" y="1903926"/>
            <a:ext cx="1145627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Exode 25:22 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C’est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là que je me rencontrerai avec toi ; du haut du propitiatoire, entre les deux chérubins placés sur l’arche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du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témoignage, je te donnerai tous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mes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ordres pour les enfants d’Israël. 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931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18983" y="627666"/>
            <a:ext cx="1121198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4:1 </a:t>
            </a:r>
          </a:p>
          <a:p>
            <a:pPr algn="ct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Après cela, je regardai, et voici,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porte était ouverte dans le ciel.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première voix que j’avais entendue, comme le son d’une trompette,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me </a:t>
            </a:r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parlait,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dit :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Monte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ici, </a:t>
            </a:r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te ferai voir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doit arriver dans la suite.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930451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images.fineartamerica.com/images-medium-large/cherubim-kim-sy-o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" name="Rechthoek 2"/>
          <p:cNvSpPr/>
          <p:nvPr/>
        </p:nvSpPr>
        <p:spPr>
          <a:xfrm>
            <a:off x="368300" y="4030745"/>
            <a:ext cx="1155086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Samuel 22:11 </a:t>
            </a:r>
          </a:p>
          <a:p>
            <a:pPr algn="ctr"/>
            <a:endParaRPr lang="fr-BE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était monté sur un chérubin, et il volait,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paraissait sur les ailes du vent.</a:t>
            </a:r>
            <a:r>
              <a:rPr lang="fr-BE" i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4453992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93378" y="478250"/>
            <a:ext cx="10394731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4:7</a:t>
            </a:r>
          </a:p>
          <a:p>
            <a:pPr algn="ctr"/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premier être vivant est semblable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lion, le second être vivant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semblable à un veau, le troisième être vivant a la face d’un homme,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quatrième être vivant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semblable à un aigle qui vole.</a:t>
            </a:r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164075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46841" y="3071081"/>
            <a:ext cx="1146678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4:9 </a:t>
            </a:r>
            <a:endParaRPr lang="fr-BE" sz="40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Quand les êtres vivants rendent gloire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honneur et actions de grâces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celui qui est assis sur le trône,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celui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vit aux siècles des siècles, </a:t>
            </a:r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5428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46841" y="3071081"/>
            <a:ext cx="1146678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4:10 </a:t>
            </a:r>
            <a:endParaRPr lang="fr-BE" sz="40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vingt-quatre vieillards se prosternent devant celui qui est assis sur le trône,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ils adorent celui qui vit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aux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siècles des siècles </a:t>
            </a:r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9850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6331" y="2356377"/>
            <a:ext cx="114667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4:11 </a:t>
            </a:r>
            <a:endParaRPr lang="fr-BE" sz="40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es digne, notre Seigneur et notre Dieu, de recevoir la gloire et l’honneur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puissance ; car tu as créé toutes choses, et c’est par ta volonté qu’elles existent et qu’elles ont été créées. </a:t>
            </a:r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0169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" y="512830"/>
            <a:ext cx="116875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-914400" algn="l"/>
                <a:tab pos="-457200" algn="l"/>
              </a:tabLst>
            </a:pP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cantiques en </a:t>
            </a:r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Apocalypse 4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</a:t>
            </a:r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fr-BE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nl-BE" sz="4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457200" algn="just">
              <a:spcAft>
                <a:spcPts val="0"/>
              </a:spcAft>
              <a:tabLst>
                <a:tab pos="-914400" algn="l"/>
                <a:tab pos="-457200" algn="l"/>
              </a:tabLst>
            </a:pPr>
            <a:endParaRPr lang="fr-BE" sz="4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457200" algn="just">
              <a:spcAft>
                <a:spcPts val="0"/>
              </a:spcAft>
              <a:tabLst>
                <a:tab pos="-914400" algn="l"/>
                <a:tab pos="-457200" algn="l"/>
              </a:tabLst>
            </a:pPr>
            <a:r>
              <a:rPr lang="fr-BE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Des </a:t>
            </a:r>
            <a:r>
              <a:rPr lang="fr-BE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êtres vivants : 4:8 ;</a:t>
            </a:r>
            <a:endParaRPr lang="nl-BE" sz="4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457200" algn="just">
              <a:spcAft>
                <a:spcPts val="0"/>
              </a:spcAft>
              <a:tabLst>
                <a:tab pos="-914400" algn="l"/>
                <a:tab pos="-457200" algn="l"/>
              </a:tabLst>
            </a:pPr>
            <a:r>
              <a:rPr lang="fr-BE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fr-BE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De </a:t>
            </a:r>
            <a:r>
              <a:rPr lang="fr-BE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l'église : 4:11 ;</a:t>
            </a:r>
            <a:endParaRPr lang="nl-BE" sz="4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457200" algn="just">
              <a:spcAft>
                <a:spcPts val="0"/>
              </a:spcAft>
              <a:tabLst>
                <a:tab pos="-914400" algn="l"/>
                <a:tab pos="-457200" algn="l"/>
              </a:tabLst>
            </a:pPr>
            <a:r>
              <a:rPr lang="fr-BE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fr-BE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Des </a:t>
            </a:r>
            <a:r>
              <a:rPr lang="fr-BE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 vieillards : 5:9 ;</a:t>
            </a:r>
            <a:endParaRPr lang="nl-BE" sz="4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457200" algn="just">
              <a:spcAft>
                <a:spcPts val="0"/>
              </a:spcAft>
              <a:tabLst>
                <a:tab pos="-914400" algn="l"/>
                <a:tab pos="-457200" algn="l"/>
              </a:tabLst>
            </a:pPr>
            <a:r>
              <a:rPr lang="fr-BE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fr-BE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Des </a:t>
            </a:r>
            <a:r>
              <a:rPr lang="fr-BE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anges : 5:11-12 ;</a:t>
            </a:r>
            <a:endParaRPr lang="nl-BE" sz="4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457200" algn="just">
              <a:spcAft>
                <a:spcPts val="0"/>
              </a:spcAft>
              <a:tabLst>
                <a:tab pos="-914400" algn="l"/>
                <a:tab pos="-457200" algn="l"/>
              </a:tabLst>
            </a:pPr>
            <a:r>
              <a:rPr lang="fr-BE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fr-BE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De </a:t>
            </a:r>
            <a:r>
              <a:rPr lang="fr-BE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toute la création : 5:13-14.</a:t>
            </a:r>
            <a:endParaRPr lang="nl-BE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0346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34" y="220401"/>
            <a:ext cx="5576986" cy="6390605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6634" y="276382"/>
            <a:ext cx="6096000" cy="62786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Apocalypse 5:1 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Puis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vis dans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main droite </a:t>
            </a:r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celui qui était assis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trône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livre écrit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dedans </a:t>
            </a:r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 dehors, </a:t>
            </a:r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scellé de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sept sceaux.</a:t>
            </a:r>
            <a:r>
              <a:rPr lang="fr-BE" i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724652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34" y="220401"/>
            <a:ext cx="5576986" cy="6390605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6634" y="276382"/>
            <a:ext cx="6096000" cy="49244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Apocalypse 5:2 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je vis un ange puissant, qui criait d’une voix forte :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est digne d’ouvrir le livre, et d’en rompre les sceaux ?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4332837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34" y="220401"/>
            <a:ext cx="5576986" cy="6390605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6634" y="27638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Apocalypse 5:3 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personne dans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ciel, ni sur la terre, ni sous la terre,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ne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put ouvrir le livre ni le regarder.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2207568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34" y="220401"/>
            <a:ext cx="5576986" cy="6390605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6634" y="276382"/>
            <a:ext cx="6096000" cy="49244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Apocalypse 5:4 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je pleurai beaucoup de ce que personne ne fut trouvé digne d’ouvrir le livre ni de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regarder.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4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9" y="348395"/>
            <a:ext cx="1149831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fr-BE" sz="4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Corinthiens 12:2</a:t>
            </a:r>
          </a:p>
          <a:p>
            <a:pPr algn="ctr"/>
            <a:endParaRPr lang="fr-BE" sz="1200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</a:t>
            </a:r>
            <a:r>
              <a:rPr lang="fr-BE" sz="4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connais un homme en Christ, qui fut, </a:t>
            </a:r>
            <a:endParaRPr lang="fr-BE" sz="44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fr-BE" sz="4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y a quatorze ans, ravi jusqu’au troisième ciel si ce fut dans son corps je ne sais, </a:t>
            </a:r>
            <a:endParaRPr lang="fr-BE" sz="44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 </a:t>
            </a:r>
            <a:r>
              <a:rPr lang="fr-BE" sz="4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fut hors de son corps je ne sais, </a:t>
            </a:r>
            <a:endParaRPr lang="fr-BE" sz="44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Dieu </a:t>
            </a:r>
            <a:r>
              <a:rPr lang="fr-BE" sz="4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BE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sait. </a:t>
            </a:r>
            <a:endParaRPr lang="nl-BE" sz="4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32392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34" y="220401"/>
            <a:ext cx="5576986" cy="6390605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6634" y="276382"/>
            <a:ext cx="6096000" cy="62786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Apocalypse 5:5 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l’un des vieillards me dit : Ne pleure point ; voici, le lion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tribu de Juda,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rejeton de David,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vaincu pour ouvrir le livre et ses sept sceaux.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112140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229.photobucket.com/albums/ee61/southsyderider/lion_jud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3366" y="291717"/>
            <a:ext cx="4413578" cy="411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451942" y="1048461"/>
            <a:ext cx="76830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Genèse 49:8</a:t>
            </a:r>
          </a:p>
          <a:p>
            <a:endParaRPr lang="fr-BE" sz="12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Juda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tu recevras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hommages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tes frères ;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Ta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main sera sur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nuque de </a:t>
            </a:r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tes ennemis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. Les fils de ton père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prosterneront devant toi.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370255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229.photobucket.com/albums/ee61/southsyderider/lion_jud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3366" y="291717"/>
            <a:ext cx="4413578" cy="411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78369" y="922337"/>
            <a:ext cx="76830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Genèse 49:9</a:t>
            </a:r>
          </a:p>
          <a:p>
            <a:endParaRPr lang="fr-BE" sz="12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Juda est un jeune lion.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reviens du carnage,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mon fils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!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ploie les genoux,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 couche comme un lion, Comme une lionne :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fera lever ?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289582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229.photobucket.com/albums/ee61/southsyderider/lion_jud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3366" y="291717"/>
            <a:ext cx="4413578" cy="411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78369" y="922337"/>
            <a:ext cx="95013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Genèse 49:10</a:t>
            </a:r>
          </a:p>
          <a:p>
            <a:endParaRPr lang="fr-BE" sz="12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sceptre ne s’éloignera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point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Juda,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Ni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bâton souverain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d’entre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ses pieds,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Jusqu’à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que vienne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FR" sz="4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Schilo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les peuples lui obéissent.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822902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34" y="220401"/>
            <a:ext cx="5576986" cy="6390605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6634" y="276382"/>
            <a:ext cx="6096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Apocalypse 5:7 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vint, et il prit le livre de la main droite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celui qui était assis sur le trône.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77328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93785" y="291133"/>
            <a:ext cx="783611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Apocalypse 5:6 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vis, au milieu du trône et des quatre êtres vivants et au milieu des vieillards, un agneau qui était là comme immolé. Il avait sept cornes et sept yeux, </a:t>
            </a:r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sont les sept esprits de Dieu envoyés par toute la terre.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11" y="187216"/>
            <a:ext cx="3737884" cy="343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234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27082" y="4137919"/>
            <a:ext cx="783611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Jean 1:29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L’Agneau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Dieu,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ôte le péché du monde.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99" y="386913"/>
            <a:ext cx="3737884" cy="343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7441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1" y="2477284"/>
            <a:ext cx="11529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Esaïe 53:7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a été maltraité et opprimé, Et il n’a point ouvert la bouche, Semblable à un agneau qu’on mène à la boucherie, À une brebis muette devant ceux qui la </a:t>
            </a:r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tondent ; </a:t>
            </a: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n’a point ouvert la bouche.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000" y="376403"/>
            <a:ext cx="2081449" cy="191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9869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" y="2897698"/>
            <a:ext cx="1152984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 Pierre 1:18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n’est pas par des choses périssables, par de l’argent ou de l’or, que vous avez été rachetés de la vaine manière de vivre que vous aviez héritée de vos pères,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89" y="376403"/>
            <a:ext cx="2559469" cy="235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1730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9" y="3549339"/>
            <a:ext cx="115298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 Pierre 1:9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mais par le sang précieux de Christ, comme d’un agneau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sans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défaut et sans tache 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97" y="386913"/>
            <a:ext cx="3176852" cy="292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27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9" y="348395"/>
            <a:ext cx="1149831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fr-BE" sz="4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Corinthiens 12:3</a:t>
            </a:r>
          </a:p>
          <a:p>
            <a:pPr algn="ctr"/>
            <a:endParaRPr lang="fr-BE" sz="1200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je sais que cet homme si ce fut </a:t>
            </a:r>
            <a:r>
              <a:rPr lang="fr-FR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FR" sz="4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son corps ou sans son corps je ne sais, Dieu le sait</a:t>
            </a:r>
            <a:endParaRPr lang="nl-BE" sz="4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57762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8" y="1114097"/>
            <a:ext cx="1152984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Apocalypse 7:9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regardai, et voici, il y avait une grande foule, que personne ne pouvait compter, de toute nation, de toute tribu,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tout peuple, et de toute langue.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Ils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 tenaient devant le trône et devant l’agneau, revêtus de robes blanches,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palmes dans leurs mains.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90" y="258624"/>
            <a:ext cx="929863" cy="85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7130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7" y="2291255"/>
            <a:ext cx="115298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Apocalypse 7:10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ils criaient d’une voix forte, en disant : Le salut est à notre Dieu qui est assis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trône, et à l’agneau.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90" y="258624"/>
            <a:ext cx="929863" cy="85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074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7" y="1555531"/>
            <a:ext cx="11529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Apocalypse 7:14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sont ceux qui viennent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grande tribulation ;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ils ont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lavé leurs robes,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ils les ont blanchies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sang de l’agneau.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90" y="258624"/>
            <a:ext cx="929863" cy="85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6946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7" y="1965434"/>
            <a:ext cx="1152984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Apocalypse 7:17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l’agneau qui est au milieu du trône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paîtra et les conduira aux sources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eaux de la vie, et Dieu essuiera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toute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larme de leurs yeux.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90" y="258624"/>
            <a:ext cx="929863" cy="85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714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7" y="1965434"/>
            <a:ext cx="1152984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12:7</a:t>
            </a:r>
            <a:endParaRPr lang="fr-BE" sz="4000" i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Ils ont vaincu à cause du sang de l’agneau et à cause de la parole de leur témoignage, et ils n’ont pas aimé leur vie jusqu’à craindre la mort.  </a:t>
            </a:r>
            <a:endParaRPr lang="nl-BE" sz="44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57" y="279645"/>
            <a:ext cx="1626327" cy="14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2618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7" y="1965434"/>
            <a:ext cx="11529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14:1</a:t>
            </a:r>
            <a:endParaRPr lang="fr-BE" sz="40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 regardai, et voici, l’agneau se tenait sur la montagne de Sion, et avec lui cent quarante-quatre mille personnes, qui avaient son nom et le nom de son Père écrits sur leurs fronts.  </a:t>
            </a:r>
            <a:endParaRPr lang="nl-BE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57" y="279645"/>
            <a:ext cx="1626327" cy="14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9708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6" y="2238703"/>
            <a:ext cx="11529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14:4</a:t>
            </a:r>
            <a:endParaRPr lang="fr-BE" sz="40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 sont ceux qui ne se sont pas souillés avec des femmes, car ils sont vierges ; </a:t>
            </a:r>
            <a:endParaRPr lang="fr-FR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ils </a:t>
            </a:r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suivent l’agneau partout où il va. Ils ont été rachetés d’entre les hommes, comme des prémices pour Dieu et pour l’agneau  </a:t>
            </a:r>
            <a:endParaRPr lang="nl-BE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57" y="279645"/>
            <a:ext cx="1626327" cy="14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6316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6" y="2238703"/>
            <a:ext cx="11529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15:3</a:t>
            </a:r>
            <a:endParaRPr lang="fr-BE" sz="40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 sont ceux qui ne se sont pas souillés avec des femmes, car ils sont vierges ; </a:t>
            </a:r>
            <a:endParaRPr lang="fr-FR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ils </a:t>
            </a:r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suivent l’agneau partout où il va. Ils ont été rachetés d’entre les hommes, comme des prémices pour Dieu et pour l’agneau  </a:t>
            </a:r>
            <a:endParaRPr lang="nl-BE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57" y="279645"/>
            <a:ext cx="1626327" cy="14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9560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6" y="3867807"/>
            <a:ext cx="115298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19:9</a:t>
            </a:r>
            <a:endParaRPr lang="fr-BE" sz="40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Heureux ceux qui sont appelés </a:t>
            </a:r>
            <a:endParaRPr lang="fr-FR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 </a:t>
            </a:r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festin de noces de l’agneau ! </a:t>
            </a:r>
            <a:endParaRPr lang="nl-BE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07" y="710569"/>
            <a:ext cx="3169026" cy="29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0445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6" y="3867807"/>
            <a:ext cx="115298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21:9</a:t>
            </a:r>
            <a:endParaRPr lang="fr-BE" sz="40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Viens, je te montrerai l’épouse, </a:t>
            </a:r>
            <a:endParaRPr lang="fr-FR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femme de l’agneau.</a:t>
            </a:r>
            <a:endParaRPr lang="nl-BE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07" y="710569"/>
            <a:ext cx="3169026" cy="29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9" y="348395"/>
            <a:ext cx="1149831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fr-BE" sz="4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Corinthiens 12:4</a:t>
            </a:r>
          </a:p>
          <a:p>
            <a:pPr algn="ctr"/>
            <a:endParaRPr lang="fr-BE" sz="1200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fut enlevé dans le paradis, et qu’il entendit des paroles ineffables qu’il n’est pas permis à un homme d’exprimer.</a:t>
            </a:r>
            <a:endParaRPr lang="nl-BE" sz="4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16101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6" y="3867807"/>
            <a:ext cx="115298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21:14</a:t>
            </a:r>
            <a:endParaRPr lang="fr-BE" sz="40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muraille de la ville avait douze fondements, et sur eux les douze noms des douze apôtres de l’agneau.</a:t>
            </a:r>
            <a:endParaRPr lang="nl-BE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07" y="710569"/>
            <a:ext cx="3169026" cy="29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552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6" y="3867807"/>
            <a:ext cx="115298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21:22</a:t>
            </a:r>
            <a:endParaRPr lang="fr-BE" sz="40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 ne vis point de temple dans la ville ; </a:t>
            </a:r>
            <a:endParaRPr lang="fr-FR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car </a:t>
            </a:r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 Seigneur Dieu tout-puissant </a:t>
            </a:r>
            <a:endParaRPr lang="fr-FR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est </a:t>
            </a:r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son temple, ainsi que l’agneau.</a:t>
            </a:r>
            <a:endParaRPr lang="nl-BE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07" y="710569"/>
            <a:ext cx="3169026" cy="29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6764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6" y="3867807"/>
            <a:ext cx="115298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21:23</a:t>
            </a:r>
            <a:endParaRPr lang="fr-BE" sz="40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ville n’a besoin ni du soleil ni de la lune pour l’éclairer ; car la gloire de Dieu l’éclaire, et l’agneau est son flambeau.</a:t>
            </a:r>
            <a:endParaRPr lang="nl-BE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07" y="710569"/>
            <a:ext cx="3169026" cy="29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1598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6" y="4183117"/>
            <a:ext cx="115298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21:27</a:t>
            </a:r>
            <a:endParaRPr lang="fr-BE" sz="40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il n’entrera que ceux qui sont écrits </a:t>
            </a:r>
            <a:endParaRPr lang="fr-FR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 livre de vie de l’agneau. </a:t>
            </a:r>
            <a:endParaRPr lang="nl-BE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07" y="710569"/>
            <a:ext cx="3169026" cy="29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6329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6" y="4183117"/>
            <a:ext cx="115298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22:3</a:t>
            </a:r>
            <a:endParaRPr lang="fr-BE" sz="40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 trône de Dieu et de l’agneau sera </a:t>
            </a:r>
            <a:endParaRPr lang="fr-FR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ville ; ses serviteurs le serviront</a:t>
            </a:r>
            <a:endParaRPr lang="nl-BE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07" y="710569"/>
            <a:ext cx="3169026" cy="29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4410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93785" y="291133"/>
            <a:ext cx="783611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5:6 </a:t>
            </a:r>
            <a:endParaRPr lang="fr-BE" sz="4000" i="1" dirty="0" smtClean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vis, au milieu du trône et des quatre êtres vivants et au milieu des vieillards, un agneau qui était là comme immolé. Il avait sept cornes et sept yeux, </a:t>
            </a:r>
            <a:r>
              <a:rPr lang="fr-BE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BE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sont les sept esprits de Dieu envoyés par toute la terre. 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11" y="187216"/>
            <a:ext cx="3737884" cy="343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0292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34511" y="1810464"/>
            <a:ext cx="978513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Pierre 2:5 </a:t>
            </a:r>
            <a:endParaRPr lang="fr-BE" sz="4000" b="1" i="1" dirty="0" smtClean="0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Vous-mêmes</a:t>
            </a:r>
            <a:r>
              <a:rPr lang="fr-BE" sz="44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comme des pierres vivantes, édifiez-vous pour former une maison spirituelle, </a:t>
            </a:r>
            <a:endParaRPr lang="fr-BE" sz="4400" b="1" dirty="0" smtClean="0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</a:t>
            </a:r>
            <a:r>
              <a:rPr lang="fr-BE" sz="44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saint sacerdoce, afin d'offrir </a:t>
            </a:r>
            <a:endParaRPr lang="fr-BE" sz="4400" b="1" dirty="0" smtClean="0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</a:t>
            </a:r>
            <a:r>
              <a:rPr lang="fr-BE" sz="44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victimes spirituelles, agréables à Dieu par Jésus-Christ.</a:t>
            </a:r>
            <a:endParaRPr lang="nl-BE" sz="44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78142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34511" y="2483126"/>
            <a:ext cx="978513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5:10</a:t>
            </a:r>
            <a:endParaRPr lang="fr-BE" sz="4000" b="1" i="1" dirty="0" smtClean="0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as fait d’eux un royaume </a:t>
            </a:r>
            <a:endParaRPr lang="fr-FR" sz="4400" b="1" dirty="0" smtClean="0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sacrificateurs </a:t>
            </a:r>
            <a:endParaRPr lang="fr-FR" sz="4400" b="1" dirty="0" smtClean="0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pour </a:t>
            </a:r>
            <a:r>
              <a:rPr lang="fr-FR" sz="44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notre Dieu, </a:t>
            </a:r>
            <a:endParaRPr lang="fr-FR" sz="4400" b="1" dirty="0" smtClean="0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ils régneront sur la terre. </a:t>
            </a:r>
            <a:endParaRPr lang="nl-BE" sz="44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67499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942896" y="211760"/>
            <a:ext cx="924910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cap="al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pocalypse 5:8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Quand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eut pris le livre,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quatre êtres vivants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vingt-quatre vieillards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prosternèrent devant l’agneau, tenant chacun une harpe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coupes d’or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remplies de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parfums,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sont les prières des saints.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640151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942896" y="211760"/>
            <a:ext cx="924910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cap="al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pocalypse 5:9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ils chantaient un cantique nouveau, en disant : Tu es digne de prendre le livre, et d’en ouvrir les sceaux ; car tu as été immolé, et tu as racheté pour Dieu par ton sang des hommes de toute tribu, de toute langue, de tout peuple, et de toute nation ;</a:t>
            </a:r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466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48605" y="2110798"/>
            <a:ext cx="696835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BE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4:1 </a:t>
            </a:r>
          </a:p>
          <a:p>
            <a:pPr lvl="0" algn="r"/>
            <a:endParaRPr lang="fr-BE" sz="16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BE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Après </a:t>
            </a:r>
            <a:r>
              <a:rPr lang="fr-BE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cela </a:t>
            </a:r>
            <a:r>
              <a:rPr lang="fr-BE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…</a:t>
            </a:r>
            <a:endParaRPr lang="nl-BE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347089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942896" y="211760"/>
            <a:ext cx="924910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cap="al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pocalypse 5:10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as fait d’eux un royaume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sacrificateurs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pour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notre Dieu,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ils régneront sur la terre.</a:t>
            </a:r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861553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942896" y="211760"/>
            <a:ext cx="924910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cap="al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pocalypse 5:11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regardai, et j’entendis la voix de beaucoup d’anges autour du trône et des êtres vivants et des vieillards, et leur nombre était des myriades de myriades et des milliers de milliers.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3"/>
          <a:stretch/>
        </p:blipFill>
        <p:spPr>
          <a:xfrm>
            <a:off x="10457793" y="4500114"/>
            <a:ext cx="1529748" cy="211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8603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942896" y="211760"/>
            <a:ext cx="92491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cap="al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pocalypse 5:12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Ils disaient d’une voix forte : L’agneau qui a été immolé est digne de recevoir la puissance,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richesse, la sagesse, la force, l’honneur, la gloire, et la louange.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3"/>
          <a:stretch/>
        </p:blipFill>
        <p:spPr>
          <a:xfrm>
            <a:off x="10457793" y="4500114"/>
            <a:ext cx="1529748" cy="211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756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75035" y="211760"/>
            <a:ext cx="972206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cap="al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pocalypse 5:13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toutes les créatures qui sont dans le ciel, sur la terre, sous la terre, sur la mer, et tout ce qui s’y trouve, je les entendis </a:t>
            </a: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disaient : À celui qui est assis sur le trône,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l’agneau, soient la louange, l’honneur, la gloire, </a:t>
            </a: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force,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aux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siècles des siècles !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01310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22179" y="211760"/>
            <a:ext cx="946982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cap="al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pocalypse 5:14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les quatre êtres vivants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disaient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: Amen !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vieillards se prosternèrent et adorèrent.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25264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57351" y="229051"/>
            <a:ext cx="112776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Pierre 1:12 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leur fut révélé que ce n'était pas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pour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eux-mêmes, mais pour vous,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qu'ils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étaient les dispensateurs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ces choses, que vous ont annoncées maintenant ceux qui vous ont prêché l'Évangile par le Saint-Esprit envoyé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du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ciel, et dans lesquelles les anges désirent plonger leurs regards.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8594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46234" y="2721867"/>
            <a:ext cx="108256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Matthieu 24:21 </a:t>
            </a:r>
            <a:endParaRPr lang="fr-BE" sz="40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Car </a:t>
            </a:r>
            <a:r>
              <a:rPr lang="fr-BE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alors, la détresse sera si grande </a:t>
            </a:r>
            <a:r>
              <a:rPr lang="fr-B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qu'il </a:t>
            </a:r>
            <a:r>
              <a:rPr lang="fr-BE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n'y en a point eu de pareille </a:t>
            </a:r>
            <a:r>
              <a:rPr lang="fr-B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depuis </a:t>
            </a:r>
            <a:r>
              <a:rPr lang="fr-BE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 commencement du monde jusqu'à présent, et qu'il n'y en aura jamais.</a:t>
            </a:r>
            <a:endParaRPr lang="nl-BE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76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25214" y="1029701"/>
            <a:ext cx="1082565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Matthieu 24:21 </a:t>
            </a:r>
            <a:endParaRPr lang="fr-BE" sz="40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Nouvelle Bible </a:t>
            </a:r>
            <a:r>
              <a:rPr lang="fr-BE" sz="4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Segond</a:t>
            </a:r>
            <a:r>
              <a:rPr lang="fr-BE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&amp; T.O.B.</a:t>
            </a:r>
          </a:p>
          <a:p>
            <a:pPr algn="ctr"/>
            <a:r>
              <a:rPr lang="fr-B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… une grande détresse</a:t>
            </a:r>
          </a:p>
          <a:p>
            <a:pPr algn="ctr"/>
            <a:endParaRPr lang="fr-BE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fr-BE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Colombe</a:t>
            </a:r>
            <a:endParaRPr lang="fr-BE" sz="44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… une grande </a:t>
            </a:r>
            <a:r>
              <a:rPr lang="nl-BE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tribulation</a:t>
            </a:r>
            <a:endParaRPr lang="nl-BE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nl-BE" sz="4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411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14703" y="3352487"/>
            <a:ext cx="108256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Thessaloniciens 5:9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Dieu ne nous a pas destinés à la colère, mais à l’acquisition du salut par notre Seigneur Jésus-Christ </a:t>
            </a:r>
            <a:endParaRPr lang="nl-BE" sz="4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3081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14703" y="3352487"/>
            <a:ext cx="108256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Romains 5:9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Maintenant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nous sommes justifiés par son sang, serons-nous sauvés </a:t>
            </a:r>
            <a:endParaRPr lang="fr-FR" sz="4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lui de la colère.</a:t>
            </a:r>
            <a:endParaRPr lang="nl-BE" sz="4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58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875283" y="2401642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BE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1:19 </a:t>
            </a:r>
            <a:endParaRPr lang="fr-BE" sz="4000" b="1" i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endParaRPr lang="fr-BE" sz="12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BE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Écris donc les choses que tu as vues, </a:t>
            </a:r>
          </a:p>
          <a:p>
            <a:pPr algn="r"/>
            <a:r>
              <a:rPr lang="fr-BE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celles qui sont, </a:t>
            </a:r>
          </a:p>
          <a:p>
            <a:pPr algn="r"/>
            <a:r>
              <a:rPr lang="fr-BE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celles qui doivent arriver après elles</a:t>
            </a:r>
            <a:endParaRPr lang="nl-BE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278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14703" y="3352487"/>
            <a:ext cx="108256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Thessaloniciens 1:9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êtes convertis à Dieu, </a:t>
            </a:r>
            <a:endParaRPr lang="fr-FR" sz="4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abandonnant les idoles pour servir le Dieu vivant et vrai,</a:t>
            </a:r>
            <a:endParaRPr lang="nl-BE" sz="4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417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14703" y="3352487"/>
            <a:ext cx="108256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Thessaloniciens 1:10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pour attendre des cieux son Fils, qu’il a ressuscité des morts, Jésus, </a:t>
            </a:r>
            <a:endParaRPr lang="fr-FR" sz="4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délivre de la colère à venir.</a:t>
            </a:r>
            <a:endParaRPr lang="nl-BE" sz="4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826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14702" y="987660"/>
            <a:ext cx="1082565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3:10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Parce que tu as gardé la parole </a:t>
            </a:r>
            <a:endParaRPr lang="fr-FR" sz="4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persévérance en moi, </a:t>
            </a:r>
            <a:endParaRPr lang="fr-FR" sz="4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te garderai aussi à l’heure </a:t>
            </a:r>
            <a:endParaRPr lang="fr-FR" sz="4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tentation qui va venir </a:t>
            </a:r>
            <a:endParaRPr lang="fr-FR" sz="4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monde entier, pour éprouver </a:t>
            </a:r>
            <a:endParaRPr lang="fr-FR" sz="4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habitants de la terre. </a:t>
            </a:r>
            <a:endParaRPr lang="nl-BE" sz="4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9716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15007" y="2862231"/>
            <a:ext cx="84608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Corinthiens 15:52</a:t>
            </a:r>
          </a:p>
          <a:p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trompette sonnera,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morts ressusciteront incorruptibles, et nous,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serons changés.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4560" y="275075"/>
            <a:ext cx="4998316" cy="40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32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6330" y="2276392"/>
            <a:ext cx="1133786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Thessaloniciens 4:16</a:t>
            </a:r>
          </a:p>
          <a:p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le Seigneur lui-même, à un signal donné, à la voix d'un archange, et au son de la trompette de Dieu, descendra du ciel, et les morts en Christ ressusciteront premièrement.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2566" y="275076"/>
            <a:ext cx="3150310" cy="25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42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1227" y="1656282"/>
            <a:ext cx="1133786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Thessaloniciens 4:17</a:t>
            </a:r>
          </a:p>
          <a:p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Ensuite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nous les vivants,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serons restés, nous serons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tous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ensemble enlevés avec eux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nuées, à la rencontre du Seigneur dans les airs, </a:t>
            </a: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ainsi nous serons toujours avec le Seigneur.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4545" y="275076"/>
            <a:ext cx="3528330" cy="282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3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2966" y="560466"/>
            <a:ext cx="111619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Romains 5:8 </a:t>
            </a:r>
            <a:endParaRPr lang="fr-BE" sz="4000" b="1" i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b="1" i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Dieu </a:t>
            </a:r>
            <a:r>
              <a:rPr lang="fr-BE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prouve son amour envers nous, </a:t>
            </a:r>
            <a:endParaRPr lang="fr-BE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r>
              <a:rPr lang="fr-BE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que, lorsque nous étions </a:t>
            </a:r>
            <a:endParaRPr lang="fr-BE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encore </a:t>
            </a:r>
            <a:r>
              <a:rPr lang="fr-BE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pécheurs, </a:t>
            </a:r>
            <a:endParaRPr lang="fr-BE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Christ </a:t>
            </a:r>
            <a:r>
              <a:rPr lang="fr-BE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est mort pour nous.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63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2966" y="560466"/>
            <a:ext cx="1116198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Ephésiens 2:8 </a:t>
            </a:r>
            <a:endParaRPr lang="fr-BE" sz="4000" b="1" i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b="1" i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c’est par la grâce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êtes sauvés,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moyen de la foi.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cela ne vient pas de vous,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c’est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don de Dieu.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4942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2966" y="560466"/>
            <a:ext cx="1116198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Ephésiens 2:9 </a:t>
            </a:r>
            <a:endParaRPr lang="fr-BE" sz="4000" b="1" i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b="1" i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n’est point par les œuvres,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afin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personne ne se glorifie.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9907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2966" y="560466"/>
            <a:ext cx="1116198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Romains 3:23 </a:t>
            </a:r>
            <a:endParaRPr lang="fr-BE" sz="4000" b="1" i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b="1" i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Tous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ont péché et sont privés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gloire de Dieu ;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057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662042" y="940704"/>
            <a:ext cx="403597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4:1 </a:t>
            </a:r>
          </a:p>
          <a:p>
            <a:pPr algn="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Après cela, </a:t>
            </a:r>
          </a:p>
          <a:p>
            <a:pPr algn="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regardai, </a:t>
            </a:r>
          </a:p>
          <a:p>
            <a:pPr algn="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voici, </a:t>
            </a:r>
          </a:p>
          <a:p>
            <a:pPr algn="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une porte était ouverte dans le ciel.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9698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2966" y="560466"/>
            <a:ext cx="1159291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Romains 3:24 </a:t>
            </a:r>
            <a:endParaRPr lang="fr-BE" sz="4000" b="1" i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b="1" i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ils sont gratuitement justifiés </a:t>
            </a:r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 </a:t>
            </a: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grâce, par le moyen </a:t>
            </a:r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rédemption qui est en Jésus-Christ.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7607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2966" y="560466"/>
            <a:ext cx="1116198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Actes 15:11</a:t>
            </a:r>
            <a:endParaRPr lang="fr-BE" sz="4000" b="1" i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b="1" i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C’est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 la grâce du Seigneur Jésus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croyons être sauvés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783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2966" y="560466"/>
            <a:ext cx="1116198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Romains 11:6</a:t>
            </a:r>
            <a:endParaRPr lang="fr-BE" sz="4000" b="1" i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b="1" i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Or, si c’est par grâce, ce n’est plus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œuvres ; autrement la grâce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n’est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plus une grâce.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 c’est par les œuvres,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n’est plus une grâce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469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2966" y="560466"/>
            <a:ext cx="1159291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Tite 2:11</a:t>
            </a:r>
            <a:endParaRPr lang="fr-BE" sz="4000" b="1" i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b="1" i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grâce de Dieu, source de salut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pour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tous les hommes, a été manifestée.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112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2966" y="560466"/>
            <a:ext cx="1116198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Tite 3:7</a:t>
            </a:r>
            <a:endParaRPr lang="fr-BE" sz="4000" b="1" i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b="1" i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afin que, justifiés par sa grâce,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devenions, en espérance,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héritiers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la vie éternelle.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765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68166" y="2364515"/>
            <a:ext cx="1174005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40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Matthieu 24:30 </a:t>
            </a:r>
            <a:endParaRPr lang="fr-BE" sz="4000" i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endParaRPr lang="fr-BE" sz="1000" i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BE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BE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signe du Fils de l'homme paraîtra </a:t>
            </a:r>
            <a:endParaRPr lang="fr-BE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BE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BE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ciel, toutes les tribus de la terre </a:t>
            </a:r>
            <a:endParaRPr lang="fr-BE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BE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 </a:t>
            </a:r>
            <a:r>
              <a:rPr lang="fr-BE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lamenteront, et elles verront le Fils </a:t>
            </a:r>
            <a:endParaRPr lang="fr-BE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BE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BE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l'homme venant </a:t>
            </a:r>
            <a:r>
              <a:rPr lang="fr-BE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</a:t>
            </a:r>
            <a:r>
              <a:rPr lang="fr-BE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nuées du ciel avec puissance et une grande gloire.</a:t>
            </a:r>
            <a:endParaRPr lang="nl-BE" sz="4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374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4083" y="3489122"/>
            <a:ext cx="1174005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40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Matthieu 24:37 </a:t>
            </a:r>
            <a:endParaRPr lang="fr-BE" sz="4000" i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endParaRPr lang="fr-BE" sz="1000" i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qui arriva du temps de Noé </a:t>
            </a:r>
            <a:endParaRPr lang="fr-FR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arrivera de </a:t>
            </a:r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même à l'avènement </a:t>
            </a:r>
            <a:endParaRPr lang="fr-FR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du </a:t>
            </a:r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Fils de l'homme. </a:t>
            </a:r>
            <a:endParaRPr lang="nl-BE" sz="4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8559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5614" y="2522170"/>
            <a:ext cx="117400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40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Matthieu 24:38 </a:t>
            </a:r>
            <a:endParaRPr lang="fr-BE" sz="4000" i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endParaRPr lang="fr-BE" sz="1000" i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Car, dans les jours qui précédèrent </a:t>
            </a:r>
            <a:endParaRPr lang="fr-FR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déluge, les hommes mangeaient </a:t>
            </a:r>
            <a:endParaRPr lang="fr-FR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buvaient, se mariaient et mariaient </a:t>
            </a:r>
            <a:endParaRPr lang="fr-FR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leurs </a:t>
            </a:r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enfants, jusqu'au jour où Noé </a:t>
            </a:r>
            <a:endParaRPr lang="fr-FR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entra </a:t>
            </a:r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l'arche ;  </a:t>
            </a:r>
            <a:endParaRPr lang="nl-BE" sz="4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1501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6124" y="2900542"/>
            <a:ext cx="1174005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40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Matthieu 24:39 </a:t>
            </a:r>
            <a:endParaRPr lang="fr-BE" sz="4000" i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endParaRPr lang="fr-BE" sz="1000" i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ils ne se doutèrent de rien, </a:t>
            </a:r>
            <a:endParaRPr lang="fr-FR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jusqu'à </a:t>
            </a:r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que le déluge vînt </a:t>
            </a:r>
            <a:endParaRPr lang="fr-FR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emportât tous : il en sera de même </a:t>
            </a:r>
            <a:endParaRPr lang="fr-FR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l'avènement </a:t>
            </a:r>
            <a:r>
              <a:rPr lang="fr-FR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du </a:t>
            </a:r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Fils de l'homme</a:t>
            </a:r>
            <a:endParaRPr lang="nl-BE" sz="4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8026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6124" y="2900542"/>
            <a:ext cx="1174005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Matthieu 24:43 </a:t>
            </a:r>
            <a:endParaRPr lang="fr-BE" sz="4000" i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endParaRPr lang="fr-BE" sz="10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Sachez-le bien, si le maître de la maison savait à quelle veille de la nuit le voleur doit venir, il veillerait et ne laisserait pas percer sa maison.</a:t>
            </a:r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nl-BE" sz="4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94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83172" y="4048036"/>
            <a:ext cx="1150882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Ezékiel</a:t>
            </a:r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1:1 </a:t>
            </a:r>
            <a:endParaRPr lang="fr-BE" sz="4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cieux s'ouvrirent, </a:t>
            </a:r>
          </a:p>
          <a:p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j'eus des visions divines. 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37404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8676" y="3531163"/>
            <a:ext cx="1174005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Matthieu 24:44 </a:t>
            </a:r>
            <a:endParaRPr lang="fr-BE" sz="4000" i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endParaRPr lang="fr-BE" sz="10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C'est pourquoi, vous aussi, </a:t>
            </a:r>
            <a:endParaRPr lang="fr-FR" sz="4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tenez-vous </a:t>
            </a:r>
            <a:r>
              <a:rPr lang="fr-FR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prêts, car le Fils de l'homme viendra à l'heure où vous n'y penserez pas.</a:t>
            </a:r>
            <a:endParaRPr lang="nl-BE" sz="4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2588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12052" y="4894459"/>
            <a:ext cx="12097992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1:7 </a:t>
            </a:r>
            <a:endParaRPr lang="fr-BE" sz="40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Tout </a:t>
            </a:r>
            <a:r>
              <a:rPr lang="fr-BE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œil le verra, même ceux qui l’ont percé </a:t>
            </a:r>
            <a:endParaRPr lang="nl-BE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2901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88276" y="1306701"/>
            <a:ext cx="1064697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Jean 16:33 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ai dit ces choses,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afin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vous ayez la paix en moi.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aurez des tribulations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monde ; mais prenez courage, j'ai vaincu le monde. 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48859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98786" y="1926811"/>
            <a:ext cx="1064697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Actes 14:22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C'est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 beaucoup de tribulations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qu'il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faut entrer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royaume de Dieu.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488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98786" y="1926811"/>
            <a:ext cx="106469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Thessaloniciens 3:4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Lorsque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étions auprès de vous, nous vous annoncions d’avance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serions exposés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tribulations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0939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30621" y="2189570"/>
            <a:ext cx="1085718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Timothée 3:12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Tous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ceux qui veulent vivre pieusement en Jésus-Christ seront persécutés.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1328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372" y="674215"/>
            <a:ext cx="1134066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Thessaloniciens 4:13</a:t>
            </a:r>
          </a:p>
          <a:p>
            <a:pPr algn="ctr"/>
            <a:endParaRPr lang="fr-BE" sz="12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</a:t>
            </a:r>
            <a:r>
              <a:rPr lang="fr-BE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ne voulons pas, frères, </a:t>
            </a:r>
            <a:endParaRPr lang="fr-BE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fr-BE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soyez dans l'ignorance </a:t>
            </a:r>
            <a:endParaRPr lang="fr-BE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 </a:t>
            </a:r>
            <a:r>
              <a:rPr lang="fr-BE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sujet de ceux qui dorment, </a:t>
            </a:r>
            <a:endParaRPr lang="fr-BE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afin </a:t>
            </a:r>
            <a:r>
              <a:rPr lang="fr-BE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vous ne vous affligiez pas comme les autres </a:t>
            </a:r>
            <a:endParaRPr lang="fr-BE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BE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n'ont point d'espérance.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4060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0923" y="1325857"/>
            <a:ext cx="1134066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Thessaloniciens 4:14</a:t>
            </a:r>
          </a:p>
          <a:p>
            <a:pPr algn="ctr"/>
            <a:endParaRPr lang="fr-BE" sz="12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Car, si nous croyons que Jésus est mort et qu'il est ressuscité, </a:t>
            </a:r>
            <a:endParaRPr lang="fr-FR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croyons </a:t>
            </a:r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aussi que Dieu ramènera </a:t>
            </a:r>
            <a:endParaRPr lang="fr-FR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 </a:t>
            </a:r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Jésus et avec lui ceux qui sont morts.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4608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51944" y="957995"/>
            <a:ext cx="1134066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Thessaloniciens 4:15</a:t>
            </a:r>
          </a:p>
          <a:p>
            <a:pPr algn="ctr"/>
            <a:endParaRPr lang="fr-BE" sz="12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Voici, en effet, ce que nous vous déclarons d'après la parole du Seigneur : nous les vivants, restés pour l'avènement du Seigneur, nous ne devancerons pas ceux qui sont morts. 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69620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41433" y="684726"/>
            <a:ext cx="1134066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Thessaloniciens 4:16</a:t>
            </a:r>
          </a:p>
          <a:p>
            <a:pPr algn="ctr"/>
            <a:endParaRPr lang="fr-BE" sz="12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le Seigneur lui-même, </a:t>
            </a:r>
            <a:endParaRPr lang="fr-FR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signal donné, </a:t>
            </a:r>
            <a:endParaRPr lang="fr-FR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voix d'un archange, </a:t>
            </a:r>
            <a:endParaRPr lang="fr-FR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 son de la trompette de Dieu, descendra du ciel, et les morts en Christ ressusciteront premièrement. 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82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19195" y="3510512"/>
            <a:ext cx="859746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Matthieu 3:16 </a:t>
            </a:r>
          </a:p>
          <a:p>
            <a:pPr algn="ctr"/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Dès que Jésus eut été baptisé, il sortit de l’eau. </a:t>
            </a:r>
          </a:p>
          <a:p>
            <a:pPr algn="ctr"/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voici, les cieux s’ouvrirent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3" y="162676"/>
            <a:ext cx="2791564" cy="388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87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41433" y="684726"/>
            <a:ext cx="1134066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Thessaloniciens 4:17</a:t>
            </a:r>
          </a:p>
          <a:p>
            <a:pPr algn="ctr"/>
            <a:endParaRPr lang="fr-BE" sz="12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Ensuite, nous les vivants, </a:t>
            </a:r>
            <a:endParaRPr lang="fr-FR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serons restés, nous serons tous ensemble enlevés avec eux </a:t>
            </a:r>
            <a:endParaRPr lang="fr-FR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</a:t>
            </a:r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nuées, à la rencontre du Seigneur dans les airs, et ainsi nous serons toujours avec le Seigneur.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4462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15006" y="2093112"/>
            <a:ext cx="113406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Thessaloniciens 4:18</a:t>
            </a:r>
          </a:p>
          <a:p>
            <a:pPr algn="ctr"/>
            <a:endParaRPr lang="fr-BE" sz="12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Consolez-vous donc les uns les autres par ces paroles.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6093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372" y="1443335"/>
            <a:ext cx="113511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Corinthiens 15:50</a:t>
            </a:r>
          </a:p>
          <a:p>
            <a:pPr algn="ctr"/>
            <a:endParaRPr lang="fr-BE" sz="12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</a:t>
            </a:r>
            <a:r>
              <a:rPr lang="fr-BE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je dis, frères, c'est que la chair </a:t>
            </a:r>
            <a:endParaRPr lang="fr-BE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sang ne peuvent hériter </a:t>
            </a:r>
            <a:endParaRPr lang="fr-BE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BE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royaume de Dieu, et que la corruption n'hérite pas l'incorruptibilité.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37266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372" y="1443335"/>
            <a:ext cx="1135117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Corinthiens 15:51</a:t>
            </a:r>
          </a:p>
          <a:p>
            <a:pPr algn="ctr"/>
            <a:endParaRPr lang="fr-BE" sz="12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Voici, je vous dis un mystère :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ne mourrons pas tous,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mais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tous nous serons changés,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0368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5820" y="1254149"/>
            <a:ext cx="1165597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Corinthiens 15:52</a:t>
            </a:r>
          </a:p>
          <a:p>
            <a:pPr algn="ctr"/>
            <a:endParaRPr lang="fr-BE" sz="12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 un instant, en un clin œil,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dernière trompette.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trompette sonnera,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morts ressusciteront incorruptibles, et nous, nous serons changés.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72175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15310" y="1884770"/>
            <a:ext cx="1165597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Corinthiens 15:53</a:t>
            </a:r>
          </a:p>
          <a:p>
            <a:pPr algn="ctr"/>
            <a:endParaRPr lang="fr-BE" sz="12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il faut que ce corps corruptible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revête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l'incorruptibilité,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ce corps mortel revête l'immortalité. 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7351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15310" y="1884770"/>
            <a:ext cx="1165597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Thessaloniciens 5:9</a:t>
            </a:r>
          </a:p>
          <a:p>
            <a:pPr algn="ctr"/>
            <a:endParaRPr lang="fr-BE" sz="12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Dieu ne nous a pas destinés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colère, mais à l'acquisition du salut par notre Seigneur Jésus-Christ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75204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18983" y="627666"/>
            <a:ext cx="1121198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4:1 </a:t>
            </a:r>
          </a:p>
          <a:p>
            <a:pPr algn="ct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Après cela, je regardai, et voici,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porte était ouverte dans le ciel.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première voix que j’avais entendue, comme le son d’une trompette,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me </a:t>
            </a:r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parlait,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dit :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Monte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ici, </a:t>
            </a:r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te ferai voir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doit arriver dans la suite.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6155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41435" y="3428432"/>
            <a:ext cx="1111994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BE" sz="4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4:2 </a:t>
            </a:r>
          </a:p>
          <a:p>
            <a:pPr lvl="0"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Aussitôt je fus ravi en esprit.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voici, il y avait un trône dans le ciel,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ce trône quelqu’un était assis.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845531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5820" y="3008019"/>
            <a:ext cx="1146678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BE" sz="4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4:3 </a:t>
            </a:r>
            <a:endParaRPr lang="fr-BE" sz="40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Celui qui était assis avait l’aspect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d’une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pierre de jaspe et de sardoine ;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trône était environné d’un arc-en-ciel semblable à de l’émeraude.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8526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19195" y="3510512"/>
            <a:ext cx="859746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Actes 7:56</a:t>
            </a:r>
          </a:p>
          <a:p>
            <a:pPr algn="ctr"/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vois les cieux ouverts, </a:t>
            </a: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le Fils de l’homme debout </a:t>
            </a: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la droite de Dieu.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759" y="227752"/>
            <a:ext cx="3404931" cy="319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875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93681" y="2809680"/>
            <a:ext cx="112986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Genèse 9:11</a:t>
            </a:r>
          </a:p>
          <a:p>
            <a:pPr algn="ctr"/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J’établis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mon alliance avec vous :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aucune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chair ne sera plus exterminée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eaux du déluge, et il n’y aura plus de déluge pour détruire la terre.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07999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93681" y="2809680"/>
            <a:ext cx="112986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Genèse 9:12</a:t>
            </a:r>
          </a:p>
          <a:p>
            <a:pPr algn="ctr"/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Dieu dit : C’est ici le signe de l’alliance que j’établis entre moi et vous,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tous les êtres vivants qui sont </a:t>
            </a:r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avec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vous, pour les générations à toujours :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70038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72660" y="3366728"/>
            <a:ext cx="1129862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Genèse 9:13</a:t>
            </a:r>
          </a:p>
          <a:p>
            <a:pPr algn="ctr"/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j’ai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placé mon arc dans la nue,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servira de signe d’alliance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entre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moi et la terre.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12312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72660" y="3366728"/>
            <a:ext cx="1129862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Genèse 9:14</a:t>
            </a:r>
          </a:p>
          <a:p>
            <a:pPr algn="ctr"/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Quand j’aurai rassemblé des nuages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au-dessus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la terre, l’arc paraîtra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nue ; 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06064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51639" y="2105486"/>
            <a:ext cx="112986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Genèse 9:15</a:t>
            </a:r>
          </a:p>
          <a:p>
            <a:pPr algn="ctr"/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me souviendrai de mon alliance entre moi et vous,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tous les êtres vivants,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toute chair, et les eaux ne deviendront plus un déluge pour détruire toute chair.  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07052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51639" y="2105486"/>
            <a:ext cx="112986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Genèse 9:16</a:t>
            </a:r>
          </a:p>
          <a:p>
            <a:pPr algn="ctr"/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L’arc sera dans la nue ;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le regarderai, pour me souvenir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l’alliance perpétuelle entre Dieu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tous les êtres vivants, de toute chair qui est sur la terre.   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5851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62453" y="2883252"/>
            <a:ext cx="1129862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Genèse 9:17</a:t>
            </a:r>
          </a:p>
          <a:p>
            <a:pPr algn="ctr"/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Dieu dit à Noé :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Tel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est le signe de l’alliance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j’établis entre moi et toute chair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est sur la terre.   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7943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5820" y="3008019"/>
            <a:ext cx="1146678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BE" sz="4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4:3 </a:t>
            </a:r>
            <a:endParaRPr lang="fr-BE" sz="40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Celui qui était assis avait l’aspect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d’une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pierre de jaspe et de sardoine ;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trône était environné d’un arc-en-ciel semblable à de l’émeraude.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9142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1228" y="2408422"/>
            <a:ext cx="1176107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Exode 28:15</a:t>
            </a:r>
          </a:p>
          <a:p>
            <a:endParaRPr lang="fr-BE" sz="12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feras le pectoral du jugement, artistement travaillé ;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feras du même travail que l’éphod,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feras d’or, de fil bleu, </a:t>
            </a:r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pourpre</a:t>
            </a: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cramoisi, et de fin lin retors.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2" b="5599"/>
          <a:stretch/>
        </p:blipFill>
        <p:spPr>
          <a:xfrm>
            <a:off x="9742242" y="299708"/>
            <a:ext cx="2092407" cy="41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64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6817" y="3049553"/>
            <a:ext cx="1176107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Exode 28:17</a:t>
            </a:r>
          </a:p>
          <a:p>
            <a:endParaRPr lang="fr-BE" sz="12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y enchâsseras une garniture de pierres, quatre rangées de pierres :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première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rangée, une sardoine, une topaze, une émeraude ;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20" y="301310"/>
            <a:ext cx="2641272" cy="32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0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00643" y="4754426"/>
            <a:ext cx="859746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Actes 10:11</a:t>
            </a:r>
          </a:p>
          <a:p>
            <a:pPr algn="ctr"/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vit le ciel ouvert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lavistachurchofchrist.org/Pictures/The%20Early%20Church%20Artwork/images/peter_and_the_roman_captain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561" y="301836"/>
            <a:ext cx="3682789" cy="442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344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5492" y="4216202"/>
            <a:ext cx="117610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Exode 28:18</a:t>
            </a:r>
          </a:p>
          <a:p>
            <a:endParaRPr lang="fr-BE" sz="12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seconde rangée, une escarboucle,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saphir, un diamant ;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52" y="301310"/>
            <a:ext cx="3625740" cy="440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623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5492" y="4216202"/>
            <a:ext cx="117610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Exode 28:19</a:t>
            </a:r>
          </a:p>
          <a:p>
            <a:endParaRPr lang="fr-BE" sz="12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troisième rangée, une opale, une agate, une améthyste ;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52" y="301310"/>
            <a:ext cx="3625740" cy="440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71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5492" y="4216202"/>
            <a:ext cx="117610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Exode 28:20</a:t>
            </a:r>
          </a:p>
          <a:p>
            <a:endParaRPr lang="fr-BE" sz="12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quatrième rangée, une chrysolithe,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onyx, un jaspe.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52" y="301310"/>
            <a:ext cx="3625740" cy="440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320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" y="3494718"/>
            <a:ext cx="1160342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21:18</a:t>
            </a:r>
          </a:p>
          <a:p>
            <a:pPr algn="ctr"/>
            <a:endParaRPr lang="fr-BE" sz="12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fr-BE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muraille était construite en jaspe, </a:t>
            </a:r>
            <a:endParaRPr lang="fr-BE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ville était d’or pur, semblable </a:t>
            </a:r>
            <a:endParaRPr lang="fr-BE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BE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du verre pur.</a:t>
            </a:r>
            <a:r>
              <a:rPr lang="fr-BE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24699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2248" y="2380622"/>
            <a:ext cx="116034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21:19</a:t>
            </a:r>
          </a:p>
          <a:p>
            <a:pPr algn="ctr"/>
            <a:endParaRPr lang="fr-BE" sz="12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fondements de la muraille de la ville étaient ornés de pierres précieuses de toute espèce : le premier fondement était de jaspe, le second de saphir, le troisième de calcédoine, le quatrième d’émeraude, </a:t>
            </a:r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2903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2248" y="2380622"/>
            <a:ext cx="116034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21:20</a:t>
            </a:r>
          </a:p>
          <a:p>
            <a:pPr algn="ctr"/>
            <a:endParaRPr lang="fr-BE" sz="12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cinquième de sardonyx, le sixième de sardoine, le septième de chrysolithe, le huitième de béryl, le neuvième de topaze, le dixième de chrysoprase, le onzième d’hyacinthe, le douzième d’améthyste.  </a:t>
            </a:r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42362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57352" y="243798"/>
            <a:ext cx="1146678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BE" sz="4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4:4 </a:t>
            </a:r>
            <a:endParaRPr lang="fr-BE" sz="40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Autour du trône je vis vingt-quatre trônes, et sur ces trônes vingt-quatre vieillards assis, revêtus de vêtements blancs, et sur leurs têtes des couronnes d’or.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7931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371" y="4132626"/>
            <a:ext cx="1146678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BE" sz="4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3:5 </a:t>
            </a:r>
            <a:endParaRPr lang="fr-BE" sz="40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Celui qui vaincra sera revêtu ainsi de vêtements blancs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40795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371" y="4132626"/>
            <a:ext cx="1146678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BE" sz="4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7:14 </a:t>
            </a:r>
            <a:endParaRPr lang="fr-BE" sz="40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ils ont lavé leurs robes, et ils les ont blanchies dans le sang de l’agneau.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71776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57351" y="432985"/>
            <a:ext cx="1146678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BE" sz="4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4:4 </a:t>
            </a:r>
            <a:endParaRPr lang="fr-BE" sz="40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Autour du trône je vis vingt-quatre trônes, et sur ces trônes vingt-quatre vieillards assis, revêtus de vêtements blancs, et sur leurs têtes des couronnes d’or.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5810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33379" y="4243680"/>
            <a:ext cx="859746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Matthieu 27:50</a:t>
            </a:r>
          </a:p>
          <a:p>
            <a:pPr algn="ctr"/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Jésus poussa de nouveau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grand cri, et rendit l’esprit.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7" y="326037"/>
            <a:ext cx="4229486" cy="35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363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0923" y="306861"/>
            <a:ext cx="1146678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BE" sz="4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5:11 </a:t>
            </a:r>
            <a:endParaRPr lang="fr-BE" sz="40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regardai, et j’entendis la voix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beaucoup d’anges autour du trône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êtres vivants et des vieillards.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077867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1227" y="235021"/>
            <a:ext cx="998647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Matthieu 19:28 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le dis en vérité,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quand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Fils de l'homme,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renouvellement de toutes choses, sera assis sur le trône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 gloire, vous qui m'avez suivi, vous serez de même assis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douze trônes, et vous jugerez les douze tribus d'Israël.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encrypted-tbn2.gstatic.com/images?q=tbn:ANd9GcSBsNJGl5m4dfzPPCDv7yisGVQtntmiIBd-QTobRVQ2dyn7C1JS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15" y="235021"/>
            <a:ext cx="2396358" cy="360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036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46841" y="3071081"/>
            <a:ext cx="1146678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BE" sz="4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4:10 </a:t>
            </a:r>
            <a:endParaRPr lang="fr-BE" sz="40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vingt-quatre vieillards se prosternent devant celui qui est assis sur le trône,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ils adorent celui qui vit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aux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siècles des siècles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199135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46841" y="3071081"/>
            <a:ext cx="1146678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BE" sz="4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19:12 </a:t>
            </a:r>
            <a:endParaRPr lang="fr-BE" sz="40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 tête étaient plusieurs diadèmes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83588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1227" y="235021"/>
            <a:ext cx="99864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Matthieu 19:28 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m'avez suivi,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serez de même assis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douze trônes, et vous jugerez les douze tribus d'Israël.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encrypted-tbn2.gstatic.com/images?q=tbn:ANd9GcSBsNJGl5m4dfzPPCDv7yisGVQtntmiIBd-QTobRVQ2dyn7C1JS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15" y="235021"/>
            <a:ext cx="2396358" cy="360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4844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1227" y="235021"/>
            <a:ext cx="998647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Luc 22:29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dispose du royaume en votre faveur, comme mon Père en a disposé en ma faveur,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encrypted-tbn2.gstatic.com/images?q=tbn:ANd9GcSBsNJGl5m4dfzPPCDv7yisGVQtntmiIBd-QTobRVQ2dyn7C1JS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15" y="235021"/>
            <a:ext cx="2396358" cy="360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2462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1227" y="235021"/>
            <a:ext cx="998647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Luc 22:30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afin que vous mangiez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buviez à ma table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mon royaume,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vous soyez assis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trônes,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pour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juger les douze tribus d’Israël.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encrypted-tbn2.gstatic.com/images?q=tbn:ANd9GcSBsNJGl5m4dfzPPCDv7yisGVQtntmiIBd-QTobRVQ2dyn7C1JS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15" y="235021"/>
            <a:ext cx="2396358" cy="360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00052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1227" y="235021"/>
            <a:ext cx="998647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 Corinthiens 6:2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Ne savez-vous pas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saints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jugeront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monde ?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encrypted-tbn2.gstatic.com/images?q=tbn:ANd9GcSBsNJGl5m4dfzPPCDv7yisGVQtntmiIBd-QTobRVQ2dyn7C1JS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15" y="235021"/>
            <a:ext cx="2396358" cy="360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0087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1227" y="235021"/>
            <a:ext cx="998647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 Corinthiens 6:3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Ne savez-vous pas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jugerons les anges ? 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encrypted-tbn2.gstatic.com/images?q=tbn:ANd9GcSBsNJGl5m4dfzPPCDv7yisGVQtntmiIBd-QTobRVQ2dyn7C1JS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15" y="235021"/>
            <a:ext cx="2396358" cy="360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6139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1227" y="235021"/>
            <a:ext cx="998647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 Timothée 2:12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persévérons,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régnerons aussi avec lui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encrypted-tbn2.gstatic.com/images?q=tbn:ANd9GcSBsNJGl5m4dfzPPCDv7yisGVQtntmiIBd-QTobRVQ2dyn7C1J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15" y="235021"/>
            <a:ext cx="2396358" cy="360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2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4840" y="4309583"/>
            <a:ext cx="995532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Matthieu 27:51</a:t>
            </a:r>
          </a:p>
          <a:p>
            <a:pPr algn="ctr"/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voile du temple se déchira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deux, depuis le haut jusqu’en bas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38" y="326095"/>
            <a:ext cx="3005699" cy="37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493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1227" y="235021"/>
            <a:ext cx="998647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Apocalypse 2:26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celui qui vaincra,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gardera jusqu’à la fin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mes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œuvres,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donnerai autorité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nations.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encrypted-tbn2.gstatic.com/images?q=tbn:ANd9GcSBsNJGl5m4dfzPPCDv7yisGVQtntmiIBd-QTobRVQ2dyn7C1JS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15" y="235021"/>
            <a:ext cx="2396358" cy="360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49634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fbeeldingsresultaat voor lightning p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1"/>
          <a:stretch/>
        </p:blipFill>
        <p:spPr bwMode="auto">
          <a:xfrm>
            <a:off x="-1" y="0"/>
            <a:ext cx="12192001" cy="68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409903" y="436207"/>
            <a:ext cx="113932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4:5</a:t>
            </a:r>
          </a:p>
          <a:p>
            <a:pPr algn="ctr"/>
            <a:endParaRPr lang="fr-BE" sz="1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Du </a:t>
            </a:r>
            <a:r>
              <a:rPr lang="fr-BE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trône sortent des éclairs, </a:t>
            </a:r>
            <a:endParaRPr lang="fr-BE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</a:t>
            </a:r>
            <a:r>
              <a:rPr lang="fr-BE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voix et des tonnerres.</a:t>
            </a:r>
            <a:r>
              <a:rPr lang="fr-BE" sz="44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219733170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QbLUADg-u6MgXegCm9eu8Q7Fw6EXTM08tmYdbXzEDwwceSw8f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567559" y="1823573"/>
            <a:ext cx="1105688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Psaume 77:18 </a:t>
            </a:r>
            <a:endParaRPr lang="fr-BE" sz="4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Ton </a:t>
            </a:r>
            <a:r>
              <a:rPr lang="fr-BE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tonnerre éclata dans le tourbillon, Les éclairs illuminèrent le monde ; </a:t>
            </a:r>
            <a:endParaRPr lang="fr-BE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fr-BE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terre s'émut et trembla.</a:t>
            </a:r>
            <a:r>
              <a:rPr lang="fr-BE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43289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fbeeldingsresultaat voor lightning 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567559" y="2249792"/>
            <a:ext cx="1105688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Psaume 97:4 </a:t>
            </a:r>
            <a:endParaRPr lang="fr-BE" sz="4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Ses éclairs illuminent le monde,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terre le voit et tremble </a:t>
            </a:r>
            <a:r>
              <a:rPr lang="fr-BE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34575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fbeeldingsresultaat voor lightning 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714704" y="694261"/>
            <a:ext cx="1105688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Psaume 135:7 </a:t>
            </a:r>
            <a:endParaRPr lang="fr-BE" sz="4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produit les éclairs et la pluie</a:t>
            </a:r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40247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97456" y="2403506"/>
            <a:ext cx="932338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Exode 19:16</a:t>
            </a:r>
          </a:p>
          <a:p>
            <a:pPr algn="ctr"/>
            <a:endParaRPr lang="fr-BE" sz="12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fr-BE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y eut des tonnerres, des éclairs</a:t>
            </a:r>
            <a:endParaRPr lang="nl-BE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45677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36634" y="4367076"/>
            <a:ext cx="1190822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4:5</a:t>
            </a: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Devant </a:t>
            </a:r>
            <a:r>
              <a:rPr lang="fr-BE" sz="4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trône brûlent sept lampes ardentes, qui sont les sept esprits de Dieu.</a:t>
            </a:r>
            <a:r>
              <a:rPr lang="fr-B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37262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89187" y="131408"/>
            <a:ext cx="1179260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4:6 </a:t>
            </a:r>
            <a:endParaRPr lang="fr-BE" sz="4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y a encore devant le trône comme </a:t>
            </a:r>
          </a:p>
          <a:p>
            <a:pPr algn="ct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une mer de verre, semblable à du cristal. 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83070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89187" y="131408"/>
            <a:ext cx="1179260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Ezékiel</a:t>
            </a:r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1:22 </a:t>
            </a:r>
            <a:endParaRPr lang="fr-BE" sz="4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y avait comme un ciel de cristal resplendissant </a:t>
            </a:r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72216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41738" y="1308566"/>
            <a:ext cx="117926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Esaïe 17:12</a:t>
            </a:r>
            <a:endParaRPr lang="fr-BE" sz="4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Oh ! quelle rumeur de peuples nombreux ! Ils mugissent comme mugit la mer.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Quel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tumulte de nations !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Elles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grondent comme grondent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eaux puissantes. </a:t>
            </a:r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425473"/>
      </p:ext>
    </p:extLst>
  </p:cSld>
  <p:clrMapOvr>
    <a:masterClrMapping/>
  </p:clrMapOvr>
</p:sld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Diepte">
  <a:themeElements>
    <a:clrScheme name="Diepte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iept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ept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11.xml><?xml version="1.0" encoding="utf-8"?>
<a:theme xmlns:a="http://schemas.openxmlformats.org/drawingml/2006/main" name="3_Diepte">
  <a:themeElements>
    <a:clrScheme name="Diept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iept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ept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12.xml><?xml version="1.0" encoding="utf-8"?>
<a:theme xmlns:a="http://schemas.openxmlformats.org/drawingml/2006/main" name="4_Diepte">
  <a:themeElements>
    <a:clrScheme name="Diepte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iept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ept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ppt/theme/theme13.xml><?xml version="1.0" encoding="utf-8"?>
<a:theme xmlns:a="http://schemas.openxmlformats.org/drawingml/2006/main" name="5_Diepte">
  <a:themeElements>
    <a:clrScheme name="Diepte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iept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ept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1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15.xml><?xml version="1.0" encoding="utf-8"?>
<a:theme xmlns:a="http://schemas.openxmlformats.org/drawingml/2006/main" name="6_Diepte">
  <a:themeElements>
    <a:clrScheme name="Diepte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iept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ept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16.xml><?xml version="1.0" encoding="utf-8"?>
<a:theme xmlns:a="http://schemas.openxmlformats.org/drawingml/2006/main" name="7_Diepte">
  <a:themeElements>
    <a:clrScheme name="Diepte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iept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ept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17.xml><?xml version="1.0" encoding="utf-8"?>
<a:theme xmlns:a="http://schemas.openxmlformats.org/drawingml/2006/main" name="8_Diepte">
  <a:themeElements>
    <a:clrScheme name="Diept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iept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ept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18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19.xml><?xml version="1.0" encoding="utf-8"?>
<a:theme xmlns:a="http://schemas.openxmlformats.org/drawingml/2006/main" name="1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1.xml><?xml version="1.0" encoding="utf-8"?>
<a:theme xmlns:a="http://schemas.openxmlformats.org/drawingml/2006/main" name="3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1_Segment">
  <a:themeElements>
    <a:clrScheme name="Segment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iepte">
  <a:themeElements>
    <a:clrScheme name="Diepte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iept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ept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9.xml><?xml version="1.0" encoding="utf-8"?>
<a:theme xmlns:a="http://schemas.openxmlformats.org/drawingml/2006/main" name="1_Diepte">
  <a:themeElements>
    <a:clrScheme name="Diept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iept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ept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Override1.xml><?xml version="1.0" encoding="utf-8"?>
<a:themeOverride xmlns:a="http://schemas.openxmlformats.org/drawingml/2006/main">
  <a:clrScheme name="Roodoranje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2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3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4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5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6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7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4313</Words>
  <Application>Microsoft Office PowerPoint</Application>
  <PresentationFormat>Breedbeeld</PresentationFormat>
  <Paragraphs>729</Paragraphs>
  <Slides>155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21</vt:i4>
      </vt:variant>
      <vt:variant>
        <vt:lpstr>Diatitels</vt:lpstr>
      </vt:variant>
      <vt:variant>
        <vt:i4>155</vt:i4>
      </vt:variant>
    </vt:vector>
  </HeadingPairs>
  <TitlesOfParts>
    <vt:vector size="187" baseType="lpstr">
      <vt:lpstr>Arial</vt:lpstr>
      <vt:lpstr>Calibri</vt:lpstr>
      <vt:lpstr>Calibri Light</vt:lpstr>
      <vt:lpstr>Century Gothic</vt:lpstr>
      <vt:lpstr>Corbel</vt:lpstr>
      <vt:lpstr>Garamond</vt:lpstr>
      <vt:lpstr>Gill Sans MT</vt:lpstr>
      <vt:lpstr>Times New Roman</vt:lpstr>
      <vt:lpstr>Trebuchet MS</vt:lpstr>
      <vt:lpstr>Wingdings 2</vt:lpstr>
      <vt:lpstr>Wingdings 3</vt:lpstr>
      <vt:lpstr>Kantoorthema</vt:lpstr>
      <vt:lpstr>Default Design</vt:lpstr>
      <vt:lpstr>Segment</vt:lpstr>
      <vt:lpstr>1_Segment</vt:lpstr>
      <vt:lpstr>Facet</vt:lpstr>
      <vt:lpstr>Organisch</vt:lpstr>
      <vt:lpstr>1_Kantoorthema</vt:lpstr>
      <vt:lpstr>Diepte</vt:lpstr>
      <vt:lpstr>1_Diepte</vt:lpstr>
      <vt:lpstr>2_Diepte</vt:lpstr>
      <vt:lpstr>3_Diepte</vt:lpstr>
      <vt:lpstr>4_Diepte</vt:lpstr>
      <vt:lpstr>5_Diepte</vt:lpstr>
      <vt:lpstr>Ion</vt:lpstr>
      <vt:lpstr>6_Diepte</vt:lpstr>
      <vt:lpstr>7_Diepte</vt:lpstr>
      <vt:lpstr>8_Diepte</vt:lpstr>
      <vt:lpstr>Dividend</vt:lpstr>
      <vt:lpstr>1_Dividend</vt:lpstr>
      <vt:lpstr>2_Dividend</vt:lpstr>
      <vt:lpstr>3_Dividend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Michael Williams</dc:creator>
  <cp:lastModifiedBy>Michael Williams</cp:lastModifiedBy>
  <cp:revision>40</cp:revision>
  <dcterms:created xsi:type="dcterms:W3CDTF">2015-02-07T16:27:12Z</dcterms:created>
  <dcterms:modified xsi:type="dcterms:W3CDTF">2015-04-20T09:16:41Z</dcterms:modified>
</cp:coreProperties>
</file>