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7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8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9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0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1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2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3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4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15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16.xml" ContentType="application/vnd.openxmlformats-officedocument.theme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17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18.xml" ContentType="application/vnd.openxmlformats-officedocument.theme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theme/theme19.xml" ContentType="application/vnd.openxmlformats-officedocument.theme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heme/theme20.xml" ContentType="application/vnd.openxmlformats-officedocument.theme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theme/theme21.xml" ContentType="application/vnd.openxmlformats-officedocument.theme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theme/theme22.xml" ContentType="application/vnd.openxmlformats-officedocument.theme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23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24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theme/theme25.xml" ContentType="application/vnd.openxmlformats-officedocument.theme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theme/theme26.xml" ContentType="application/vnd.openxmlformats-officedocument.theme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theme/theme27.xml" ContentType="application/vnd.openxmlformats-officedocument.theme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theme/theme28.xml" ContentType="application/vnd.openxmlformats-officedocument.theme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theme/theme29.xml" ContentType="application/vnd.openxmlformats-officedocument.theme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theme/theme30.xml" ContentType="application/vnd.openxmlformats-officedocument.theme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theme/theme31.xml" ContentType="application/vnd.openxmlformats-officedocument.theme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theme/theme32.xml" ContentType="application/vnd.openxmlformats-officedocument.theme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theme/theme33.xml" ContentType="application/vnd.openxmlformats-officedocument.theme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theme/theme34.xml" ContentType="application/vnd.openxmlformats-officedocument.theme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theme/theme35.xml" ContentType="application/vnd.openxmlformats-officedocument.theme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theme/theme36.xml" ContentType="application/vnd.openxmlformats-officedocument.theme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theme/theme37.xml" ContentType="application/vnd.openxmlformats-officedocument.theme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theme/theme38.xml" ContentType="application/vnd.openxmlformats-officedocument.theme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theme/theme39.xml" ContentType="application/vnd.openxmlformats-officedocument.theme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theme/theme40.xml" ContentType="application/vnd.openxmlformats-officedocument.theme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theme/theme41.xml" ContentType="application/vnd.openxmlformats-officedocument.theme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theme/theme42.xml" ContentType="application/vnd.openxmlformats-officedocument.theme+xml"/>
  <Override PartName="/ppt/theme/theme4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ppt/theme/themeOverride46.xml" ContentType="application/vnd.openxmlformats-officedocument.themeOverride+xml"/>
  <Override PartName="/ppt/theme/themeOverride47.xml" ContentType="application/vnd.openxmlformats-officedocument.themeOverride+xml"/>
  <Override PartName="/ppt/theme/themeOverride48.xml" ContentType="application/vnd.openxmlformats-officedocument.themeOverride+xml"/>
  <Override PartName="/ppt/theme/themeOverride49.xml" ContentType="application/vnd.openxmlformats-officedocument.themeOverride+xml"/>
  <Override PartName="/ppt/theme/themeOverride50.xml" ContentType="application/vnd.openxmlformats-officedocument.themeOverride+xml"/>
  <Override PartName="/ppt/theme/themeOverride51.xml" ContentType="application/vnd.openxmlformats-officedocument.themeOverride+xml"/>
  <Override PartName="/ppt/theme/themeOverride52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53.xml" ContentType="application/vnd.openxmlformats-officedocument.themeOverride+xml"/>
  <Override PartName="/ppt/theme/themeOverride54.xml" ContentType="application/vnd.openxmlformats-officedocument.themeOverride+xml"/>
  <Override PartName="/ppt/theme/themeOverride55.xml" ContentType="application/vnd.openxmlformats-officedocument.themeOverride+xml"/>
  <Override PartName="/ppt/theme/themeOverride56.xml" ContentType="application/vnd.openxmlformats-officedocument.themeOverride+xml"/>
  <Override PartName="/ppt/theme/themeOverride57.xml" ContentType="application/vnd.openxmlformats-officedocument.themeOverride+xml"/>
  <Override PartName="/ppt/theme/themeOverride58.xml" ContentType="application/vnd.openxmlformats-officedocument.themeOverride+xml"/>
  <Override PartName="/ppt/theme/themeOverride59.xml" ContentType="application/vnd.openxmlformats-officedocument.themeOverride+xml"/>
  <Override PartName="/ppt/theme/themeOverride60.xml" ContentType="application/vnd.openxmlformats-officedocument.themeOverride+xml"/>
  <Override PartName="/ppt/theme/themeOverride61.xml" ContentType="application/vnd.openxmlformats-officedocument.themeOverride+xml"/>
  <Override PartName="/ppt/theme/themeOverride62.xml" ContentType="application/vnd.openxmlformats-officedocument.themeOverride+xml"/>
  <Override PartName="/ppt/theme/themeOverride63.xml" ContentType="application/vnd.openxmlformats-officedocument.themeOverride+xml"/>
  <Override PartName="/ppt/theme/themeOverride64.xml" ContentType="application/vnd.openxmlformats-officedocument.themeOverride+xml"/>
  <Override PartName="/ppt/theme/themeOverride65.xml" ContentType="application/vnd.openxmlformats-officedocument.themeOverride+xml"/>
  <Override PartName="/ppt/theme/themeOverride66.xml" ContentType="application/vnd.openxmlformats-officedocument.themeOverride+xml"/>
  <Override PartName="/ppt/theme/themeOverride67.xml" ContentType="application/vnd.openxmlformats-officedocument.themeOverride+xml"/>
  <Override PartName="/ppt/theme/themeOverride68.xml" ContentType="application/vnd.openxmlformats-officedocument.themeOverride+xml"/>
  <Override PartName="/ppt/theme/themeOverride69.xml" ContentType="application/vnd.openxmlformats-officedocument.themeOverride+xml"/>
  <Override PartName="/ppt/theme/themeOverride70.xml" ContentType="application/vnd.openxmlformats-officedocument.themeOverride+xml"/>
  <Override PartName="/ppt/theme/themeOverride71.xml" ContentType="application/vnd.openxmlformats-officedocument.themeOverride+xml"/>
  <Override PartName="/ppt/theme/themeOverride72.xml" ContentType="application/vnd.openxmlformats-officedocument.themeOverride+xml"/>
  <Override PartName="/ppt/theme/themeOverride73.xml" ContentType="application/vnd.openxmlformats-officedocument.themeOverride+xml"/>
  <Override PartName="/ppt/theme/themeOverride74.xml" ContentType="application/vnd.openxmlformats-officedocument.themeOverride+xml"/>
  <Override PartName="/ppt/theme/themeOverride75.xml" ContentType="application/vnd.openxmlformats-officedocument.themeOverride+xml"/>
  <Override PartName="/ppt/theme/themeOverride76.xml" ContentType="application/vnd.openxmlformats-officedocument.themeOverride+xml"/>
  <Override PartName="/ppt/theme/themeOverride77.xml" ContentType="application/vnd.openxmlformats-officedocument.themeOverride+xml"/>
  <Override PartName="/ppt/theme/themeOverride78.xml" ContentType="application/vnd.openxmlformats-officedocument.themeOverride+xml"/>
  <Override PartName="/ppt/theme/themeOverride79.xml" ContentType="application/vnd.openxmlformats-officedocument.themeOverride+xml"/>
  <Override PartName="/ppt/theme/themeOverride80.xml" ContentType="application/vnd.openxmlformats-officedocument.themeOverride+xml"/>
  <Override PartName="/ppt/theme/themeOverride81.xml" ContentType="application/vnd.openxmlformats-officedocument.themeOverride+xml"/>
  <Override PartName="/ppt/theme/themeOverride82.xml" ContentType="application/vnd.openxmlformats-officedocument.themeOverride+xml"/>
  <Override PartName="/ppt/theme/themeOverride83.xml" ContentType="application/vnd.openxmlformats-officedocument.themeOverride+xml"/>
  <Override PartName="/ppt/theme/themeOverride84.xml" ContentType="application/vnd.openxmlformats-officedocument.themeOverride+xml"/>
  <Override PartName="/ppt/theme/themeOverride85.xml" ContentType="application/vnd.openxmlformats-officedocument.themeOverride+xml"/>
  <Override PartName="/ppt/theme/themeOverride86.xml" ContentType="application/vnd.openxmlformats-officedocument.themeOverride+xml"/>
  <Override PartName="/ppt/theme/themeOverride87.xml" ContentType="application/vnd.openxmlformats-officedocument.themeOverride+xml"/>
  <Override PartName="/ppt/theme/themeOverride88.xml" ContentType="application/vnd.openxmlformats-officedocument.themeOverride+xml"/>
  <Override PartName="/ppt/theme/themeOverride89.xml" ContentType="application/vnd.openxmlformats-officedocument.themeOverride+xml"/>
  <Override PartName="/ppt/theme/themeOverride9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08" r:id="rId3"/>
    <p:sldMasterId id="2147483756" r:id="rId4"/>
    <p:sldMasterId id="2147483791" r:id="rId5"/>
    <p:sldMasterId id="2147483838" r:id="rId6"/>
    <p:sldMasterId id="2147483856" r:id="rId7"/>
    <p:sldMasterId id="2147483874" r:id="rId8"/>
    <p:sldMasterId id="2147483892" r:id="rId9"/>
    <p:sldMasterId id="2147483910" r:id="rId10"/>
    <p:sldMasterId id="2147483928" r:id="rId11"/>
    <p:sldMasterId id="2147483946" r:id="rId12"/>
    <p:sldMasterId id="2147483988" r:id="rId13"/>
    <p:sldMasterId id="2147484000" r:id="rId14"/>
    <p:sldMasterId id="2147484012" r:id="rId15"/>
    <p:sldMasterId id="2147484030" r:id="rId16"/>
    <p:sldMasterId id="2147484042" r:id="rId17"/>
    <p:sldMasterId id="2147484054" r:id="rId18"/>
    <p:sldMasterId id="2147484066" r:id="rId19"/>
    <p:sldMasterId id="2147484078" r:id="rId20"/>
    <p:sldMasterId id="2147484096" r:id="rId21"/>
    <p:sldMasterId id="2147484108" r:id="rId22"/>
    <p:sldMasterId id="2147484138" r:id="rId23"/>
    <p:sldMasterId id="2147484156" r:id="rId24"/>
    <p:sldMasterId id="2147484168" r:id="rId25"/>
    <p:sldMasterId id="2147484204" r:id="rId26"/>
    <p:sldMasterId id="2147484222" r:id="rId27"/>
    <p:sldMasterId id="2147484240" r:id="rId28"/>
    <p:sldMasterId id="2147484258" r:id="rId29"/>
    <p:sldMasterId id="2147484276" r:id="rId30"/>
    <p:sldMasterId id="2147484312" r:id="rId31"/>
    <p:sldMasterId id="2147484330" r:id="rId32"/>
    <p:sldMasterId id="2147484342" r:id="rId33"/>
    <p:sldMasterId id="2147484354" r:id="rId34"/>
    <p:sldMasterId id="2147484384" r:id="rId35"/>
    <p:sldMasterId id="2147484413" r:id="rId36"/>
    <p:sldMasterId id="2147484430" r:id="rId37"/>
    <p:sldMasterId id="2147484465" r:id="rId38"/>
    <p:sldMasterId id="2147484483" r:id="rId39"/>
    <p:sldMasterId id="2147484501" r:id="rId40"/>
    <p:sldMasterId id="2147484519" r:id="rId41"/>
    <p:sldMasterId id="2147484537" r:id="rId42"/>
  </p:sldMasterIdLst>
  <p:notesMasterIdLst>
    <p:notesMasterId r:id="rId291"/>
  </p:notesMasterIdLst>
  <p:sldIdLst>
    <p:sldId id="257" r:id="rId43"/>
    <p:sldId id="258" r:id="rId44"/>
    <p:sldId id="256" r:id="rId45"/>
    <p:sldId id="259" r:id="rId46"/>
    <p:sldId id="260" r:id="rId47"/>
    <p:sldId id="261" r:id="rId48"/>
    <p:sldId id="262" r:id="rId49"/>
    <p:sldId id="263" r:id="rId50"/>
    <p:sldId id="264" r:id="rId51"/>
    <p:sldId id="265" r:id="rId52"/>
    <p:sldId id="266" r:id="rId53"/>
    <p:sldId id="267" r:id="rId54"/>
    <p:sldId id="268" r:id="rId55"/>
    <p:sldId id="269" r:id="rId56"/>
    <p:sldId id="270" r:id="rId57"/>
    <p:sldId id="271" r:id="rId58"/>
    <p:sldId id="272" r:id="rId59"/>
    <p:sldId id="273" r:id="rId60"/>
    <p:sldId id="274" r:id="rId61"/>
    <p:sldId id="275" r:id="rId62"/>
    <p:sldId id="276" r:id="rId63"/>
    <p:sldId id="277" r:id="rId64"/>
    <p:sldId id="278" r:id="rId65"/>
    <p:sldId id="279" r:id="rId66"/>
    <p:sldId id="280" r:id="rId67"/>
    <p:sldId id="281" r:id="rId68"/>
    <p:sldId id="282" r:id="rId69"/>
    <p:sldId id="283" r:id="rId70"/>
    <p:sldId id="284" r:id="rId71"/>
    <p:sldId id="285" r:id="rId72"/>
    <p:sldId id="286" r:id="rId73"/>
    <p:sldId id="287" r:id="rId74"/>
    <p:sldId id="288" r:id="rId75"/>
    <p:sldId id="289" r:id="rId76"/>
    <p:sldId id="290" r:id="rId77"/>
    <p:sldId id="291" r:id="rId78"/>
    <p:sldId id="292" r:id="rId79"/>
    <p:sldId id="293" r:id="rId80"/>
    <p:sldId id="294" r:id="rId81"/>
    <p:sldId id="295" r:id="rId82"/>
    <p:sldId id="296" r:id="rId83"/>
    <p:sldId id="297" r:id="rId84"/>
    <p:sldId id="298" r:id="rId85"/>
    <p:sldId id="299" r:id="rId86"/>
    <p:sldId id="300" r:id="rId87"/>
    <p:sldId id="301" r:id="rId88"/>
    <p:sldId id="302" r:id="rId89"/>
    <p:sldId id="303" r:id="rId90"/>
    <p:sldId id="304" r:id="rId91"/>
    <p:sldId id="305" r:id="rId92"/>
    <p:sldId id="306" r:id="rId93"/>
    <p:sldId id="307" r:id="rId94"/>
    <p:sldId id="308" r:id="rId95"/>
    <p:sldId id="309" r:id="rId96"/>
    <p:sldId id="310" r:id="rId97"/>
    <p:sldId id="311" r:id="rId98"/>
    <p:sldId id="312" r:id="rId99"/>
    <p:sldId id="313" r:id="rId100"/>
    <p:sldId id="314" r:id="rId101"/>
    <p:sldId id="315" r:id="rId102"/>
    <p:sldId id="316" r:id="rId103"/>
    <p:sldId id="317" r:id="rId104"/>
    <p:sldId id="318" r:id="rId105"/>
    <p:sldId id="319" r:id="rId106"/>
    <p:sldId id="320" r:id="rId107"/>
    <p:sldId id="321" r:id="rId108"/>
    <p:sldId id="322" r:id="rId109"/>
    <p:sldId id="323" r:id="rId110"/>
    <p:sldId id="324" r:id="rId111"/>
    <p:sldId id="325" r:id="rId112"/>
    <p:sldId id="327" r:id="rId113"/>
    <p:sldId id="328" r:id="rId114"/>
    <p:sldId id="329" r:id="rId115"/>
    <p:sldId id="330" r:id="rId116"/>
    <p:sldId id="331" r:id="rId117"/>
    <p:sldId id="332" r:id="rId118"/>
    <p:sldId id="333" r:id="rId119"/>
    <p:sldId id="334" r:id="rId120"/>
    <p:sldId id="335" r:id="rId121"/>
    <p:sldId id="336" r:id="rId122"/>
    <p:sldId id="337" r:id="rId123"/>
    <p:sldId id="338" r:id="rId124"/>
    <p:sldId id="339" r:id="rId125"/>
    <p:sldId id="340" r:id="rId126"/>
    <p:sldId id="341" r:id="rId127"/>
    <p:sldId id="342" r:id="rId128"/>
    <p:sldId id="343" r:id="rId129"/>
    <p:sldId id="344" r:id="rId130"/>
    <p:sldId id="346" r:id="rId131"/>
    <p:sldId id="345" r:id="rId132"/>
    <p:sldId id="347" r:id="rId133"/>
    <p:sldId id="348" r:id="rId134"/>
    <p:sldId id="349" r:id="rId135"/>
    <p:sldId id="350" r:id="rId136"/>
    <p:sldId id="351" r:id="rId137"/>
    <p:sldId id="352" r:id="rId138"/>
    <p:sldId id="353" r:id="rId139"/>
    <p:sldId id="354" r:id="rId140"/>
    <p:sldId id="355" r:id="rId141"/>
    <p:sldId id="356" r:id="rId142"/>
    <p:sldId id="357" r:id="rId143"/>
    <p:sldId id="358" r:id="rId144"/>
    <p:sldId id="359" r:id="rId145"/>
    <p:sldId id="360" r:id="rId146"/>
    <p:sldId id="361" r:id="rId147"/>
    <p:sldId id="362" r:id="rId148"/>
    <p:sldId id="363" r:id="rId149"/>
    <p:sldId id="364" r:id="rId150"/>
    <p:sldId id="365" r:id="rId151"/>
    <p:sldId id="366" r:id="rId152"/>
    <p:sldId id="367" r:id="rId153"/>
    <p:sldId id="368" r:id="rId154"/>
    <p:sldId id="369" r:id="rId155"/>
    <p:sldId id="370" r:id="rId156"/>
    <p:sldId id="371" r:id="rId157"/>
    <p:sldId id="372" r:id="rId158"/>
    <p:sldId id="373" r:id="rId159"/>
    <p:sldId id="374" r:id="rId160"/>
    <p:sldId id="375" r:id="rId161"/>
    <p:sldId id="376" r:id="rId162"/>
    <p:sldId id="377" r:id="rId163"/>
    <p:sldId id="378" r:id="rId164"/>
    <p:sldId id="379" r:id="rId165"/>
    <p:sldId id="381" r:id="rId166"/>
    <p:sldId id="380" r:id="rId167"/>
    <p:sldId id="383" r:id="rId168"/>
    <p:sldId id="384" r:id="rId169"/>
    <p:sldId id="382" r:id="rId170"/>
    <p:sldId id="385" r:id="rId171"/>
    <p:sldId id="386" r:id="rId172"/>
    <p:sldId id="387" r:id="rId173"/>
    <p:sldId id="389" r:id="rId174"/>
    <p:sldId id="390" r:id="rId175"/>
    <p:sldId id="388" r:id="rId176"/>
    <p:sldId id="397" r:id="rId177"/>
    <p:sldId id="398" r:id="rId178"/>
    <p:sldId id="399" r:id="rId179"/>
    <p:sldId id="400" r:id="rId180"/>
    <p:sldId id="401" r:id="rId181"/>
    <p:sldId id="391" r:id="rId182"/>
    <p:sldId id="392" r:id="rId183"/>
    <p:sldId id="393" r:id="rId184"/>
    <p:sldId id="394" r:id="rId185"/>
    <p:sldId id="395" r:id="rId186"/>
    <p:sldId id="402" r:id="rId187"/>
    <p:sldId id="403" r:id="rId188"/>
    <p:sldId id="404" r:id="rId189"/>
    <p:sldId id="408" r:id="rId190"/>
    <p:sldId id="405" r:id="rId191"/>
    <p:sldId id="406" r:id="rId192"/>
    <p:sldId id="407" r:id="rId193"/>
    <p:sldId id="409" r:id="rId194"/>
    <p:sldId id="410" r:id="rId195"/>
    <p:sldId id="411" r:id="rId196"/>
    <p:sldId id="415" r:id="rId197"/>
    <p:sldId id="412" r:id="rId198"/>
    <p:sldId id="414" r:id="rId199"/>
    <p:sldId id="413" r:id="rId200"/>
    <p:sldId id="416" r:id="rId201"/>
    <p:sldId id="417" r:id="rId202"/>
    <p:sldId id="419" r:id="rId203"/>
    <p:sldId id="421" r:id="rId204"/>
    <p:sldId id="422" r:id="rId205"/>
    <p:sldId id="423" r:id="rId206"/>
    <p:sldId id="424" r:id="rId207"/>
    <p:sldId id="425" r:id="rId208"/>
    <p:sldId id="426" r:id="rId209"/>
    <p:sldId id="420" r:id="rId210"/>
    <p:sldId id="427" r:id="rId211"/>
    <p:sldId id="428" r:id="rId212"/>
    <p:sldId id="429" r:id="rId213"/>
    <p:sldId id="430" r:id="rId214"/>
    <p:sldId id="431" r:id="rId215"/>
    <p:sldId id="435" r:id="rId216"/>
    <p:sldId id="432" r:id="rId217"/>
    <p:sldId id="433" r:id="rId218"/>
    <p:sldId id="434" r:id="rId219"/>
    <p:sldId id="436" r:id="rId220"/>
    <p:sldId id="437" r:id="rId221"/>
    <p:sldId id="438" r:id="rId222"/>
    <p:sldId id="439" r:id="rId223"/>
    <p:sldId id="440" r:id="rId224"/>
    <p:sldId id="441" r:id="rId225"/>
    <p:sldId id="442" r:id="rId226"/>
    <p:sldId id="443" r:id="rId227"/>
    <p:sldId id="444" r:id="rId228"/>
    <p:sldId id="445" r:id="rId229"/>
    <p:sldId id="446" r:id="rId230"/>
    <p:sldId id="448" r:id="rId231"/>
    <p:sldId id="449" r:id="rId232"/>
    <p:sldId id="450" r:id="rId233"/>
    <p:sldId id="447" r:id="rId234"/>
    <p:sldId id="451" r:id="rId235"/>
    <p:sldId id="452" r:id="rId236"/>
    <p:sldId id="453" r:id="rId237"/>
    <p:sldId id="454" r:id="rId238"/>
    <p:sldId id="455" r:id="rId239"/>
    <p:sldId id="456" r:id="rId240"/>
    <p:sldId id="457" r:id="rId241"/>
    <p:sldId id="458" r:id="rId242"/>
    <p:sldId id="459" r:id="rId243"/>
    <p:sldId id="460" r:id="rId244"/>
    <p:sldId id="461" r:id="rId245"/>
    <p:sldId id="462" r:id="rId246"/>
    <p:sldId id="463" r:id="rId247"/>
    <p:sldId id="464" r:id="rId248"/>
    <p:sldId id="465" r:id="rId249"/>
    <p:sldId id="466" r:id="rId250"/>
    <p:sldId id="467" r:id="rId251"/>
    <p:sldId id="468" r:id="rId252"/>
    <p:sldId id="469" r:id="rId253"/>
    <p:sldId id="470" r:id="rId254"/>
    <p:sldId id="471" r:id="rId255"/>
    <p:sldId id="472" r:id="rId256"/>
    <p:sldId id="473" r:id="rId257"/>
    <p:sldId id="474" r:id="rId258"/>
    <p:sldId id="475" r:id="rId259"/>
    <p:sldId id="476" r:id="rId260"/>
    <p:sldId id="477" r:id="rId261"/>
    <p:sldId id="478" r:id="rId262"/>
    <p:sldId id="479" r:id="rId263"/>
    <p:sldId id="480" r:id="rId264"/>
    <p:sldId id="481" r:id="rId265"/>
    <p:sldId id="482" r:id="rId266"/>
    <p:sldId id="483" r:id="rId267"/>
    <p:sldId id="484" r:id="rId268"/>
    <p:sldId id="485" r:id="rId269"/>
    <p:sldId id="486" r:id="rId270"/>
    <p:sldId id="487" r:id="rId271"/>
    <p:sldId id="488" r:id="rId272"/>
    <p:sldId id="489" r:id="rId273"/>
    <p:sldId id="490" r:id="rId274"/>
    <p:sldId id="491" r:id="rId275"/>
    <p:sldId id="492" r:id="rId276"/>
    <p:sldId id="493" r:id="rId277"/>
    <p:sldId id="494" r:id="rId278"/>
    <p:sldId id="495" r:id="rId279"/>
    <p:sldId id="496" r:id="rId280"/>
    <p:sldId id="497" r:id="rId281"/>
    <p:sldId id="498" r:id="rId282"/>
    <p:sldId id="499" r:id="rId283"/>
    <p:sldId id="500" r:id="rId284"/>
    <p:sldId id="501" r:id="rId285"/>
    <p:sldId id="502" r:id="rId286"/>
    <p:sldId id="503" r:id="rId287"/>
    <p:sldId id="504" r:id="rId288"/>
    <p:sldId id="505" r:id="rId289"/>
    <p:sldId id="506" r:id="rId290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75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" Target="slides/slide21.xml"/><Relationship Id="rId84" Type="http://schemas.openxmlformats.org/officeDocument/2006/relationships/slide" Target="slides/slide42.xml"/><Relationship Id="rId138" Type="http://schemas.openxmlformats.org/officeDocument/2006/relationships/slide" Target="slides/slide96.xml"/><Relationship Id="rId159" Type="http://schemas.openxmlformats.org/officeDocument/2006/relationships/slide" Target="slides/slide117.xml"/><Relationship Id="rId170" Type="http://schemas.openxmlformats.org/officeDocument/2006/relationships/slide" Target="slides/slide128.xml"/><Relationship Id="rId191" Type="http://schemas.openxmlformats.org/officeDocument/2006/relationships/slide" Target="slides/slide149.xml"/><Relationship Id="rId205" Type="http://schemas.openxmlformats.org/officeDocument/2006/relationships/slide" Target="slides/slide163.xml"/><Relationship Id="rId226" Type="http://schemas.openxmlformats.org/officeDocument/2006/relationships/slide" Target="slides/slide184.xml"/><Relationship Id="rId247" Type="http://schemas.openxmlformats.org/officeDocument/2006/relationships/slide" Target="slides/slide205.xml"/><Relationship Id="rId107" Type="http://schemas.openxmlformats.org/officeDocument/2006/relationships/slide" Target="slides/slide65.xml"/><Relationship Id="rId268" Type="http://schemas.openxmlformats.org/officeDocument/2006/relationships/slide" Target="slides/slide226.xml"/><Relationship Id="rId289" Type="http://schemas.openxmlformats.org/officeDocument/2006/relationships/slide" Target="slides/slide247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" Target="slides/slide11.xml"/><Relationship Id="rId74" Type="http://schemas.openxmlformats.org/officeDocument/2006/relationships/slide" Target="slides/slide32.xml"/><Relationship Id="rId128" Type="http://schemas.openxmlformats.org/officeDocument/2006/relationships/slide" Target="slides/slide86.xml"/><Relationship Id="rId149" Type="http://schemas.openxmlformats.org/officeDocument/2006/relationships/slide" Target="slides/slide107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53.xml"/><Relationship Id="rId160" Type="http://schemas.openxmlformats.org/officeDocument/2006/relationships/slide" Target="slides/slide118.xml"/><Relationship Id="rId181" Type="http://schemas.openxmlformats.org/officeDocument/2006/relationships/slide" Target="slides/slide139.xml"/><Relationship Id="rId216" Type="http://schemas.openxmlformats.org/officeDocument/2006/relationships/slide" Target="slides/slide174.xml"/><Relationship Id="rId237" Type="http://schemas.openxmlformats.org/officeDocument/2006/relationships/slide" Target="slides/slide195.xml"/><Relationship Id="rId258" Type="http://schemas.openxmlformats.org/officeDocument/2006/relationships/slide" Target="slides/slide216.xml"/><Relationship Id="rId279" Type="http://schemas.openxmlformats.org/officeDocument/2006/relationships/slide" Target="slides/slide237.xml"/><Relationship Id="rId22" Type="http://schemas.openxmlformats.org/officeDocument/2006/relationships/slideMaster" Target="slideMasters/slideMaster22.xml"/><Relationship Id="rId43" Type="http://schemas.openxmlformats.org/officeDocument/2006/relationships/slide" Target="slides/slide1.xml"/><Relationship Id="rId64" Type="http://schemas.openxmlformats.org/officeDocument/2006/relationships/slide" Target="slides/slide22.xml"/><Relationship Id="rId118" Type="http://schemas.openxmlformats.org/officeDocument/2006/relationships/slide" Target="slides/slide76.xml"/><Relationship Id="rId139" Type="http://schemas.openxmlformats.org/officeDocument/2006/relationships/slide" Target="slides/slide97.xml"/><Relationship Id="rId290" Type="http://schemas.openxmlformats.org/officeDocument/2006/relationships/slide" Target="slides/slide248.xml"/><Relationship Id="rId85" Type="http://schemas.openxmlformats.org/officeDocument/2006/relationships/slide" Target="slides/slide43.xml"/><Relationship Id="rId150" Type="http://schemas.openxmlformats.org/officeDocument/2006/relationships/slide" Target="slides/slide108.xml"/><Relationship Id="rId171" Type="http://schemas.openxmlformats.org/officeDocument/2006/relationships/slide" Target="slides/slide129.xml"/><Relationship Id="rId192" Type="http://schemas.openxmlformats.org/officeDocument/2006/relationships/slide" Target="slides/slide150.xml"/><Relationship Id="rId206" Type="http://schemas.openxmlformats.org/officeDocument/2006/relationships/slide" Target="slides/slide164.xml"/><Relationship Id="rId227" Type="http://schemas.openxmlformats.org/officeDocument/2006/relationships/slide" Target="slides/slide185.xml"/><Relationship Id="rId248" Type="http://schemas.openxmlformats.org/officeDocument/2006/relationships/slide" Target="slides/slide206.xml"/><Relationship Id="rId269" Type="http://schemas.openxmlformats.org/officeDocument/2006/relationships/slide" Target="slides/slide227.xml"/><Relationship Id="rId12" Type="http://schemas.openxmlformats.org/officeDocument/2006/relationships/slideMaster" Target="slideMasters/slideMaster12.xml"/><Relationship Id="rId33" Type="http://schemas.openxmlformats.org/officeDocument/2006/relationships/slideMaster" Target="slideMasters/slideMaster33.xml"/><Relationship Id="rId108" Type="http://schemas.openxmlformats.org/officeDocument/2006/relationships/slide" Target="slides/slide66.xml"/><Relationship Id="rId129" Type="http://schemas.openxmlformats.org/officeDocument/2006/relationships/slide" Target="slides/slide87.xml"/><Relationship Id="rId280" Type="http://schemas.openxmlformats.org/officeDocument/2006/relationships/slide" Target="slides/slide238.xml"/><Relationship Id="rId54" Type="http://schemas.openxmlformats.org/officeDocument/2006/relationships/slide" Target="slides/slide12.xml"/><Relationship Id="rId75" Type="http://schemas.openxmlformats.org/officeDocument/2006/relationships/slide" Target="slides/slide33.xml"/><Relationship Id="rId96" Type="http://schemas.openxmlformats.org/officeDocument/2006/relationships/slide" Target="slides/slide54.xml"/><Relationship Id="rId140" Type="http://schemas.openxmlformats.org/officeDocument/2006/relationships/slide" Target="slides/slide98.xml"/><Relationship Id="rId161" Type="http://schemas.openxmlformats.org/officeDocument/2006/relationships/slide" Target="slides/slide119.xml"/><Relationship Id="rId182" Type="http://schemas.openxmlformats.org/officeDocument/2006/relationships/slide" Target="slides/slide140.xml"/><Relationship Id="rId217" Type="http://schemas.openxmlformats.org/officeDocument/2006/relationships/slide" Target="slides/slide175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196.xml"/><Relationship Id="rId259" Type="http://schemas.openxmlformats.org/officeDocument/2006/relationships/slide" Target="slides/slide217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77.xml"/><Relationship Id="rId270" Type="http://schemas.openxmlformats.org/officeDocument/2006/relationships/slide" Target="slides/slide228.xml"/><Relationship Id="rId291" Type="http://schemas.openxmlformats.org/officeDocument/2006/relationships/notesMaster" Target="notesMasters/notesMaster1.xml"/><Relationship Id="rId44" Type="http://schemas.openxmlformats.org/officeDocument/2006/relationships/slide" Target="slides/slide2.xml"/><Relationship Id="rId65" Type="http://schemas.openxmlformats.org/officeDocument/2006/relationships/slide" Target="slides/slide23.xml"/><Relationship Id="rId86" Type="http://schemas.openxmlformats.org/officeDocument/2006/relationships/slide" Target="slides/slide44.xml"/><Relationship Id="rId130" Type="http://schemas.openxmlformats.org/officeDocument/2006/relationships/slide" Target="slides/slide88.xml"/><Relationship Id="rId151" Type="http://schemas.openxmlformats.org/officeDocument/2006/relationships/slide" Target="slides/slide109.xml"/><Relationship Id="rId172" Type="http://schemas.openxmlformats.org/officeDocument/2006/relationships/slide" Target="slides/slide130.xml"/><Relationship Id="rId193" Type="http://schemas.openxmlformats.org/officeDocument/2006/relationships/slide" Target="slides/slide151.xml"/><Relationship Id="rId207" Type="http://schemas.openxmlformats.org/officeDocument/2006/relationships/slide" Target="slides/slide165.xml"/><Relationship Id="rId228" Type="http://schemas.openxmlformats.org/officeDocument/2006/relationships/slide" Target="slides/slide186.xml"/><Relationship Id="rId249" Type="http://schemas.openxmlformats.org/officeDocument/2006/relationships/slide" Target="slides/slide207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67.xml"/><Relationship Id="rId260" Type="http://schemas.openxmlformats.org/officeDocument/2006/relationships/slide" Target="slides/slide218.xml"/><Relationship Id="rId281" Type="http://schemas.openxmlformats.org/officeDocument/2006/relationships/slide" Target="slides/slide239.xml"/><Relationship Id="rId34" Type="http://schemas.openxmlformats.org/officeDocument/2006/relationships/slideMaster" Target="slideMasters/slideMaster34.xml"/><Relationship Id="rId55" Type="http://schemas.openxmlformats.org/officeDocument/2006/relationships/slide" Target="slides/slide13.xml"/><Relationship Id="rId76" Type="http://schemas.openxmlformats.org/officeDocument/2006/relationships/slide" Target="slides/slide34.xml"/><Relationship Id="rId97" Type="http://schemas.openxmlformats.org/officeDocument/2006/relationships/slide" Target="slides/slide55.xml"/><Relationship Id="rId120" Type="http://schemas.openxmlformats.org/officeDocument/2006/relationships/slide" Target="slides/slide78.xml"/><Relationship Id="rId141" Type="http://schemas.openxmlformats.org/officeDocument/2006/relationships/slide" Target="slides/slide9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9.xml"/><Relationship Id="rId92" Type="http://schemas.openxmlformats.org/officeDocument/2006/relationships/slide" Target="slides/slide50.xml"/><Relationship Id="rId162" Type="http://schemas.openxmlformats.org/officeDocument/2006/relationships/slide" Target="slides/slide120.xml"/><Relationship Id="rId183" Type="http://schemas.openxmlformats.org/officeDocument/2006/relationships/slide" Target="slides/slide141.xml"/><Relationship Id="rId213" Type="http://schemas.openxmlformats.org/officeDocument/2006/relationships/slide" Target="slides/slide171.xml"/><Relationship Id="rId218" Type="http://schemas.openxmlformats.org/officeDocument/2006/relationships/slide" Target="slides/slide176.xml"/><Relationship Id="rId234" Type="http://schemas.openxmlformats.org/officeDocument/2006/relationships/slide" Target="slides/slide192.xml"/><Relationship Id="rId239" Type="http://schemas.openxmlformats.org/officeDocument/2006/relationships/slide" Target="slides/slide197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50" Type="http://schemas.openxmlformats.org/officeDocument/2006/relationships/slide" Target="slides/slide208.xml"/><Relationship Id="rId255" Type="http://schemas.openxmlformats.org/officeDocument/2006/relationships/slide" Target="slides/slide213.xml"/><Relationship Id="rId271" Type="http://schemas.openxmlformats.org/officeDocument/2006/relationships/slide" Target="slides/slide229.xml"/><Relationship Id="rId276" Type="http://schemas.openxmlformats.org/officeDocument/2006/relationships/slide" Target="slides/slide234.xml"/><Relationship Id="rId292" Type="http://schemas.openxmlformats.org/officeDocument/2006/relationships/presProps" Target="presProps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" Target="slides/slide3.xml"/><Relationship Id="rId66" Type="http://schemas.openxmlformats.org/officeDocument/2006/relationships/slide" Target="slides/slide24.xml"/><Relationship Id="rId87" Type="http://schemas.openxmlformats.org/officeDocument/2006/relationships/slide" Target="slides/slide45.xml"/><Relationship Id="rId110" Type="http://schemas.openxmlformats.org/officeDocument/2006/relationships/slide" Target="slides/slide68.xml"/><Relationship Id="rId115" Type="http://schemas.openxmlformats.org/officeDocument/2006/relationships/slide" Target="slides/slide73.xml"/><Relationship Id="rId131" Type="http://schemas.openxmlformats.org/officeDocument/2006/relationships/slide" Target="slides/slide89.xml"/><Relationship Id="rId136" Type="http://schemas.openxmlformats.org/officeDocument/2006/relationships/slide" Target="slides/slide94.xml"/><Relationship Id="rId157" Type="http://schemas.openxmlformats.org/officeDocument/2006/relationships/slide" Target="slides/slide115.xml"/><Relationship Id="rId178" Type="http://schemas.openxmlformats.org/officeDocument/2006/relationships/slide" Target="slides/slide136.xml"/><Relationship Id="rId61" Type="http://schemas.openxmlformats.org/officeDocument/2006/relationships/slide" Target="slides/slide19.xml"/><Relationship Id="rId82" Type="http://schemas.openxmlformats.org/officeDocument/2006/relationships/slide" Target="slides/slide40.xml"/><Relationship Id="rId152" Type="http://schemas.openxmlformats.org/officeDocument/2006/relationships/slide" Target="slides/slide110.xml"/><Relationship Id="rId173" Type="http://schemas.openxmlformats.org/officeDocument/2006/relationships/slide" Target="slides/slide131.xml"/><Relationship Id="rId194" Type="http://schemas.openxmlformats.org/officeDocument/2006/relationships/slide" Target="slides/slide152.xml"/><Relationship Id="rId199" Type="http://schemas.openxmlformats.org/officeDocument/2006/relationships/slide" Target="slides/slide157.xml"/><Relationship Id="rId203" Type="http://schemas.openxmlformats.org/officeDocument/2006/relationships/slide" Target="slides/slide161.xml"/><Relationship Id="rId208" Type="http://schemas.openxmlformats.org/officeDocument/2006/relationships/slide" Target="slides/slide166.xml"/><Relationship Id="rId229" Type="http://schemas.openxmlformats.org/officeDocument/2006/relationships/slide" Target="slides/slide187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182.xml"/><Relationship Id="rId240" Type="http://schemas.openxmlformats.org/officeDocument/2006/relationships/slide" Target="slides/slide198.xml"/><Relationship Id="rId245" Type="http://schemas.openxmlformats.org/officeDocument/2006/relationships/slide" Target="slides/slide203.xml"/><Relationship Id="rId261" Type="http://schemas.openxmlformats.org/officeDocument/2006/relationships/slide" Target="slides/slide219.xml"/><Relationship Id="rId266" Type="http://schemas.openxmlformats.org/officeDocument/2006/relationships/slide" Target="slides/slide224.xml"/><Relationship Id="rId287" Type="http://schemas.openxmlformats.org/officeDocument/2006/relationships/slide" Target="slides/slide245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14.xml"/><Relationship Id="rId77" Type="http://schemas.openxmlformats.org/officeDocument/2006/relationships/slide" Target="slides/slide35.xml"/><Relationship Id="rId100" Type="http://schemas.openxmlformats.org/officeDocument/2006/relationships/slide" Target="slides/slide58.xml"/><Relationship Id="rId105" Type="http://schemas.openxmlformats.org/officeDocument/2006/relationships/slide" Target="slides/slide63.xml"/><Relationship Id="rId126" Type="http://schemas.openxmlformats.org/officeDocument/2006/relationships/slide" Target="slides/slide84.xml"/><Relationship Id="rId147" Type="http://schemas.openxmlformats.org/officeDocument/2006/relationships/slide" Target="slides/slide105.xml"/><Relationship Id="rId168" Type="http://schemas.openxmlformats.org/officeDocument/2006/relationships/slide" Target="slides/slide126.xml"/><Relationship Id="rId282" Type="http://schemas.openxmlformats.org/officeDocument/2006/relationships/slide" Target="slides/slide24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9.xml"/><Relationship Id="rId72" Type="http://schemas.openxmlformats.org/officeDocument/2006/relationships/slide" Target="slides/slide30.xml"/><Relationship Id="rId93" Type="http://schemas.openxmlformats.org/officeDocument/2006/relationships/slide" Target="slides/slide51.xml"/><Relationship Id="rId98" Type="http://schemas.openxmlformats.org/officeDocument/2006/relationships/slide" Target="slides/slide56.xml"/><Relationship Id="rId121" Type="http://schemas.openxmlformats.org/officeDocument/2006/relationships/slide" Target="slides/slide79.xml"/><Relationship Id="rId142" Type="http://schemas.openxmlformats.org/officeDocument/2006/relationships/slide" Target="slides/slide100.xml"/><Relationship Id="rId163" Type="http://schemas.openxmlformats.org/officeDocument/2006/relationships/slide" Target="slides/slide121.xml"/><Relationship Id="rId184" Type="http://schemas.openxmlformats.org/officeDocument/2006/relationships/slide" Target="slides/slide142.xml"/><Relationship Id="rId189" Type="http://schemas.openxmlformats.org/officeDocument/2006/relationships/slide" Target="slides/slide147.xml"/><Relationship Id="rId219" Type="http://schemas.openxmlformats.org/officeDocument/2006/relationships/slide" Target="slides/slide177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72.xml"/><Relationship Id="rId230" Type="http://schemas.openxmlformats.org/officeDocument/2006/relationships/slide" Target="slides/slide188.xml"/><Relationship Id="rId235" Type="http://schemas.openxmlformats.org/officeDocument/2006/relationships/slide" Target="slides/slide193.xml"/><Relationship Id="rId251" Type="http://schemas.openxmlformats.org/officeDocument/2006/relationships/slide" Target="slides/slide209.xml"/><Relationship Id="rId256" Type="http://schemas.openxmlformats.org/officeDocument/2006/relationships/slide" Target="slides/slide214.xml"/><Relationship Id="rId277" Type="http://schemas.openxmlformats.org/officeDocument/2006/relationships/slide" Target="slides/slide235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4.xml"/><Relationship Id="rId67" Type="http://schemas.openxmlformats.org/officeDocument/2006/relationships/slide" Target="slides/slide25.xml"/><Relationship Id="rId116" Type="http://schemas.openxmlformats.org/officeDocument/2006/relationships/slide" Target="slides/slide74.xml"/><Relationship Id="rId137" Type="http://schemas.openxmlformats.org/officeDocument/2006/relationships/slide" Target="slides/slide95.xml"/><Relationship Id="rId158" Type="http://schemas.openxmlformats.org/officeDocument/2006/relationships/slide" Target="slides/slide116.xml"/><Relationship Id="rId272" Type="http://schemas.openxmlformats.org/officeDocument/2006/relationships/slide" Target="slides/slide230.xml"/><Relationship Id="rId293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20.xml"/><Relationship Id="rId83" Type="http://schemas.openxmlformats.org/officeDocument/2006/relationships/slide" Target="slides/slide41.xml"/><Relationship Id="rId88" Type="http://schemas.openxmlformats.org/officeDocument/2006/relationships/slide" Target="slides/slide46.xml"/><Relationship Id="rId111" Type="http://schemas.openxmlformats.org/officeDocument/2006/relationships/slide" Target="slides/slide69.xml"/><Relationship Id="rId132" Type="http://schemas.openxmlformats.org/officeDocument/2006/relationships/slide" Target="slides/slide90.xml"/><Relationship Id="rId153" Type="http://schemas.openxmlformats.org/officeDocument/2006/relationships/slide" Target="slides/slide111.xml"/><Relationship Id="rId174" Type="http://schemas.openxmlformats.org/officeDocument/2006/relationships/slide" Target="slides/slide132.xml"/><Relationship Id="rId179" Type="http://schemas.openxmlformats.org/officeDocument/2006/relationships/slide" Target="slides/slide137.xml"/><Relationship Id="rId195" Type="http://schemas.openxmlformats.org/officeDocument/2006/relationships/slide" Target="slides/slide153.xml"/><Relationship Id="rId209" Type="http://schemas.openxmlformats.org/officeDocument/2006/relationships/slide" Target="slides/slide167.xml"/><Relationship Id="rId190" Type="http://schemas.openxmlformats.org/officeDocument/2006/relationships/slide" Target="slides/slide148.xml"/><Relationship Id="rId204" Type="http://schemas.openxmlformats.org/officeDocument/2006/relationships/slide" Target="slides/slide162.xml"/><Relationship Id="rId220" Type="http://schemas.openxmlformats.org/officeDocument/2006/relationships/slide" Target="slides/slide178.xml"/><Relationship Id="rId225" Type="http://schemas.openxmlformats.org/officeDocument/2006/relationships/slide" Target="slides/slide183.xml"/><Relationship Id="rId241" Type="http://schemas.openxmlformats.org/officeDocument/2006/relationships/slide" Target="slides/slide199.xml"/><Relationship Id="rId246" Type="http://schemas.openxmlformats.org/officeDocument/2006/relationships/slide" Target="slides/slide204.xml"/><Relationship Id="rId267" Type="http://schemas.openxmlformats.org/officeDocument/2006/relationships/slide" Target="slides/slide225.xml"/><Relationship Id="rId288" Type="http://schemas.openxmlformats.org/officeDocument/2006/relationships/slide" Target="slides/slide246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" Target="slides/slide15.xml"/><Relationship Id="rId106" Type="http://schemas.openxmlformats.org/officeDocument/2006/relationships/slide" Target="slides/slide64.xml"/><Relationship Id="rId127" Type="http://schemas.openxmlformats.org/officeDocument/2006/relationships/slide" Target="slides/slide85.xml"/><Relationship Id="rId262" Type="http://schemas.openxmlformats.org/officeDocument/2006/relationships/slide" Target="slides/slide220.xml"/><Relationship Id="rId283" Type="http://schemas.openxmlformats.org/officeDocument/2006/relationships/slide" Target="slides/slide24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" Target="slides/slide10.xml"/><Relationship Id="rId73" Type="http://schemas.openxmlformats.org/officeDocument/2006/relationships/slide" Target="slides/slide31.xml"/><Relationship Id="rId78" Type="http://schemas.openxmlformats.org/officeDocument/2006/relationships/slide" Target="slides/slide36.xml"/><Relationship Id="rId94" Type="http://schemas.openxmlformats.org/officeDocument/2006/relationships/slide" Target="slides/slide52.xml"/><Relationship Id="rId99" Type="http://schemas.openxmlformats.org/officeDocument/2006/relationships/slide" Target="slides/slide57.xml"/><Relationship Id="rId101" Type="http://schemas.openxmlformats.org/officeDocument/2006/relationships/slide" Target="slides/slide59.xml"/><Relationship Id="rId122" Type="http://schemas.openxmlformats.org/officeDocument/2006/relationships/slide" Target="slides/slide80.xml"/><Relationship Id="rId143" Type="http://schemas.openxmlformats.org/officeDocument/2006/relationships/slide" Target="slides/slide101.xml"/><Relationship Id="rId148" Type="http://schemas.openxmlformats.org/officeDocument/2006/relationships/slide" Target="slides/slide106.xml"/><Relationship Id="rId164" Type="http://schemas.openxmlformats.org/officeDocument/2006/relationships/slide" Target="slides/slide122.xml"/><Relationship Id="rId169" Type="http://schemas.openxmlformats.org/officeDocument/2006/relationships/slide" Target="slides/slide127.xml"/><Relationship Id="rId185" Type="http://schemas.openxmlformats.org/officeDocument/2006/relationships/slide" Target="slides/slide14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38.xml"/><Relationship Id="rId210" Type="http://schemas.openxmlformats.org/officeDocument/2006/relationships/slide" Target="slides/slide168.xml"/><Relationship Id="rId215" Type="http://schemas.openxmlformats.org/officeDocument/2006/relationships/slide" Target="slides/slide173.xml"/><Relationship Id="rId236" Type="http://schemas.openxmlformats.org/officeDocument/2006/relationships/slide" Target="slides/slide194.xml"/><Relationship Id="rId257" Type="http://schemas.openxmlformats.org/officeDocument/2006/relationships/slide" Target="slides/slide215.xml"/><Relationship Id="rId278" Type="http://schemas.openxmlformats.org/officeDocument/2006/relationships/slide" Target="slides/slide236.xml"/><Relationship Id="rId26" Type="http://schemas.openxmlformats.org/officeDocument/2006/relationships/slideMaster" Target="slideMasters/slideMaster26.xml"/><Relationship Id="rId231" Type="http://schemas.openxmlformats.org/officeDocument/2006/relationships/slide" Target="slides/slide189.xml"/><Relationship Id="rId252" Type="http://schemas.openxmlformats.org/officeDocument/2006/relationships/slide" Target="slides/slide210.xml"/><Relationship Id="rId273" Type="http://schemas.openxmlformats.org/officeDocument/2006/relationships/slide" Target="slides/slide231.xml"/><Relationship Id="rId294" Type="http://schemas.openxmlformats.org/officeDocument/2006/relationships/theme" Target="theme/theme1.xml"/><Relationship Id="rId47" Type="http://schemas.openxmlformats.org/officeDocument/2006/relationships/slide" Target="slides/slide5.xml"/><Relationship Id="rId68" Type="http://schemas.openxmlformats.org/officeDocument/2006/relationships/slide" Target="slides/slide26.xml"/><Relationship Id="rId89" Type="http://schemas.openxmlformats.org/officeDocument/2006/relationships/slide" Target="slides/slide47.xml"/><Relationship Id="rId112" Type="http://schemas.openxmlformats.org/officeDocument/2006/relationships/slide" Target="slides/slide70.xml"/><Relationship Id="rId133" Type="http://schemas.openxmlformats.org/officeDocument/2006/relationships/slide" Target="slides/slide91.xml"/><Relationship Id="rId154" Type="http://schemas.openxmlformats.org/officeDocument/2006/relationships/slide" Target="slides/slide112.xml"/><Relationship Id="rId175" Type="http://schemas.openxmlformats.org/officeDocument/2006/relationships/slide" Target="slides/slide133.xml"/><Relationship Id="rId196" Type="http://schemas.openxmlformats.org/officeDocument/2006/relationships/slide" Target="slides/slide154.xml"/><Relationship Id="rId200" Type="http://schemas.openxmlformats.org/officeDocument/2006/relationships/slide" Target="slides/slide158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179.xml"/><Relationship Id="rId242" Type="http://schemas.openxmlformats.org/officeDocument/2006/relationships/slide" Target="slides/slide200.xml"/><Relationship Id="rId263" Type="http://schemas.openxmlformats.org/officeDocument/2006/relationships/slide" Target="slides/slide221.xml"/><Relationship Id="rId284" Type="http://schemas.openxmlformats.org/officeDocument/2006/relationships/slide" Target="slides/slide242.xml"/><Relationship Id="rId37" Type="http://schemas.openxmlformats.org/officeDocument/2006/relationships/slideMaster" Target="slideMasters/slideMaster37.xml"/><Relationship Id="rId58" Type="http://schemas.openxmlformats.org/officeDocument/2006/relationships/slide" Target="slides/slide16.xml"/><Relationship Id="rId79" Type="http://schemas.openxmlformats.org/officeDocument/2006/relationships/slide" Target="slides/slide37.xml"/><Relationship Id="rId102" Type="http://schemas.openxmlformats.org/officeDocument/2006/relationships/slide" Target="slides/slide60.xml"/><Relationship Id="rId123" Type="http://schemas.openxmlformats.org/officeDocument/2006/relationships/slide" Target="slides/slide81.xml"/><Relationship Id="rId144" Type="http://schemas.openxmlformats.org/officeDocument/2006/relationships/slide" Target="slides/slide102.xml"/><Relationship Id="rId90" Type="http://schemas.openxmlformats.org/officeDocument/2006/relationships/slide" Target="slides/slide48.xml"/><Relationship Id="rId165" Type="http://schemas.openxmlformats.org/officeDocument/2006/relationships/slide" Target="slides/slide123.xml"/><Relationship Id="rId186" Type="http://schemas.openxmlformats.org/officeDocument/2006/relationships/slide" Target="slides/slide144.xml"/><Relationship Id="rId211" Type="http://schemas.openxmlformats.org/officeDocument/2006/relationships/slide" Target="slides/slide169.xml"/><Relationship Id="rId232" Type="http://schemas.openxmlformats.org/officeDocument/2006/relationships/slide" Target="slides/slide190.xml"/><Relationship Id="rId253" Type="http://schemas.openxmlformats.org/officeDocument/2006/relationships/slide" Target="slides/slide211.xml"/><Relationship Id="rId274" Type="http://schemas.openxmlformats.org/officeDocument/2006/relationships/slide" Target="slides/slide232.xml"/><Relationship Id="rId295" Type="http://schemas.openxmlformats.org/officeDocument/2006/relationships/tableStyles" Target="tableStyles.xml"/><Relationship Id="rId27" Type="http://schemas.openxmlformats.org/officeDocument/2006/relationships/slideMaster" Target="slideMasters/slideMaster27.xml"/><Relationship Id="rId48" Type="http://schemas.openxmlformats.org/officeDocument/2006/relationships/slide" Target="slides/slide6.xml"/><Relationship Id="rId69" Type="http://schemas.openxmlformats.org/officeDocument/2006/relationships/slide" Target="slides/slide27.xml"/><Relationship Id="rId113" Type="http://schemas.openxmlformats.org/officeDocument/2006/relationships/slide" Target="slides/slide71.xml"/><Relationship Id="rId134" Type="http://schemas.openxmlformats.org/officeDocument/2006/relationships/slide" Target="slides/slide92.xml"/><Relationship Id="rId80" Type="http://schemas.openxmlformats.org/officeDocument/2006/relationships/slide" Target="slides/slide38.xml"/><Relationship Id="rId155" Type="http://schemas.openxmlformats.org/officeDocument/2006/relationships/slide" Target="slides/slide113.xml"/><Relationship Id="rId176" Type="http://schemas.openxmlformats.org/officeDocument/2006/relationships/slide" Target="slides/slide134.xml"/><Relationship Id="rId197" Type="http://schemas.openxmlformats.org/officeDocument/2006/relationships/slide" Target="slides/slide155.xml"/><Relationship Id="rId201" Type="http://schemas.openxmlformats.org/officeDocument/2006/relationships/slide" Target="slides/slide159.xml"/><Relationship Id="rId222" Type="http://schemas.openxmlformats.org/officeDocument/2006/relationships/slide" Target="slides/slide180.xml"/><Relationship Id="rId243" Type="http://schemas.openxmlformats.org/officeDocument/2006/relationships/slide" Target="slides/slide201.xml"/><Relationship Id="rId264" Type="http://schemas.openxmlformats.org/officeDocument/2006/relationships/slide" Target="slides/slide222.xml"/><Relationship Id="rId285" Type="http://schemas.openxmlformats.org/officeDocument/2006/relationships/slide" Target="slides/slide243.xml"/><Relationship Id="rId17" Type="http://schemas.openxmlformats.org/officeDocument/2006/relationships/slideMaster" Target="slideMasters/slideMaster17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17.xml"/><Relationship Id="rId103" Type="http://schemas.openxmlformats.org/officeDocument/2006/relationships/slide" Target="slides/slide61.xml"/><Relationship Id="rId124" Type="http://schemas.openxmlformats.org/officeDocument/2006/relationships/slide" Target="slides/slide82.xml"/><Relationship Id="rId70" Type="http://schemas.openxmlformats.org/officeDocument/2006/relationships/slide" Target="slides/slide28.xml"/><Relationship Id="rId91" Type="http://schemas.openxmlformats.org/officeDocument/2006/relationships/slide" Target="slides/slide49.xml"/><Relationship Id="rId145" Type="http://schemas.openxmlformats.org/officeDocument/2006/relationships/slide" Target="slides/slide103.xml"/><Relationship Id="rId166" Type="http://schemas.openxmlformats.org/officeDocument/2006/relationships/slide" Target="slides/slide124.xml"/><Relationship Id="rId187" Type="http://schemas.openxmlformats.org/officeDocument/2006/relationships/slide" Target="slides/slide145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70.xml"/><Relationship Id="rId233" Type="http://schemas.openxmlformats.org/officeDocument/2006/relationships/slide" Target="slides/slide191.xml"/><Relationship Id="rId254" Type="http://schemas.openxmlformats.org/officeDocument/2006/relationships/slide" Target="slides/slide212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7.xml"/><Relationship Id="rId114" Type="http://schemas.openxmlformats.org/officeDocument/2006/relationships/slide" Target="slides/slide72.xml"/><Relationship Id="rId275" Type="http://schemas.openxmlformats.org/officeDocument/2006/relationships/slide" Target="slides/slide233.xml"/><Relationship Id="rId60" Type="http://schemas.openxmlformats.org/officeDocument/2006/relationships/slide" Target="slides/slide18.xml"/><Relationship Id="rId81" Type="http://schemas.openxmlformats.org/officeDocument/2006/relationships/slide" Target="slides/slide39.xml"/><Relationship Id="rId135" Type="http://schemas.openxmlformats.org/officeDocument/2006/relationships/slide" Target="slides/slide93.xml"/><Relationship Id="rId156" Type="http://schemas.openxmlformats.org/officeDocument/2006/relationships/slide" Target="slides/slide114.xml"/><Relationship Id="rId177" Type="http://schemas.openxmlformats.org/officeDocument/2006/relationships/slide" Target="slides/slide135.xml"/><Relationship Id="rId198" Type="http://schemas.openxmlformats.org/officeDocument/2006/relationships/slide" Target="slides/slide156.xml"/><Relationship Id="rId202" Type="http://schemas.openxmlformats.org/officeDocument/2006/relationships/slide" Target="slides/slide160.xml"/><Relationship Id="rId223" Type="http://schemas.openxmlformats.org/officeDocument/2006/relationships/slide" Target="slides/slide181.xml"/><Relationship Id="rId244" Type="http://schemas.openxmlformats.org/officeDocument/2006/relationships/slide" Target="slides/slide202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265" Type="http://schemas.openxmlformats.org/officeDocument/2006/relationships/slide" Target="slides/slide223.xml"/><Relationship Id="rId286" Type="http://schemas.openxmlformats.org/officeDocument/2006/relationships/slide" Target="slides/slide244.xml"/><Relationship Id="rId50" Type="http://schemas.openxmlformats.org/officeDocument/2006/relationships/slide" Target="slides/slide8.xml"/><Relationship Id="rId104" Type="http://schemas.openxmlformats.org/officeDocument/2006/relationships/slide" Target="slides/slide62.xml"/><Relationship Id="rId125" Type="http://schemas.openxmlformats.org/officeDocument/2006/relationships/slide" Target="slides/slide83.xml"/><Relationship Id="rId146" Type="http://schemas.openxmlformats.org/officeDocument/2006/relationships/slide" Target="slides/slide104.xml"/><Relationship Id="rId167" Type="http://schemas.openxmlformats.org/officeDocument/2006/relationships/slide" Target="slides/slide125.xml"/><Relationship Id="rId188" Type="http://schemas.openxmlformats.org/officeDocument/2006/relationships/slide" Target="slides/slide1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D84CA-D99F-4C25-ACEC-6E5AD653750D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466232-DAA7-423D-B91C-8E558186D90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24771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9EB070-5C1C-4EAF-8966-1D41C73CF72B}" type="slidenum">
              <a:rPr lang="en-GB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9600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9EB070-5C1C-4EAF-8966-1D41C73CF72B}" type="slidenum">
              <a:rPr lang="en-GB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41085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471D5BAC-F9EE-45D2-AA25-173EAA9B621A}" type="slidenum">
              <a:rPr lang="en-GB" sz="1200">
                <a:solidFill>
                  <a:prstClr val="black"/>
                </a:solidFill>
              </a:rPr>
              <a:pPr eaLnBrk="1" hangingPunct="1"/>
              <a:t>76</a:t>
            </a:fld>
            <a:endParaRPr lang="en-GB" sz="1200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nl-BE" smtClean="0"/>
          </a:p>
        </p:txBody>
      </p:sp>
    </p:spTree>
    <p:extLst>
      <p:ext uri="{BB962C8B-B14F-4D97-AF65-F5344CB8AC3E}">
        <p14:creationId xmlns:p14="http://schemas.microsoft.com/office/powerpoint/2010/main" val="3882187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E1DB42AF-C250-4542-9BFC-80F6A66AA0F4}" type="slidenum">
              <a:rPr lang="en-GB" sz="1200">
                <a:solidFill>
                  <a:prstClr val="black"/>
                </a:solidFill>
              </a:rPr>
              <a:pPr eaLnBrk="1" hangingPunct="1"/>
              <a:t>77</a:t>
            </a:fld>
            <a:endParaRPr lang="en-GB" sz="1200">
              <a:solidFill>
                <a:prstClr val="black"/>
              </a:solidFill>
            </a:endParaRPr>
          </a:p>
        </p:txBody>
      </p:sp>
      <p:sp>
        <p:nvSpPr>
          <p:cNvPr id="12083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BE" smtClean="0"/>
          </a:p>
        </p:txBody>
      </p:sp>
    </p:spTree>
    <p:extLst>
      <p:ext uri="{BB962C8B-B14F-4D97-AF65-F5344CB8AC3E}">
        <p14:creationId xmlns:p14="http://schemas.microsoft.com/office/powerpoint/2010/main" val="3718446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7520B9A5-15CA-4CF6-A410-2D34247DD8F1}" type="slidenum">
              <a:rPr lang="en-GB" sz="1200">
                <a:solidFill>
                  <a:prstClr val="black"/>
                </a:solidFill>
              </a:rPr>
              <a:pPr eaLnBrk="1" hangingPunct="1"/>
              <a:t>82</a:t>
            </a:fld>
            <a:endParaRPr lang="en-GB" sz="1200">
              <a:solidFill>
                <a:prstClr val="black"/>
              </a:solidFill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BE" smtClean="0"/>
          </a:p>
        </p:txBody>
      </p:sp>
    </p:spTree>
    <p:extLst>
      <p:ext uri="{BB962C8B-B14F-4D97-AF65-F5344CB8AC3E}">
        <p14:creationId xmlns:p14="http://schemas.microsoft.com/office/powerpoint/2010/main" val="3685827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7520B9A5-15CA-4CF6-A410-2D34247DD8F1}" type="slidenum">
              <a:rPr lang="en-GB" sz="1200">
                <a:solidFill>
                  <a:prstClr val="black"/>
                </a:solidFill>
              </a:rPr>
              <a:pPr eaLnBrk="1" hangingPunct="1"/>
              <a:t>84</a:t>
            </a:fld>
            <a:endParaRPr lang="en-GB" sz="1200">
              <a:solidFill>
                <a:prstClr val="black"/>
              </a:solidFill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BE" smtClean="0"/>
          </a:p>
        </p:txBody>
      </p:sp>
    </p:spTree>
    <p:extLst>
      <p:ext uri="{BB962C8B-B14F-4D97-AF65-F5344CB8AC3E}">
        <p14:creationId xmlns:p14="http://schemas.microsoft.com/office/powerpoint/2010/main" val="1050932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7520B9A5-15CA-4CF6-A410-2D34247DD8F1}" type="slidenum">
              <a:rPr lang="en-GB" sz="1200">
                <a:solidFill>
                  <a:prstClr val="black"/>
                </a:solidFill>
              </a:rPr>
              <a:pPr eaLnBrk="1" hangingPunct="1"/>
              <a:t>85</a:t>
            </a:fld>
            <a:endParaRPr lang="en-GB" sz="1200">
              <a:solidFill>
                <a:prstClr val="black"/>
              </a:solidFill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BE" smtClean="0"/>
          </a:p>
        </p:txBody>
      </p:sp>
    </p:spTree>
    <p:extLst>
      <p:ext uri="{BB962C8B-B14F-4D97-AF65-F5344CB8AC3E}">
        <p14:creationId xmlns:p14="http://schemas.microsoft.com/office/powerpoint/2010/main" val="1183325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7172E38D-44FD-4728-85DD-70890CD2A10B}" type="slidenum">
              <a:rPr lang="en-GB" sz="1200">
                <a:solidFill>
                  <a:prstClr val="black"/>
                </a:solidFill>
              </a:rPr>
              <a:pPr eaLnBrk="1" hangingPunct="1"/>
              <a:t>157</a:t>
            </a:fld>
            <a:endParaRPr lang="en-GB" sz="1200">
              <a:solidFill>
                <a:prstClr val="black"/>
              </a:solidFill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BE" smtClean="0"/>
          </a:p>
        </p:txBody>
      </p:sp>
    </p:spTree>
    <p:extLst>
      <p:ext uri="{BB962C8B-B14F-4D97-AF65-F5344CB8AC3E}">
        <p14:creationId xmlns:p14="http://schemas.microsoft.com/office/powerpoint/2010/main" val="1448787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6DF39B73-3CCB-4EF3-8030-0E4ED60B7C7C}" type="slidenum">
              <a:rPr lang="en-GB" sz="1200">
                <a:solidFill>
                  <a:prstClr val="black"/>
                </a:solidFill>
              </a:rPr>
              <a:pPr eaLnBrk="1" hangingPunct="1"/>
              <a:t>158</a:t>
            </a:fld>
            <a:endParaRPr lang="en-GB" sz="1200">
              <a:solidFill>
                <a:prstClr val="black"/>
              </a:solidFill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BE" smtClean="0"/>
          </a:p>
        </p:txBody>
      </p:sp>
    </p:spTree>
    <p:extLst>
      <p:ext uri="{BB962C8B-B14F-4D97-AF65-F5344CB8AC3E}">
        <p14:creationId xmlns:p14="http://schemas.microsoft.com/office/powerpoint/2010/main" val="986561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2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9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8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8.xml"/></Relationships>
</file>

<file path=ppt/slideLayouts/_rels/slideLayout5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8.xml"/></Relationships>
</file>

<file path=ppt/slideLayouts/_rels/slideLayout5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8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982D01-FC81-4662-8FB6-4C445157B3C9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87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721671-EC8E-4F03-A651-C6ABA2AA0FB9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16903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70104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933893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54324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06923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0334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971188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527122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333544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3244648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5216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FD715-5588-4FA5-A984-7DF205CFC85D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23817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4352674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0826712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8476142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505961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0048772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2294745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8749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82713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490577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161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06787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70654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44788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9825766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9706324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296525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179856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5959903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477943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169746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59707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6331810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9564026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1220564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4718105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93758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5562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4617838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3603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18707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73965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773174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652906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5569828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2355830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7434934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6138015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1167202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1686071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7585206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9246055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5678628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97628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0842816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07094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02873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361160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39028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3058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2119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496118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7122642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013994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45873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5726062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1864028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4591251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4061034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7201259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7355182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6220755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1177604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13757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26111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28611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862364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70861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59143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39153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8227498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8784039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1408874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2676037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45912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0975979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82522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599927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1720584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9449412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6302980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7885448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01505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26574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6352908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12003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83105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325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755184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1724320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2747176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25400" ty="6350" sx="71000" sy="71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26498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9207489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  <p:sp>
        <p:nvSpPr>
          <p:cNvPr id="10" name="Rectangle 9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25400" ty="6350" sx="71000" sy="71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041844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2723807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2249218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054704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0719594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35326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720569-B6B3-4322-B745-B65D3D10630B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102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7340026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/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15899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7164185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478699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0625099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0842432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7858250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1273370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2070884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787889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788544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6382303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062950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9385786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8274732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2661284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804634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2267388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1345132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9268905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4137257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76768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7219422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3920623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588626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9531184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5278274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392633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1665519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0117104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110199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6505706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34399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9716871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8919409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7657B-487B-4F1F-8F74-981E0B596796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41819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32B66-7745-4034-B3BB-9A28FEDCFF06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41398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36D11-D06E-4814-A5D6-4B6DBFC6CBE0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4271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0FA15-4A3A-4567-BFF8-09F9674038D1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30912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428BA-486A-4E6F-9B1B-2BABAB970787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5371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B2D5A-AD07-4B31-A30F-58ACD71D7FC3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30820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10964-E114-42CA-BA35-668222DF718F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70042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2A928-E073-45D8-A3EB-274C5353FFFC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95910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27DCC-4968-46A7-9426-596E4E720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3758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2857145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0A0FA-58FB-4490-B7E0-BFBF08C207CC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691733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A6D0F-EBB0-40C4-9688-9012F80BA33B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45704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7657B-487B-4F1F-8F74-981E0B596796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79509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32B66-7745-4034-B3BB-9A28FEDCFF06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19594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36D11-D06E-4814-A5D6-4B6DBFC6CBE0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473381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0FA15-4A3A-4567-BFF8-09F9674038D1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43523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428BA-486A-4E6F-9B1B-2BABAB970787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96337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B2D5A-AD07-4B31-A30F-58ACD71D7FC3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54998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10964-E114-42CA-BA35-668222DF718F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91835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2A928-E073-45D8-A3EB-274C5353FFFC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6897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618713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27DCC-4968-46A7-9426-596E4E720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89761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0A0FA-58FB-4490-B7E0-BFBF08C207CC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83806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A6D0F-EBB0-40C4-9688-9012F80BA33B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28182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7657B-487B-4F1F-8F74-981E0B596796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78571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32B66-7745-4034-B3BB-9A28FEDCFF06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0850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36D11-D06E-4814-A5D6-4B6DBFC6CBE0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80645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0FA15-4A3A-4567-BFF8-09F9674038D1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63462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428BA-486A-4E6F-9B1B-2BABAB970787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00765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B2D5A-AD07-4B31-A30F-58ACD71D7FC3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15760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10964-E114-42CA-BA35-668222DF718F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502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8744085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2A928-E073-45D8-A3EB-274C5353FFFC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589351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27DCC-4968-46A7-9426-596E4E720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05785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0A0FA-58FB-4490-B7E0-BFBF08C207CC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97289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A6D0F-EBB0-40C4-9688-9012F80BA33B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089424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7657B-487B-4F1F-8F74-981E0B596796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07509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32B66-7745-4034-B3BB-9A28FEDCFF06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812859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36D11-D06E-4814-A5D6-4B6DBFC6CBE0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99407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0FA15-4A3A-4567-BFF8-09F9674038D1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01363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428BA-486A-4E6F-9B1B-2BABAB970787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549717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B2D5A-AD07-4B31-A30F-58ACD71D7FC3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5346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93318157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10964-E114-42CA-BA35-668222DF718F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864886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2A928-E073-45D8-A3EB-274C5353FFFC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205187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27DCC-4968-46A7-9426-596E4E720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2378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0A0FA-58FB-4490-B7E0-BFBF08C207CC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0323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A6D0F-EBB0-40C4-9688-9012F80BA33B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054407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221237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66005790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61505784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0472681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349986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16663427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93934446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5862186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7157091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30061190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9990968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34419041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40977622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96950414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611009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178108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61401688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08831168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25209891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7657B-487B-4F1F-8F74-981E0B596796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017586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32B66-7745-4034-B3BB-9A28FEDCFF06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519838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36D11-D06E-4814-A5D6-4B6DBFC6CBE0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80601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0FA15-4A3A-4567-BFF8-09F9674038D1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716908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428BA-486A-4E6F-9B1B-2BABAB970787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451960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B2D5A-AD07-4B31-A30F-58ACD71D7FC3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543012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10964-E114-42CA-BA35-668222DF718F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85039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2A928-E073-45D8-A3EB-274C5353FFFC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28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A90752-5FA2-4943-A30B-24882E113293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1202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69442941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27DCC-4968-46A7-9426-596E4E720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009358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0A0FA-58FB-4490-B7E0-BFBF08C207CC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292858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A6D0F-EBB0-40C4-9688-9012F80BA33B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711756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87657B-487B-4F1F-8F74-981E0B59679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063871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32B66-7745-4034-B3BB-9A28FEDCFF0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150758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36D11-D06E-4814-A5D6-4B6DBFC6CBE0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014879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A0FA15-4A3A-4567-BFF8-09F9674038D1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191720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9428BA-486A-4E6F-9B1B-2BABAB970787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13097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B2D5A-AD07-4B31-A30F-58ACD71D7FC3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354090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10964-E114-42CA-BA35-668222DF718F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3269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33398945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1A2A928-E073-45D8-A3EB-274C5353FFF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550646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227DCC-4968-46A7-9426-596E4E720B6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218684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40A0FA-58FB-4490-B7E0-BFBF08C207C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024138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A6D0F-EBB0-40C4-9688-9012F80BA33B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024932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87657B-487B-4F1F-8F74-981E0B59679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087720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32B66-7745-4034-B3BB-9A28FEDCFF0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381325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36D11-D06E-4814-A5D6-4B6DBFC6CBE0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899908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A0FA15-4A3A-4567-BFF8-09F9674038D1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155942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9428BA-486A-4E6F-9B1B-2BABAB970787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942002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B2D5A-AD07-4B31-A30F-58ACD71D7FC3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2597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98274731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10964-E114-42CA-BA35-668222DF718F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230668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A2A928-E073-45D8-A3EB-274C5353FFF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625661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227DCC-4968-46A7-9426-596E4E720B6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218532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578979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676127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6786156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21672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1877443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041845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40A0FA-58FB-4490-B7E0-BFBF08C207C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5505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57836515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A6D0F-EBB0-40C4-9688-9012F80BA33B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446271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87657B-487B-4F1F-8F74-981E0B59679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796034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32B66-7745-4034-B3BB-9A28FEDCFF0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249260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36D11-D06E-4814-A5D6-4B6DBFC6CBE0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163274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A0FA15-4A3A-4567-BFF8-09F9674038D1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335138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9428BA-486A-4E6F-9B1B-2BABAB970787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617969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B2D5A-AD07-4B31-A30F-58ACD71D7FC3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43153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10964-E114-42CA-BA35-668222DF718F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858596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A2A928-E073-45D8-A3EB-274C5353FFF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224367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227DCC-4968-46A7-9426-596E4E720B6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2060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91481242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40A0FA-58FB-4490-B7E0-BFBF08C207C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176903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A6D0F-EBB0-40C4-9688-9012F80BA33B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988646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87657B-487B-4F1F-8F74-981E0B59679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1358286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32B66-7745-4034-B3BB-9A28FEDCFF0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821435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36D11-D06E-4814-A5D6-4B6DBFC6CBE0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073780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A0FA15-4A3A-4567-BFF8-09F9674038D1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314622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9428BA-486A-4E6F-9B1B-2BABAB970787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143552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B2D5A-AD07-4B31-A30F-58ACD71D7FC3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918032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10964-E114-42CA-BA35-668222DF718F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468006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A2A928-E073-45D8-A3EB-274C5353FFF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2686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09786727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227DCC-4968-46A7-9426-596E4E720B6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155609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151781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302674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66129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607589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880162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551240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40A0FA-58FB-4490-B7E0-BFBF08C207C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628343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A6D0F-EBB0-40C4-9688-9012F80BA33B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717489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87657B-487B-4F1F-8F74-981E0B59679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04885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73646121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32B66-7745-4034-B3BB-9A28FEDCFF0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047792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36D11-D06E-4814-A5D6-4B6DBFC6CBE0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986197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A0FA15-4A3A-4567-BFF8-09F9674038D1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12118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9428BA-486A-4E6F-9B1B-2BABAB970787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866767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B2D5A-AD07-4B31-A30F-58ACD71D7FC3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149994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10964-E114-42CA-BA35-668222DF718F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638958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A2A928-E073-45D8-A3EB-274C5353FFF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022775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227DCC-4968-46A7-9426-596E4E720B6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586080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531426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6447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78605432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58912576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074687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6853744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638659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40A0FA-58FB-4490-B7E0-BFBF08C207C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639575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A6D0F-EBB0-40C4-9688-9012F80BA33B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300975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87657B-487B-4F1F-8F74-981E0B59679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642842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32B66-7745-4034-B3BB-9A28FEDCFF0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950713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36D11-D06E-4814-A5D6-4B6DBFC6CBE0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711582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A0FA15-4A3A-4567-BFF8-09F9674038D1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1086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90502139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9428BA-486A-4E6F-9B1B-2BABAB970787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494352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B2D5A-AD07-4B31-A30F-58ACD71D7FC3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551261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10964-E114-42CA-BA35-668222DF718F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046051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A2A928-E073-45D8-A3EB-274C5353FFF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306918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227DCC-4968-46A7-9426-596E4E720B6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825843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848249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563614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406738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535771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6751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38753066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673018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40A0FA-58FB-4490-B7E0-BFBF08C207C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110297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A6D0F-EBB0-40C4-9688-9012F80BA33B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522443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87657B-487B-4F1F-8F74-981E0B59679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245942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32B66-7745-4034-B3BB-9A28FEDCFF0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028148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36D11-D06E-4814-A5D6-4B6DBFC6CBE0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797107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A0FA15-4A3A-4567-BFF8-09F9674038D1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607772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9428BA-486A-4E6F-9B1B-2BABAB970787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206953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B2D5A-AD07-4B31-A30F-58ACD71D7FC3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306943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10964-E114-42CA-BA35-668222DF718F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35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D00F1E-D7B6-4C0A-988B-7ABA72C4E1C3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2306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7795254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A2A928-E073-45D8-A3EB-274C5353FFF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289497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227DCC-4968-46A7-9426-596E4E720B6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435642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290611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417060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22040857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546471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1391683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262012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40A0FA-58FB-4490-B7E0-BFBF08C207C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090375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A6D0F-EBB0-40C4-9688-9012F80BA33B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6610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34438665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>
              <a:defRPr/>
            </a:pPr>
            <a:fld id="{0A87657B-487B-4F1F-8F74-981E0B59679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4517178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32B66-7745-4034-B3BB-9A28FEDCFF0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84402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36D11-D06E-4814-A5D6-4B6DBFC6CBE0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5744631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A0FA15-4A3A-4567-BFF8-09F9674038D1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783127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9428BA-486A-4E6F-9B1B-2BABAB970787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7905421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B2D5A-AD07-4B31-A30F-58ACD71D7FC3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3117484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10964-E114-42CA-BA35-668222DF718F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024855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A2A928-E073-45D8-A3EB-274C5353FFF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732665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227DCC-4968-46A7-9426-596E4E720B6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463931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1361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74006363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4346824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008965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053265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776593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5395585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40A0FA-58FB-4490-B7E0-BFBF08C207C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4668955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A6D0F-EBB0-40C4-9688-9012F80BA33B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1142131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>
              <a:defRPr/>
            </a:pPr>
            <a:fld id="{0A87657B-487B-4F1F-8F74-981E0B59679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7285879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32B66-7745-4034-B3BB-9A28FEDCFF0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570938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36D11-D06E-4814-A5D6-4B6DBFC6CBE0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10421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83724923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A0FA15-4A3A-4567-BFF8-09F9674038D1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8892389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9428BA-486A-4E6F-9B1B-2BABAB970787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645379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B2D5A-AD07-4B31-A30F-58ACD71D7FC3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791784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10964-E114-42CA-BA35-668222DF718F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920094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A2A928-E073-45D8-A3EB-274C5353FFF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001196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227DCC-4968-46A7-9426-596E4E720B6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484884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767397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8596861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2076776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4722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57448603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4847535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423176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40A0FA-58FB-4490-B7E0-BFBF08C207C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405210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A6D0F-EBB0-40C4-9688-9012F80BA33B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996778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87657B-487B-4F1F-8F74-981E0B59679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61049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32B66-7745-4034-B3BB-9A28FEDCFF0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510910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36D11-D06E-4814-A5D6-4B6DBFC6CBE0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304746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A0FA15-4A3A-4567-BFF8-09F9674038D1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420450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9428BA-486A-4E6F-9B1B-2BABAB970787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359593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B2D5A-AD07-4B31-A30F-58ACD71D7FC3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4148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84303212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10964-E114-42CA-BA35-668222DF718F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989509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A2A928-E073-45D8-A3EB-274C5353FFF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574923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227DCC-4968-46A7-9426-596E4E720B6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28345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205355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991710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52003808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578373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970619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369801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40A0FA-58FB-4490-B7E0-BFBF08C207C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5486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44236493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A6D0F-EBB0-40C4-9688-9012F80BA33B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945981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87657B-487B-4F1F-8F74-981E0B59679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705844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32B66-7745-4034-B3BB-9A28FEDCFF0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805478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36D11-D06E-4814-A5D6-4B6DBFC6CBE0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556246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A0FA15-4A3A-4567-BFF8-09F9674038D1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100744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9428BA-486A-4E6F-9B1B-2BABAB970787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056270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B2D5A-AD07-4B31-A30F-58ACD71D7FC3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931564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10964-E114-42CA-BA35-668222DF718F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948361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A2A928-E073-45D8-A3EB-274C5353FFF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53628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227DCC-4968-46A7-9426-596E4E720B6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5503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05472995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40A0FA-58FB-4490-B7E0-BFBF08C207C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136661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A6D0F-EBB0-40C4-9688-9012F80BA33B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104538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7657B-487B-4F1F-8F74-981E0B596796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447501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32B66-7745-4034-B3BB-9A28FEDCFF06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334274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36D11-D06E-4814-A5D6-4B6DBFC6CBE0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041462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0FA15-4A3A-4567-BFF8-09F9674038D1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143795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428BA-486A-4E6F-9B1B-2BABAB970787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099251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B2D5A-AD07-4B31-A30F-58ACD71D7FC3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57972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10964-E114-42CA-BA35-668222DF718F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075848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2A928-E073-45D8-A3EB-274C5353FFFC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6562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30932843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27DCC-4968-46A7-9426-596E4E720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13649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0A0FA-58FB-4490-B7E0-BFBF08C207CC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541272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A6D0F-EBB0-40C4-9688-9012F80BA33B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735284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7657B-487B-4F1F-8F74-981E0B596796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8202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32B66-7745-4034-B3BB-9A28FEDCFF06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569809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36D11-D06E-4814-A5D6-4B6DBFC6CBE0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294891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0FA15-4A3A-4567-BFF8-09F9674038D1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460622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428BA-486A-4E6F-9B1B-2BABAB970787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182693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B2D5A-AD07-4B31-A30F-58ACD71D7FC3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052386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10964-E114-42CA-BA35-668222DF718F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0804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360180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2A928-E073-45D8-A3EB-274C5353FFFC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594407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27DCC-4968-46A7-9426-596E4E720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359046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0A0FA-58FB-4490-B7E0-BFBF08C207CC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380466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A6D0F-EBB0-40C4-9688-9012F80BA33B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899330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87657B-487B-4F1F-8F74-981E0B59679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132028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32B66-7745-4034-B3BB-9A28FEDCFF0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700244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36D11-D06E-4814-A5D6-4B6DBFC6CBE0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185620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A0FA15-4A3A-4567-BFF8-09F9674038D1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217994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9428BA-486A-4E6F-9B1B-2BABAB970787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462661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B2D5A-AD07-4B31-A30F-58ACD71D7FC3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334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C37534-8238-40B4-8C30-625ABBA59116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1091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945866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10964-E114-42CA-BA35-668222DF718F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319706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A2A928-E073-45D8-A3EB-274C5353FFF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899400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227DCC-4968-46A7-9426-596E4E720B6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586082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40A0FA-58FB-4490-B7E0-BFBF08C207C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253950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A6D0F-EBB0-40C4-9688-9012F80BA33B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755752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87657B-487B-4F1F-8F74-981E0B59679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835056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32B66-7745-4034-B3BB-9A28FEDCFF0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525148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36D11-D06E-4814-A5D6-4B6DBFC6CBE0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333542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A0FA15-4A3A-4567-BFF8-09F9674038D1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16350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9428BA-486A-4E6F-9B1B-2BABAB970787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0110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50523187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B2D5A-AD07-4B31-A30F-58ACD71D7FC3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484481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10964-E114-42CA-BA35-668222DF718F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617521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A2A928-E073-45D8-A3EB-274C5353FFF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75171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227DCC-4968-46A7-9426-596E4E720B6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260393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242168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4730278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54339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01891957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54916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40A0FA-58FB-4490-B7E0-BFBF08C207C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9118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88407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A6D0F-EBB0-40C4-9688-9012F80BA33B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841195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87657B-487B-4F1F-8F74-981E0B59679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266632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32B66-7745-4034-B3BB-9A28FEDCFF0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577568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36D11-D06E-4814-A5D6-4B6DBFC6CBE0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798724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A0FA15-4A3A-4567-BFF8-09F9674038D1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197611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9428BA-486A-4E6F-9B1B-2BABAB970787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381680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B2D5A-AD07-4B31-A30F-58ACD71D7FC3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372131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10964-E114-42CA-BA35-668222DF718F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846811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A2A928-E073-45D8-A3EB-274C5353FFF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054477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227DCC-4968-46A7-9426-596E4E720B6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4353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52084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815533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1027760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558642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6024339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149938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40A0FA-58FB-4490-B7E0-BFBF08C207C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926538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A6D0F-EBB0-40C4-9688-9012F80BA33B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676657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pPr>
              <a:defRPr/>
            </a:pPr>
            <a:fld id="{0A87657B-487B-4F1F-8F74-981E0B59679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534972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32B66-7745-4034-B3BB-9A28FEDCFF0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716256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F7736D11-D06E-4814-A5D6-4B6DBFC6CBE0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9507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783467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A0FA15-4A3A-4567-BFF8-09F9674038D1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39667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9428BA-486A-4E6F-9B1B-2BABAB970787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332232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B2D5A-AD07-4B31-A30F-58ACD71D7FC3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909222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10964-E114-42CA-BA35-668222DF718F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94109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A2A928-E073-45D8-A3EB-274C5353FFF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55538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227DCC-4968-46A7-9426-596E4E720B6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41827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96136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582220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19454238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7589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52888839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724269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48858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40A0FA-58FB-4490-B7E0-BFBF08C207C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252747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959A6D0F-EBB0-40C4-9688-9012F80BA33B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226678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87657B-487B-4F1F-8F74-981E0B59679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154682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32B66-7745-4034-B3BB-9A28FEDCFF0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269509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36D11-D06E-4814-A5D6-4B6DBFC6CBE0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095434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A0FA15-4A3A-4567-BFF8-09F9674038D1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103447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9428BA-486A-4E6F-9B1B-2BABAB970787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382312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B2D5A-AD07-4B31-A30F-58ACD71D7FC3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1287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96913292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10964-E114-42CA-BA35-668222DF718F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906333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A2A928-E073-45D8-A3EB-274C5353FFF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54887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227DCC-4968-46A7-9426-596E4E720B6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808769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269362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284000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4945583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079724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783411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520200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40A0FA-58FB-4490-B7E0-BFBF08C207C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2848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49788536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A6D0F-EBB0-40C4-9688-9012F80BA33B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483805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87657B-487B-4F1F-8F74-981E0B59679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349250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pPr>
              <a:defRPr/>
            </a:pPr>
            <a:fld id="{60732B66-7745-4034-B3BB-9A28FEDCFF0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229235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36D11-D06E-4814-A5D6-4B6DBFC6CBE0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822915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A0FA15-4A3A-4567-BFF8-09F9674038D1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903030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9428BA-486A-4E6F-9B1B-2BABAB970787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778600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B2D5A-AD07-4B31-A30F-58ACD71D7FC3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950812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10964-E114-42CA-BA35-668222DF718F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976392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A2A928-E073-45D8-A3EB-274C5353FFF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98716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227DCC-4968-46A7-9426-596E4E720B6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8860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61171973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D30371DD-156B-4D31-8DBA-77E1C524C40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633304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D30371DD-156B-4D31-8DBA-77E1C524C40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66160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D30371DD-156B-4D31-8DBA-77E1C524C40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721218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D30371DD-156B-4D31-8DBA-77E1C524C40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430910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D30371DD-156B-4D31-8DBA-77E1C524C40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101077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D30371DD-156B-4D31-8DBA-77E1C524C40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576970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40A0FA-58FB-4490-B7E0-BFBF08C207C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912784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A6D0F-EBB0-40C4-9688-9012F80BA33B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771266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87657B-487B-4F1F-8F74-981E0B59679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03558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32B66-7745-4034-B3BB-9A28FEDCFF0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94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9825552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36D11-D06E-4814-A5D6-4B6DBFC6CBE0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252180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A0FA15-4A3A-4567-BFF8-09F9674038D1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392531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9428BA-486A-4E6F-9B1B-2BABAB970787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056606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B2D5A-AD07-4B31-A30F-58ACD71D7FC3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090880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10964-E114-42CA-BA35-668222DF718F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104909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A2A928-E073-45D8-A3EB-274C5353FFF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217279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227DCC-4968-46A7-9426-596E4E720B6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848321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D30371DD-156B-4D31-8DBA-77E1C524C40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088521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D30371DD-156B-4D31-8DBA-77E1C524C40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27361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D30371DD-156B-4D31-8DBA-77E1C524C40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4070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65F38D-B5EF-4D4A-86C7-2EA6C17231A7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1000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91528643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D30371DD-156B-4D31-8DBA-77E1C524C40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371182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D30371DD-156B-4D31-8DBA-77E1C524C40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728642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D30371DD-156B-4D31-8DBA-77E1C524C40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5728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40A0FA-58FB-4490-B7E0-BFBF08C207C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766455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A6D0F-EBB0-40C4-9688-9012F80BA33B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079779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87657B-487B-4F1F-8F74-981E0B59679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10135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32B66-7745-4034-B3BB-9A28FEDCFF0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565993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36D11-D06E-4814-A5D6-4B6DBFC6CBE0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475668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A0FA15-4A3A-4567-BFF8-09F9674038D1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175455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9428BA-486A-4E6F-9B1B-2BABAB970787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0571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33019220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B2D5A-AD07-4B31-A30F-58ACD71D7FC3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090539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10964-E114-42CA-BA35-668222DF718F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976990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A2A928-E073-45D8-A3EB-274C5353FFF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871572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227DCC-4968-46A7-9426-596E4E720B6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019018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D30371DD-156B-4D31-8DBA-77E1C524C40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570436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D30371DD-156B-4D31-8DBA-77E1C524C40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394131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D30371DD-156B-4D31-8DBA-77E1C524C40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84267366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D30371DD-156B-4D31-8DBA-77E1C524C40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289572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D30371DD-156B-4D31-8DBA-77E1C524C40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57476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D30371DD-156B-4D31-8DBA-77E1C524C40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0706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73376276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40A0FA-58FB-4490-B7E0-BFBF08C207CC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083874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A6D0F-EBB0-40C4-9688-9012F80BA33B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0987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232783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592605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875338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5469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294371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5746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822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ED16CE-E854-49C0-AD50-2AAB82402138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9229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1512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156189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968277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72487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82179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430252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965563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773061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25128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88512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2EF3EA-8131-48BF-805A-448B52F3D06C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0978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439958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70165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6615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9731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16476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2252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8138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9440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8254125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40065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053DC8-91AC-4BF8-A5A4-E0619A780A8A}" type="slidenum">
              <a:rPr lang="en-GB">
                <a:solidFill>
                  <a:srgbClr val="000000"/>
                </a:solidFill>
              </a:rPr>
              <a:pPr/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2323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724270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641665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670414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527870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191363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0054529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135778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5793817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EBE9-ADA2-4143-A868-CA77AA5133DE}" type="datetimeFigureOut">
              <a:rPr lang="nl-BE" smtClean="0"/>
              <a:t>16/04/2015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2A67-6CCE-432C-956B-F409EE142F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5003009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048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43.xml"/><Relationship Id="rId21" Type="http://schemas.openxmlformats.org/officeDocument/2006/relationships/image" Target="../media/image12.png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17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2.xml"/><Relationship Id="rId16" Type="http://schemas.openxmlformats.org/officeDocument/2006/relationships/slideLayout" Target="../slideLayouts/slideLayout156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50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4.xml"/><Relationship Id="rId22" Type="http://schemas.openxmlformats.org/officeDocument/2006/relationships/image" Target="../media/image13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slideLayout" Target="../slideLayouts/slideLayout170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60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17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59.xml"/><Relationship Id="rId16" Type="http://schemas.openxmlformats.org/officeDocument/2006/relationships/slideLayout" Target="../slideLayouts/slideLayout173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67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slideLayout" Target="../slideLayouts/slideLayout171.xml"/><Relationship Id="rId22" Type="http://schemas.openxmlformats.org/officeDocument/2006/relationships/image" Target="../media/image5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slideLayout" Target="../slideLayouts/slideLayout187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77.xml"/><Relationship Id="rId21" Type="http://schemas.openxmlformats.org/officeDocument/2006/relationships/image" Target="../media/image16.png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17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76.xml"/><Relationship Id="rId16" Type="http://schemas.openxmlformats.org/officeDocument/2006/relationships/slideLayout" Target="../slideLayouts/slideLayout190.xml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5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84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slideLayout" Target="../slideLayouts/slideLayout188.xml"/><Relationship Id="rId22" Type="http://schemas.openxmlformats.org/officeDocument/2006/relationships/image" Target="../media/image17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13" Type="http://schemas.openxmlformats.org/officeDocument/2006/relationships/slideLayout" Target="../slideLayouts/slideLayout226.xml"/><Relationship Id="rId18" Type="http://schemas.openxmlformats.org/officeDocument/2006/relationships/theme" Target="../theme/theme15.xml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slideLayout" Target="../slideLayouts/slideLayout225.xml"/><Relationship Id="rId17" Type="http://schemas.openxmlformats.org/officeDocument/2006/relationships/slideLayout" Target="../slideLayouts/slideLayout230.xml"/><Relationship Id="rId2" Type="http://schemas.openxmlformats.org/officeDocument/2006/relationships/slideLayout" Target="../slideLayouts/slideLayout215.xml"/><Relationship Id="rId16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Relationship Id="rId14" Type="http://schemas.openxmlformats.org/officeDocument/2006/relationships/slideLayout" Target="../slideLayouts/slideLayout22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8.xml"/><Relationship Id="rId3" Type="http://schemas.openxmlformats.org/officeDocument/2006/relationships/slideLayout" Target="../slideLayouts/slideLayout233.xml"/><Relationship Id="rId7" Type="http://schemas.openxmlformats.org/officeDocument/2006/relationships/slideLayout" Target="../slideLayouts/slideLayout237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232.xml"/><Relationship Id="rId1" Type="http://schemas.openxmlformats.org/officeDocument/2006/relationships/slideLayout" Target="../slideLayouts/slideLayout231.xml"/><Relationship Id="rId6" Type="http://schemas.openxmlformats.org/officeDocument/2006/relationships/slideLayout" Target="../slideLayouts/slideLayout236.xml"/><Relationship Id="rId11" Type="http://schemas.openxmlformats.org/officeDocument/2006/relationships/slideLayout" Target="../slideLayouts/slideLayout241.xml"/><Relationship Id="rId5" Type="http://schemas.openxmlformats.org/officeDocument/2006/relationships/slideLayout" Target="../slideLayouts/slideLayout235.xml"/><Relationship Id="rId10" Type="http://schemas.openxmlformats.org/officeDocument/2006/relationships/slideLayout" Target="../slideLayouts/slideLayout240.xml"/><Relationship Id="rId4" Type="http://schemas.openxmlformats.org/officeDocument/2006/relationships/slideLayout" Target="../slideLayouts/slideLayout234.xml"/><Relationship Id="rId9" Type="http://schemas.openxmlformats.org/officeDocument/2006/relationships/slideLayout" Target="../slideLayouts/slideLayout23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9.xml"/><Relationship Id="rId3" Type="http://schemas.openxmlformats.org/officeDocument/2006/relationships/slideLayout" Target="../slideLayouts/slideLayout244.xml"/><Relationship Id="rId7" Type="http://schemas.openxmlformats.org/officeDocument/2006/relationships/slideLayout" Target="../slideLayouts/slideLayout248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43.xml"/><Relationship Id="rId1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7.xml"/><Relationship Id="rId11" Type="http://schemas.openxmlformats.org/officeDocument/2006/relationships/slideLayout" Target="../slideLayouts/slideLayout252.xml"/><Relationship Id="rId5" Type="http://schemas.openxmlformats.org/officeDocument/2006/relationships/slideLayout" Target="../slideLayouts/slideLayout246.xml"/><Relationship Id="rId10" Type="http://schemas.openxmlformats.org/officeDocument/2006/relationships/slideLayout" Target="../slideLayouts/slideLayout251.xml"/><Relationship Id="rId4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5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0.xml"/><Relationship Id="rId3" Type="http://schemas.openxmlformats.org/officeDocument/2006/relationships/slideLayout" Target="../slideLayouts/slideLayout255.xml"/><Relationship Id="rId7" Type="http://schemas.openxmlformats.org/officeDocument/2006/relationships/slideLayout" Target="../slideLayouts/slideLayout259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54.xml"/><Relationship Id="rId1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8.xml"/><Relationship Id="rId11" Type="http://schemas.openxmlformats.org/officeDocument/2006/relationships/slideLayout" Target="../slideLayouts/slideLayout263.xml"/><Relationship Id="rId5" Type="http://schemas.openxmlformats.org/officeDocument/2006/relationships/slideLayout" Target="../slideLayouts/slideLayout257.xml"/><Relationship Id="rId10" Type="http://schemas.openxmlformats.org/officeDocument/2006/relationships/slideLayout" Target="../slideLayouts/slideLayout262.xml"/><Relationship Id="rId4" Type="http://schemas.openxmlformats.org/officeDocument/2006/relationships/slideLayout" Target="../slideLayouts/slideLayout256.xml"/><Relationship Id="rId9" Type="http://schemas.openxmlformats.org/officeDocument/2006/relationships/slideLayout" Target="../slideLayouts/slideLayout26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1.xml"/><Relationship Id="rId3" Type="http://schemas.openxmlformats.org/officeDocument/2006/relationships/slideLayout" Target="../slideLayouts/slideLayout266.xml"/><Relationship Id="rId7" Type="http://schemas.openxmlformats.org/officeDocument/2006/relationships/slideLayout" Target="../slideLayouts/slideLayout270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65.xml"/><Relationship Id="rId1" Type="http://schemas.openxmlformats.org/officeDocument/2006/relationships/slideLayout" Target="../slideLayouts/slideLayout264.xml"/><Relationship Id="rId6" Type="http://schemas.openxmlformats.org/officeDocument/2006/relationships/slideLayout" Target="../slideLayouts/slideLayout269.xml"/><Relationship Id="rId11" Type="http://schemas.openxmlformats.org/officeDocument/2006/relationships/slideLayout" Target="../slideLayouts/slideLayout274.xml"/><Relationship Id="rId5" Type="http://schemas.openxmlformats.org/officeDocument/2006/relationships/slideLayout" Target="../slideLayouts/slideLayout268.xml"/><Relationship Id="rId10" Type="http://schemas.openxmlformats.org/officeDocument/2006/relationships/slideLayout" Target="../slideLayouts/slideLayout273.xml"/><Relationship Id="rId4" Type="http://schemas.openxmlformats.org/officeDocument/2006/relationships/slideLayout" Target="../slideLayouts/slideLayout267.xml"/><Relationship Id="rId9" Type="http://schemas.openxmlformats.org/officeDocument/2006/relationships/slideLayout" Target="../slideLayouts/slideLayout27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2.xml"/><Relationship Id="rId13" Type="http://schemas.openxmlformats.org/officeDocument/2006/relationships/slideLayout" Target="../slideLayouts/slideLayout287.xml"/><Relationship Id="rId18" Type="http://schemas.openxmlformats.org/officeDocument/2006/relationships/theme" Target="../theme/theme20.xml"/><Relationship Id="rId3" Type="http://schemas.openxmlformats.org/officeDocument/2006/relationships/slideLayout" Target="../slideLayouts/slideLayout277.xml"/><Relationship Id="rId7" Type="http://schemas.openxmlformats.org/officeDocument/2006/relationships/slideLayout" Target="../slideLayouts/slideLayout281.xml"/><Relationship Id="rId12" Type="http://schemas.openxmlformats.org/officeDocument/2006/relationships/slideLayout" Target="../slideLayouts/slideLayout286.xml"/><Relationship Id="rId17" Type="http://schemas.openxmlformats.org/officeDocument/2006/relationships/slideLayout" Target="../slideLayouts/slideLayout291.xml"/><Relationship Id="rId2" Type="http://schemas.openxmlformats.org/officeDocument/2006/relationships/slideLayout" Target="../slideLayouts/slideLayout276.xml"/><Relationship Id="rId16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75.xml"/><Relationship Id="rId6" Type="http://schemas.openxmlformats.org/officeDocument/2006/relationships/slideLayout" Target="../slideLayouts/slideLayout280.xml"/><Relationship Id="rId11" Type="http://schemas.openxmlformats.org/officeDocument/2006/relationships/slideLayout" Target="../slideLayouts/slideLayout285.xml"/><Relationship Id="rId5" Type="http://schemas.openxmlformats.org/officeDocument/2006/relationships/slideLayout" Target="../slideLayouts/slideLayout279.xml"/><Relationship Id="rId15" Type="http://schemas.openxmlformats.org/officeDocument/2006/relationships/slideLayout" Target="../slideLayouts/slideLayout289.xml"/><Relationship Id="rId10" Type="http://schemas.openxmlformats.org/officeDocument/2006/relationships/slideLayout" Target="../slideLayouts/slideLayout284.xml"/><Relationship Id="rId4" Type="http://schemas.openxmlformats.org/officeDocument/2006/relationships/slideLayout" Target="../slideLayouts/slideLayout278.xml"/><Relationship Id="rId9" Type="http://schemas.openxmlformats.org/officeDocument/2006/relationships/slideLayout" Target="../slideLayouts/slideLayout283.xml"/><Relationship Id="rId14" Type="http://schemas.openxmlformats.org/officeDocument/2006/relationships/slideLayout" Target="../slideLayouts/slideLayout28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9.xml"/><Relationship Id="rId3" Type="http://schemas.openxmlformats.org/officeDocument/2006/relationships/slideLayout" Target="../slideLayouts/slideLayout294.xml"/><Relationship Id="rId7" Type="http://schemas.openxmlformats.org/officeDocument/2006/relationships/slideLayout" Target="../slideLayouts/slideLayout298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93.xml"/><Relationship Id="rId1" Type="http://schemas.openxmlformats.org/officeDocument/2006/relationships/slideLayout" Target="../slideLayouts/slideLayout292.xml"/><Relationship Id="rId6" Type="http://schemas.openxmlformats.org/officeDocument/2006/relationships/slideLayout" Target="../slideLayouts/slideLayout297.xml"/><Relationship Id="rId11" Type="http://schemas.openxmlformats.org/officeDocument/2006/relationships/slideLayout" Target="../slideLayouts/slideLayout302.xml"/><Relationship Id="rId5" Type="http://schemas.openxmlformats.org/officeDocument/2006/relationships/slideLayout" Target="../slideLayouts/slideLayout296.xml"/><Relationship Id="rId10" Type="http://schemas.openxmlformats.org/officeDocument/2006/relationships/slideLayout" Target="../slideLayouts/slideLayout301.xml"/><Relationship Id="rId4" Type="http://schemas.openxmlformats.org/officeDocument/2006/relationships/slideLayout" Target="../slideLayouts/slideLayout295.xml"/><Relationship Id="rId9" Type="http://schemas.openxmlformats.org/officeDocument/2006/relationships/slideLayout" Target="../slideLayouts/slideLayout300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0.xml"/><Relationship Id="rId3" Type="http://schemas.openxmlformats.org/officeDocument/2006/relationships/slideLayout" Target="../slideLayouts/slideLayout305.xml"/><Relationship Id="rId7" Type="http://schemas.openxmlformats.org/officeDocument/2006/relationships/slideLayout" Target="../slideLayouts/slideLayout309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304.xml"/><Relationship Id="rId1" Type="http://schemas.openxmlformats.org/officeDocument/2006/relationships/slideLayout" Target="../slideLayouts/slideLayout303.xml"/><Relationship Id="rId6" Type="http://schemas.openxmlformats.org/officeDocument/2006/relationships/slideLayout" Target="../slideLayouts/slideLayout308.xml"/><Relationship Id="rId11" Type="http://schemas.openxmlformats.org/officeDocument/2006/relationships/slideLayout" Target="../slideLayouts/slideLayout313.xml"/><Relationship Id="rId5" Type="http://schemas.openxmlformats.org/officeDocument/2006/relationships/slideLayout" Target="../slideLayouts/slideLayout307.xml"/><Relationship Id="rId10" Type="http://schemas.openxmlformats.org/officeDocument/2006/relationships/slideLayout" Target="../slideLayouts/slideLayout312.xml"/><Relationship Id="rId4" Type="http://schemas.openxmlformats.org/officeDocument/2006/relationships/slideLayout" Target="../slideLayouts/slideLayout306.xml"/><Relationship Id="rId9" Type="http://schemas.openxmlformats.org/officeDocument/2006/relationships/slideLayout" Target="../slideLayouts/slideLayout311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1.xml"/><Relationship Id="rId13" Type="http://schemas.openxmlformats.org/officeDocument/2006/relationships/slideLayout" Target="../slideLayouts/slideLayout326.xml"/><Relationship Id="rId18" Type="http://schemas.openxmlformats.org/officeDocument/2006/relationships/theme" Target="../theme/theme23.xml"/><Relationship Id="rId3" Type="http://schemas.openxmlformats.org/officeDocument/2006/relationships/slideLayout" Target="../slideLayouts/slideLayout316.xml"/><Relationship Id="rId7" Type="http://schemas.openxmlformats.org/officeDocument/2006/relationships/slideLayout" Target="../slideLayouts/slideLayout320.xml"/><Relationship Id="rId12" Type="http://schemas.openxmlformats.org/officeDocument/2006/relationships/slideLayout" Target="../slideLayouts/slideLayout325.xml"/><Relationship Id="rId17" Type="http://schemas.openxmlformats.org/officeDocument/2006/relationships/slideLayout" Target="../slideLayouts/slideLayout330.xml"/><Relationship Id="rId2" Type="http://schemas.openxmlformats.org/officeDocument/2006/relationships/slideLayout" Target="../slideLayouts/slideLayout315.xml"/><Relationship Id="rId16" Type="http://schemas.openxmlformats.org/officeDocument/2006/relationships/slideLayout" Target="../slideLayouts/slideLayout329.xml"/><Relationship Id="rId1" Type="http://schemas.openxmlformats.org/officeDocument/2006/relationships/slideLayout" Target="../slideLayouts/slideLayout314.xml"/><Relationship Id="rId6" Type="http://schemas.openxmlformats.org/officeDocument/2006/relationships/slideLayout" Target="../slideLayouts/slideLayout319.xml"/><Relationship Id="rId11" Type="http://schemas.openxmlformats.org/officeDocument/2006/relationships/slideLayout" Target="../slideLayouts/slideLayout324.xml"/><Relationship Id="rId5" Type="http://schemas.openxmlformats.org/officeDocument/2006/relationships/slideLayout" Target="../slideLayouts/slideLayout318.xml"/><Relationship Id="rId15" Type="http://schemas.openxmlformats.org/officeDocument/2006/relationships/slideLayout" Target="../slideLayouts/slideLayout328.xml"/><Relationship Id="rId10" Type="http://schemas.openxmlformats.org/officeDocument/2006/relationships/slideLayout" Target="../slideLayouts/slideLayout323.xml"/><Relationship Id="rId4" Type="http://schemas.openxmlformats.org/officeDocument/2006/relationships/slideLayout" Target="../slideLayouts/slideLayout317.xml"/><Relationship Id="rId9" Type="http://schemas.openxmlformats.org/officeDocument/2006/relationships/slideLayout" Target="../slideLayouts/slideLayout322.xml"/><Relationship Id="rId14" Type="http://schemas.openxmlformats.org/officeDocument/2006/relationships/slideLayout" Target="../slideLayouts/slideLayout327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13" Type="http://schemas.openxmlformats.org/officeDocument/2006/relationships/slideLayout" Target="../slideLayouts/slideLayout354.xml"/><Relationship Id="rId18" Type="http://schemas.openxmlformats.org/officeDocument/2006/relationships/theme" Target="../theme/theme25.xml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slideLayout" Target="../slideLayouts/slideLayout353.xml"/><Relationship Id="rId17" Type="http://schemas.openxmlformats.org/officeDocument/2006/relationships/slideLayout" Target="../slideLayouts/slideLayout358.xml"/><Relationship Id="rId2" Type="http://schemas.openxmlformats.org/officeDocument/2006/relationships/slideLayout" Target="../slideLayouts/slideLayout343.xml"/><Relationship Id="rId16" Type="http://schemas.openxmlformats.org/officeDocument/2006/relationships/slideLayout" Target="../slideLayouts/slideLayout357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5" Type="http://schemas.openxmlformats.org/officeDocument/2006/relationships/slideLayout" Target="../slideLayouts/slideLayout35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Relationship Id="rId14" Type="http://schemas.openxmlformats.org/officeDocument/2006/relationships/slideLayout" Target="../slideLayouts/slideLayout35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6.xml"/><Relationship Id="rId13" Type="http://schemas.openxmlformats.org/officeDocument/2006/relationships/slideLayout" Target="../slideLayouts/slideLayout371.xml"/><Relationship Id="rId18" Type="http://schemas.openxmlformats.org/officeDocument/2006/relationships/theme" Target="../theme/theme26.xml"/><Relationship Id="rId3" Type="http://schemas.openxmlformats.org/officeDocument/2006/relationships/slideLayout" Target="../slideLayouts/slideLayout361.xml"/><Relationship Id="rId7" Type="http://schemas.openxmlformats.org/officeDocument/2006/relationships/slideLayout" Target="../slideLayouts/slideLayout365.xml"/><Relationship Id="rId12" Type="http://schemas.openxmlformats.org/officeDocument/2006/relationships/slideLayout" Target="../slideLayouts/slideLayout370.xml"/><Relationship Id="rId17" Type="http://schemas.openxmlformats.org/officeDocument/2006/relationships/slideLayout" Target="../slideLayouts/slideLayout375.xml"/><Relationship Id="rId2" Type="http://schemas.openxmlformats.org/officeDocument/2006/relationships/slideLayout" Target="../slideLayouts/slideLayout360.xml"/><Relationship Id="rId16" Type="http://schemas.openxmlformats.org/officeDocument/2006/relationships/slideLayout" Target="../slideLayouts/slideLayout374.xml"/><Relationship Id="rId1" Type="http://schemas.openxmlformats.org/officeDocument/2006/relationships/slideLayout" Target="../slideLayouts/slideLayout359.xml"/><Relationship Id="rId6" Type="http://schemas.openxmlformats.org/officeDocument/2006/relationships/slideLayout" Target="../slideLayouts/slideLayout364.xml"/><Relationship Id="rId11" Type="http://schemas.openxmlformats.org/officeDocument/2006/relationships/slideLayout" Target="../slideLayouts/slideLayout369.xml"/><Relationship Id="rId5" Type="http://schemas.openxmlformats.org/officeDocument/2006/relationships/slideLayout" Target="../slideLayouts/slideLayout363.xml"/><Relationship Id="rId15" Type="http://schemas.openxmlformats.org/officeDocument/2006/relationships/slideLayout" Target="../slideLayouts/slideLayout373.xml"/><Relationship Id="rId10" Type="http://schemas.openxmlformats.org/officeDocument/2006/relationships/slideLayout" Target="../slideLayouts/slideLayout368.xml"/><Relationship Id="rId4" Type="http://schemas.openxmlformats.org/officeDocument/2006/relationships/slideLayout" Target="../slideLayouts/slideLayout362.xml"/><Relationship Id="rId9" Type="http://schemas.openxmlformats.org/officeDocument/2006/relationships/slideLayout" Target="../slideLayouts/slideLayout367.xml"/><Relationship Id="rId14" Type="http://schemas.openxmlformats.org/officeDocument/2006/relationships/slideLayout" Target="../slideLayouts/slideLayout372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3.xml"/><Relationship Id="rId13" Type="http://schemas.openxmlformats.org/officeDocument/2006/relationships/slideLayout" Target="../slideLayouts/slideLayout388.xml"/><Relationship Id="rId18" Type="http://schemas.openxmlformats.org/officeDocument/2006/relationships/theme" Target="../theme/theme27.xml"/><Relationship Id="rId3" Type="http://schemas.openxmlformats.org/officeDocument/2006/relationships/slideLayout" Target="../slideLayouts/slideLayout378.xml"/><Relationship Id="rId7" Type="http://schemas.openxmlformats.org/officeDocument/2006/relationships/slideLayout" Target="../slideLayouts/slideLayout382.xml"/><Relationship Id="rId12" Type="http://schemas.openxmlformats.org/officeDocument/2006/relationships/slideLayout" Target="../slideLayouts/slideLayout387.xml"/><Relationship Id="rId17" Type="http://schemas.openxmlformats.org/officeDocument/2006/relationships/slideLayout" Target="../slideLayouts/slideLayout392.xml"/><Relationship Id="rId2" Type="http://schemas.openxmlformats.org/officeDocument/2006/relationships/slideLayout" Target="../slideLayouts/slideLayout377.xml"/><Relationship Id="rId16" Type="http://schemas.openxmlformats.org/officeDocument/2006/relationships/slideLayout" Target="../slideLayouts/slideLayout391.xml"/><Relationship Id="rId1" Type="http://schemas.openxmlformats.org/officeDocument/2006/relationships/slideLayout" Target="../slideLayouts/slideLayout376.xml"/><Relationship Id="rId6" Type="http://schemas.openxmlformats.org/officeDocument/2006/relationships/slideLayout" Target="../slideLayouts/slideLayout381.xml"/><Relationship Id="rId11" Type="http://schemas.openxmlformats.org/officeDocument/2006/relationships/slideLayout" Target="../slideLayouts/slideLayout386.xml"/><Relationship Id="rId5" Type="http://schemas.openxmlformats.org/officeDocument/2006/relationships/slideLayout" Target="../slideLayouts/slideLayout380.xml"/><Relationship Id="rId15" Type="http://schemas.openxmlformats.org/officeDocument/2006/relationships/slideLayout" Target="../slideLayouts/slideLayout390.xml"/><Relationship Id="rId10" Type="http://schemas.openxmlformats.org/officeDocument/2006/relationships/slideLayout" Target="../slideLayouts/slideLayout385.xml"/><Relationship Id="rId19" Type="http://schemas.openxmlformats.org/officeDocument/2006/relationships/image" Target="../media/image21.png"/><Relationship Id="rId4" Type="http://schemas.openxmlformats.org/officeDocument/2006/relationships/slideLayout" Target="../slideLayouts/slideLayout379.xml"/><Relationship Id="rId9" Type="http://schemas.openxmlformats.org/officeDocument/2006/relationships/slideLayout" Target="../slideLayouts/slideLayout384.xml"/><Relationship Id="rId14" Type="http://schemas.openxmlformats.org/officeDocument/2006/relationships/slideLayout" Target="../slideLayouts/slideLayout389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0.xml"/><Relationship Id="rId13" Type="http://schemas.openxmlformats.org/officeDocument/2006/relationships/slideLayout" Target="../slideLayouts/slideLayout405.xml"/><Relationship Id="rId18" Type="http://schemas.openxmlformats.org/officeDocument/2006/relationships/theme" Target="../theme/theme28.xml"/><Relationship Id="rId3" Type="http://schemas.openxmlformats.org/officeDocument/2006/relationships/slideLayout" Target="../slideLayouts/slideLayout395.xml"/><Relationship Id="rId7" Type="http://schemas.openxmlformats.org/officeDocument/2006/relationships/slideLayout" Target="../slideLayouts/slideLayout399.xml"/><Relationship Id="rId12" Type="http://schemas.openxmlformats.org/officeDocument/2006/relationships/slideLayout" Target="../slideLayouts/slideLayout404.xml"/><Relationship Id="rId17" Type="http://schemas.openxmlformats.org/officeDocument/2006/relationships/slideLayout" Target="../slideLayouts/slideLayout409.xml"/><Relationship Id="rId2" Type="http://schemas.openxmlformats.org/officeDocument/2006/relationships/slideLayout" Target="../slideLayouts/slideLayout394.xml"/><Relationship Id="rId16" Type="http://schemas.openxmlformats.org/officeDocument/2006/relationships/slideLayout" Target="../slideLayouts/slideLayout408.xml"/><Relationship Id="rId1" Type="http://schemas.openxmlformats.org/officeDocument/2006/relationships/slideLayout" Target="../slideLayouts/slideLayout393.xml"/><Relationship Id="rId6" Type="http://schemas.openxmlformats.org/officeDocument/2006/relationships/slideLayout" Target="../slideLayouts/slideLayout398.xml"/><Relationship Id="rId11" Type="http://schemas.openxmlformats.org/officeDocument/2006/relationships/slideLayout" Target="../slideLayouts/slideLayout403.xml"/><Relationship Id="rId5" Type="http://schemas.openxmlformats.org/officeDocument/2006/relationships/slideLayout" Target="../slideLayouts/slideLayout397.xml"/><Relationship Id="rId15" Type="http://schemas.openxmlformats.org/officeDocument/2006/relationships/slideLayout" Target="../slideLayouts/slideLayout407.xml"/><Relationship Id="rId10" Type="http://schemas.openxmlformats.org/officeDocument/2006/relationships/slideLayout" Target="../slideLayouts/slideLayout402.xml"/><Relationship Id="rId4" Type="http://schemas.openxmlformats.org/officeDocument/2006/relationships/slideLayout" Target="../slideLayouts/slideLayout396.xml"/><Relationship Id="rId9" Type="http://schemas.openxmlformats.org/officeDocument/2006/relationships/slideLayout" Target="../slideLayouts/slideLayout401.xml"/><Relationship Id="rId14" Type="http://schemas.openxmlformats.org/officeDocument/2006/relationships/slideLayout" Target="../slideLayouts/slideLayout4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7.xml"/><Relationship Id="rId13" Type="http://schemas.openxmlformats.org/officeDocument/2006/relationships/slideLayout" Target="../slideLayouts/slideLayout422.xml"/><Relationship Id="rId18" Type="http://schemas.openxmlformats.org/officeDocument/2006/relationships/theme" Target="../theme/theme29.xml"/><Relationship Id="rId3" Type="http://schemas.openxmlformats.org/officeDocument/2006/relationships/slideLayout" Target="../slideLayouts/slideLayout412.xml"/><Relationship Id="rId7" Type="http://schemas.openxmlformats.org/officeDocument/2006/relationships/slideLayout" Target="../slideLayouts/slideLayout416.xml"/><Relationship Id="rId12" Type="http://schemas.openxmlformats.org/officeDocument/2006/relationships/slideLayout" Target="../slideLayouts/slideLayout421.xml"/><Relationship Id="rId17" Type="http://schemas.openxmlformats.org/officeDocument/2006/relationships/slideLayout" Target="../slideLayouts/slideLayout426.xml"/><Relationship Id="rId2" Type="http://schemas.openxmlformats.org/officeDocument/2006/relationships/slideLayout" Target="../slideLayouts/slideLayout411.xml"/><Relationship Id="rId16" Type="http://schemas.openxmlformats.org/officeDocument/2006/relationships/slideLayout" Target="../slideLayouts/slideLayout425.xml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410.xml"/><Relationship Id="rId6" Type="http://schemas.openxmlformats.org/officeDocument/2006/relationships/slideLayout" Target="../slideLayouts/slideLayout415.xml"/><Relationship Id="rId11" Type="http://schemas.openxmlformats.org/officeDocument/2006/relationships/slideLayout" Target="../slideLayouts/slideLayout420.xml"/><Relationship Id="rId5" Type="http://schemas.openxmlformats.org/officeDocument/2006/relationships/slideLayout" Target="../slideLayouts/slideLayout414.xml"/><Relationship Id="rId15" Type="http://schemas.openxmlformats.org/officeDocument/2006/relationships/slideLayout" Target="../slideLayouts/slideLayout424.xml"/><Relationship Id="rId10" Type="http://schemas.openxmlformats.org/officeDocument/2006/relationships/slideLayout" Target="../slideLayouts/slideLayout419.xml"/><Relationship Id="rId19" Type="http://schemas.openxmlformats.org/officeDocument/2006/relationships/image" Target="../media/image24.png"/><Relationship Id="rId4" Type="http://schemas.openxmlformats.org/officeDocument/2006/relationships/slideLayout" Target="../slideLayouts/slideLayout413.xml"/><Relationship Id="rId9" Type="http://schemas.openxmlformats.org/officeDocument/2006/relationships/slideLayout" Target="../slideLayouts/slideLayout418.xml"/><Relationship Id="rId14" Type="http://schemas.openxmlformats.org/officeDocument/2006/relationships/slideLayout" Target="../slideLayouts/slideLayout4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4.xml"/><Relationship Id="rId13" Type="http://schemas.openxmlformats.org/officeDocument/2006/relationships/slideLayout" Target="../slideLayouts/slideLayout439.xml"/><Relationship Id="rId18" Type="http://schemas.openxmlformats.org/officeDocument/2006/relationships/theme" Target="../theme/theme30.xml"/><Relationship Id="rId3" Type="http://schemas.openxmlformats.org/officeDocument/2006/relationships/slideLayout" Target="../slideLayouts/slideLayout429.xml"/><Relationship Id="rId7" Type="http://schemas.openxmlformats.org/officeDocument/2006/relationships/slideLayout" Target="../slideLayouts/slideLayout433.xml"/><Relationship Id="rId12" Type="http://schemas.openxmlformats.org/officeDocument/2006/relationships/slideLayout" Target="../slideLayouts/slideLayout438.xml"/><Relationship Id="rId17" Type="http://schemas.openxmlformats.org/officeDocument/2006/relationships/slideLayout" Target="../slideLayouts/slideLayout443.xml"/><Relationship Id="rId2" Type="http://schemas.openxmlformats.org/officeDocument/2006/relationships/slideLayout" Target="../slideLayouts/slideLayout428.xml"/><Relationship Id="rId16" Type="http://schemas.openxmlformats.org/officeDocument/2006/relationships/slideLayout" Target="../slideLayouts/slideLayout442.xml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427.xml"/><Relationship Id="rId6" Type="http://schemas.openxmlformats.org/officeDocument/2006/relationships/slideLayout" Target="../slideLayouts/slideLayout432.xml"/><Relationship Id="rId11" Type="http://schemas.openxmlformats.org/officeDocument/2006/relationships/slideLayout" Target="../slideLayouts/slideLayout437.xml"/><Relationship Id="rId5" Type="http://schemas.openxmlformats.org/officeDocument/2006/relationships/slideLayout" Target="../slideLayouts/slideLayout431.xml"/><Relationship Id="rId15" Type="http://schemas.openxmlformats.org/officeDocument/2006/relationships/slideLayout" Target="../slideLayouts/slideLayout441.xml"/><Relationship Id="rId10" Type="http://schemas.openxmlformats.org/officeDocument/2006/relationships/slideLayout" Target="../slideLayouts/slideLayout436.xml"/><Relationship Id="rId19" Type="http://schemas.openxmlformats.org/officeDocument/2006/relationships/image" Target="../media/image29.png"/><Relationship Id="rId4" Type="http://schemas.openxmlformats.org/officeDocument/2006/relationships/slideLayout" Target="../slideLayouts/slideLayout430.xml"/><Relationship Id="rId9" Type="http://schemas.openxmlformats.org/officeDocument/2006/relationships/slideLayout" Target="../slideLayouts/slideLayout435.xml"/><Relationship Id="rId14" Type="http://schemas.openxmlformats.org/officeDocument/2006/relationships/slideLayout" Target="../slideLayouts/slideLayout440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1.xml"/><Relationship Id="rId13" Type="http://schemas.openxmlformats.org/officeDocument/2006/relationships/slideLayout" Target="../slideLayouts/slideLayout456.xml"/><Relationship Id="rId18" Type="http://schemas.openxmlformats.org/officeDocument/2006/relationships/theme" Target="../theme/theme31.xml"/><Relationship Id="rId3" Type="http://schemas.openxmlformats.org/officeDocument/2006/relationships/slideLayout" Target="../slideLayouts/slideLayout446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450.xml"/><Relationship Id="rId12" Type="http://schemas.openxmlformats.org/officeDocument/2006/relationships/slideLayout" Target="../slideLayouts/slideLayout455.xml"/><Relationship Id="rId17" Type="http://schemas.openxmlformats.org/officeDocument/2006/relationships/slideLayout" Target="../slideLayouts/slideLayout460.xml"/><Relationship Id="rId2" Type="http://schemas.openxmlformats.org/officeDocument/2006/relationships/slideLayout" Target="../slideLayouts/slideLayout445.xml"/><Relationship Id="rId16" Type="http://schemas.openxmlformats.org/officeDocument/2006/relationships/slideLayout" Target="../slideLayouts/slideLayout459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444.xml"/><Relationship Id="rId6" Type="http://schemas.openxmlformats.org/officeDocument/2006/relationships/slideLayout" Target="../slideLayouts/slideLayout449.xml"/><Relationship Id="rId11" Type="http://schemas.openxmlformats.org/officeDocument/2006/relationships/slideLayout" Target="../slideLayouts/slideLayout454.xml"/><Relationship Id="rId5" Type="http://schemas.openxmlformats.org/officeDocument/2006/relationships/slideLayout" Target="../slideLayouts/slideLayout448.xml"/><Relationship Id="rId15" Type="http://schemas.openxmlformats.org/officeDocument/2006/relationships/slideLayout" Target="../slideLayouts/slideLayout458.xml"/><Relationship Id="rId10" Type="http://schemas.openxmlformats.org/officeDocument/2006/relationships/slideLayout" Target="../slideLayouts/slideLayout453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47.xml"/><Relationship Id="rId9" Type="http://schemas.openxmlformats.org/officeDocument/2006/relationships/slideLayout" Target="../slideLayouts/slideLayout452.xml"/><Relationship Id="rId14" Type="http://schemas.openxmlformats.org/officeDocument/2006/relationships/slideLayout" Target="../slideLayouts/slideLayout457.xml"/><Relationship Id="rId22" Type="http://schemas.openxmlformats.org/officeDocument/2006/relationships/image" Target="../media/image5.png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8.xml"/><Relationship Id="rId3" Type="http://schemas.openxmlformats.org/officeDocument/2006/relationships/slideLayout" Target="../slideLayouts/slideLayout463.xml"/><Relationship Id="rId7" Type="http://schemas.openxmlformats.org/officeDocument/2006/relationships/slideLayout" Target="../slideLayouts/slideLayout467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462.xml"/><Relationship Id="rId1" Type="http://schemas.openxmlformats.org/officeDocument/2006/relationships/slideLayout" Target="../slideLayouts/slideLayout461.xml"/><Relationship Id="rId6" Type="http://schemas.openxmlformats.org/officeDocument/2006/relationships/slideLayout" Target="../slideLayouts/slideLayout466.xml"/><Relationship Id="rId11" Type="http://schemas.openxmlformats.org/officeDocument/2006/relationships/slideLayout" Target="../slideLayouts/slideLayout471.xml"/><Relationship Id="rId5" Type="http://schemas.openxmlformats.org/officeDocument/2006/relationships/slideLayout" Target="../slideLayouts/slideLayout465.xml"/><Relationship Id="rId10" Type="http://schemas.openxmlformats.org/officeDocument/2006/relationships/slideLayout" Target="../slideLayouts/slideLayout470.xml"/><Relationship Id="rId4" Type="http://schemas.openxmlformats.org/officeDocument/2006/relationships/slideLayout" Target="../slideLayouts/slideLayout464.xml"/><Relationship Id="rId9" Type="http://schemas.openxmlformats.org/officeDocument/2006/relationships/slideLayout" Target="../slideLayouts/slideLayout469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9.xml"/><Relationship Id="rId3" Type="http://schemas.openxmlformats.org/officeDocument/2006/relationships/slideLayout" Target="../slideLayouts/slideLayout474.xml"/><Relationship Id="rId7" Type="http://schemas.openxmlformats.org/officeDocument/2006/relationships/slideLayout" Target="../slideLayouts/slideLayout478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473.xml"/><Relationship Id="rId1" Type="http://schemas.openxmlformats.org/officeDocument/2006/relationships/slideLayout" Target="../slideLayouts/slideLayout472.xml"/><Relationship Id="rId6" Type="http://schemas.openxmlformats.org/officeDocument/2006/relationships/slideLayout" Target="../slideLayouts/slideLayout477.xml"/><Relationship Id="rId11" Type="http://schemas.openxmlformats.org/officeDocument/2006/relationships/slideLayout" Target="../slideLayouts/slideLayout482.xml"/><Relationship Id="rId5" Type="http://schemas.openxmlformats.org/officeDocument/2006/relationships/slideLayout" Target="../slideLayouts/slideLayout476.xml"/><Relationship Id="rId10" Type="http://schemas.openxmlformats.org/officeDocument/2006/relationships/slideLayout" Target="../slideLayouts/slideLayout481.xml"/><Relationship Id="rId4" Type="http://schemas.openxmlformats.org/officeDocument/2006/relationships/slideLayout" Target="../slideLayouts/slideLayout475.xml"/><Relationship Id="rId9" Type="http://schemas.openxmlformats.org/officeDocument/2006/relationships/slideLayout" Target="../slideLayouts/slideLayout480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0.xml"/><Relationship Id="rId3" Type="http://schemas.openxmlformats.org/officeDocument/2006/relationships/slideLayout" Target="../slideLayouts/slideLayout485.xml"/><Relationship Id="rId7" Type="http://schemas.openxmlformats.org/officeDocument/2006/relationships/slideLayout" Target="../slideLayouts/slideLayout489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484.xml"/><Relationship Id="rId1" Type="http://schemas.openxmlformats.org/officeDocument/2006/relationships/slideLayout" Target="../slideLayouts/slideLayout483.xml"/><Relationship Id="rId6" Type="http://schemas.openxmlformats.org/officeDocument/2006/relationships/slideLayout" Target="../slideLayouts/slideLayout488.xml"/><Relationship Id="rId11" Type="http://schemas.openxmlformats.org/officeDocument/2006/relationships/slideLayout" Target="../slideLayouts/slideLayout493.xml"/><Relationship Id="rId5" Type="http://schemas.openxmlformats.org/officeDocument/2006/relationships/slideLayout" Target="../slideLayouts/slideLayout487.xml"/><Relationship Id="rId10" Type="http://schemas.openxmlformats.org/officeDocument/2006/relationships/slideLayout" Target="../slideLayouts/slideLayout492.xml"/><Relationship Id="rId4" Type="http://schemas.openxmlformats.org/officeDocument/2006/relationships/slideLayout" Target="../slideLayouts/slideLayout486.xml"/><Relationship Id="rId9" Type="http://schemas.openxmlformats.org/officeDocument/2006/relationships/slideLayout" Target="../slideLayouts/slideLayout491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1.xml"/><Relationship Id="rId3" Type="http://schemas.openxmlformats.org/officeDocument/2006/relationships/slideLayout" Target="../slideLayouts/slideLayout496.xml"/><Relationship Id="rId7" Type="http://schemas.openxmlformats.org/officeDocument/2006/relationships/slideLayout" Target="../slideLayouts/slideLayout500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495.xml"/><Relationship Id="rId1" Type="http://schemas.openxmlformats.org/officeDocument/2006/relationships/slideLayout" Target="../slideLayouts/slideLayout494.xml"/><Relationship Id="rId6" Type="http://schemas.openxmlformats.org/officeDocument/2006/relationships/slideLayout" Target="../slideLayouts/slideLayout499.xml"/><Relationship Id="rId11" Type="http://schemas.openxmlformats.org/officeDocument/2006/relationships/slideLayout" Target="../slideLayouts/slideLayout504.xml"/><Relationship Id="rId5" Type="http://schemas.openxmlformats.org/officeDocument/2006/relationships/slideLayout" Target="../slideLayouts/slideLayout498.xml"/><Relationship Id="rId10" Type="http://schemas.openxmlformats.org/officeDocument/2006/relationships/slideLayout" Target="../slideLayouts/slideLayout503.xml"/><Relationship Id="rId4" Type="http://schemas.openxmlformats.org/officeDocument/2006/relationships/slideLayout" Target="../slideLayouts/slideLayout497.xml"/><Relationship Id="rId9" Type="http://schemas.openxmlformats.org/officeDocument/2006/relationships/slideLayout" Target="../slideLayouts/slideLayout502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2.xml"/><Relationship Id="rId13" Type="http://schemas.openxmlformats.org/officeDocument/2006/relationships/slideLayout" Target="../slideLayouts/slideLayout517.xml"/><Relationship Id="rId3" Type="http://schemas.openxmlformats.org/officeDocument/2006/relationships/slideLayout" Target="../slideLayouts/slideLayout507.xml"/><Relationship Id="rId7" Type="http://schemas.openxmlformats.org/officeDocument/2006/relationships/slideLayout" Target="../slideLayouts/slideLayout511.xml"/><Relationship Id="rId12" Type="http://schemas.openxmlformats.org/officeDocument/2006/relationships/slideLayout" Target="../slideLayouts/slideLayout516.xml"/><Relationship Id="rId17" Type="http://schemas.openxmlformats.org/officeDocument/2006/relationships/theme" Target="../theme/theme36.xml"/><Relationship Id="rId2" Type="http://schemas.openxmlformats.org/officeDocument/2006/relationships/slideLayout" Target="../slideLayouts/slideLayout506.xml"/><Relationship Id="rId16" Type="http://schemas.openxmlformats.org/officeDocument/2006/relationships/slideLayout" Target="../slideLayouts/slideLayout520.xml"/><Relationship Id="rId1" Type="http://schemas.openxmlformats.org/officeDocument/2006/relationships/slideLayout" Target="../slideLayouts/slideLayout505.xml"/><Relationship Id="rId6" Type="http://schemas.openxmlformats.org/officeDocument/2006/relationships/slideLayout" Target="../slideLayouts/slideLayout510.xml"/><Relationship Id="rId11" Type="http://schemas.openxmlformats.org/officeDocument/2006/relationships/slideLayout" Target="../slideLayouts/slideLayout515.xml"/><Relationship Id="rId5" Type="http://schemas.openxmlformats.org/officeDocument/2006/relationships/slideLayout" Target="../slideLayouts/slideLayout509.xml"/><Relationship Id="rId15" Type="http://schemas.openxmlformats.org/officeDocument/2006/relationships/slideLayout" Target="../slideLayouts/slideLayout519.xml"/><Relationship Id="rId10" Type="http://schemas.openxmlformats.org/officeDocument/2006/relationships/slideLayout" Target="../slideLayouts/slideLayout514.xml"/><Relationship Id="rId4" Type="http://schemas.openxmlformats.org/officeDocument/2006/relationships/slideLayout" Target="../slideLayouts/slideLayout508.xml"/><Relationship Id="rId9" Type="http://schemas.openxmlformats.org/officeDocument/2006/relationships/slideLayout" Target="../slideLayouts/slideLayout513.xml"/><Relationship Id="rId14" Type="http://schemas.openxmlformats.org/officeDocument/2006/relationships/slideLayout" Target="../slideLayouts/slideLayout518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8.xml"/><Relationship Id="rId13" Type="http://schemas.openxmlformats.org/officeDocument/2006/relationships/slideLayout" Target="../slideLayouts/slideLayout533.xml"/><Relationship Id="rId3" Type="http://schemas.openxmlformats.org/officeDocument/2006/relationships/slideLayout" Target="../slideLayouts/slideLayout523.xml"/><Relationship Id="rId7" Type="http://schemas.openxmlformats.org/officeDocument/2006/relationships/slideLayout" Target="../slideLayouts/slideLayout527.xml"/><Relationship Id="rId12" Type="http://schemas.openxmlformats.org/officeDocument/2006/relationships/slideLayout" Target="../slideLayouts/slideLayout532.xml"/><Relationship Id="rId17" Type="http://schemas.openxmlformats.org/officeDocument/2006/relationships/theme" Target="../theme/theme37.xml"/><Relationship Id="rId2" Type="http://schemas.openxmlformats.org/officeDocument/2006/relationships/slideLayout" Target="../slideLayouts/slideLayout522.xml"/><Relationship Id="rId16" Type="http://schemas.openxmlformats.org/officeDocument/2006/relationships/slideLayout" Target="../slideLayouts/slideLayout536.xml"/><Relationship Id="rId1" Type="http://schemas.openxmlformats.org/officeDocument/2006/relationships/slideLayout" Target="../slideLayouts/slideLayout521.xml"/><Relationship Id="rId6" Type="http://schemas.openxmlformats.org/officeDocument/2006/relationships/slideLayout" Target="../slideLayouts/slideLayout526.xml"/><Relationship Id="rId11" Type="http://schemas.openxmlformats.org/officeDocument/2006/relationships/slideLayout" Target="../slideLayouts/slideLayout531.xml"/><Relationship Id="rId5" Type="http://schemas.openxmlformats.org/officeDocument/2006/relationships/slideLayout" Target="../slideLayouts/slideLayout525.xml"/><Relationship Id="rId15" Type="http://schemas.openxmlformats.org/officeDocument/2006/relationships/slideLayout" Target="../slideLayouts/slideLayout535.xml"/><Relationship Id="rId10" Type="http://schemas.openxmlformats.org/officeDocument/2006/relationships/slideLayout" Target="../slideLayouts/slideLayout530.xml"/><Relationship Id="rId4" Type="http://schemas.openxmlformats.org/officeDocument/2006/relationships/slideLayout" Target="../slideLayouts/slideLayout524.xml"/><Relationship Id="rId9" Type="http://schemas.openxmlformats.org/officeDocument/2006/relationships/slideLayout" Target="../slideLayouts/slideLayout529.xml"/><Relationship Id="rId14" Type="http://schemas.openxmlformats.org/officeDocument/2006/relationships/slideLayout" Target="../slideLayouts/slideLayout534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4.xml"/><Relationship Id="rId13" Type="http://schemas.openxmlformats.org/officeDocument/2006/relationships/slideLayout" Target="../slideLayouts/slideLayout549.xml"/><Relationship Id="rId18" Type="http://schemas.openxmlformats.org/officeDocument/2006/relationships/theme" Target="../theme/theme38.xml"/><Relationship Id="rId3" Type="http://schemas.openxmlformats.org/officeDocument/2006/relationships/slideLayout" Target="../slideLayouts/slideLayout539.xml"/><Relationship Id="rId7" Type="http://schemas.openxmlformats.org/officeDocument/2006/relationships/slideLayout" Target="../slideLayouts/slideLayout543.xml"/><Relationship Id="rId12" Type="http://schemas.openxmlformats.org/officeDocument/2006/relationships/slideLayout" Target="../slideLayouts/slideLayout548.xml"/><Relationship Id="rId17" Type="http://schemas.openxmlformats.org/officeDocument/2006/relationships/slideLayout" Target="../slideLayouts/slideLayout553.xml"/><Relationship Id="rId2" Type="http://schemas.openxmlformats.org/officeDocument/2006/relationships/slideLayout" Target="../slideLayouts/slideLayout538.xml"/><Relationship Id="rId16" Type="http://schemas.openxmlformats.org/officeDocument/2006/relationships/slideLayout" Target="../slideLayouts/slideLayout552.xml"/><Relationship Id="rId1" Type="http://schemas.openxmlformats.org/officeDocument/2006/relationships/slideLayout" Target="../slideLayouts/slideLayout537.xml"/><Relationship Id="rId6" Type="http://schemas.openxmlformats.org/officeDocument/2006/relationships/slideLayout" Target="../slideLayouts/slideLayout542.xml"/><Relationship Id="rId11" Type="http://schemas.openxmlformats.org/officeDocument/2006/relationships/slideLayout" Target="../slideLayouts/slideLayout547.xml"/><Relationship Id="rId5" Type="http://schemas.openxmlformats.org/officeDocument/2006/relationships/slideLayout" Target="../slideLayouts/slideLayout541.xml"/><Relationship Id="rId15" Type="http://schemas.openxmlformats.org/officeDocument/2006/relationships/slideLayout" Target="../slideLayouts/slideLayout551.xml"/><Relationship Id="rId10" Type="http://schemas.openxmlformats.org/officeDocument/2006/relationships/slideLayout" Target="../slideLayouts/slideLayout546.xml"/><Relationship Id="rId19" Type="http://schemas.openxmlformats.org/officeDocument/2006/relationships/image" Target="../media/image33.png"/><Relationship Id="rId4" Type="http://schemas.openxmlformats.org/officeDocument/2006/relationships/slideLayout" Target="../slideLayouts/slideLayout540.xml"/><Relationship Id="rId9" Type="http://schemas.openxmlformats.org/officeDocument/2006/relationships/slideLayout" Target="../slideLayouts/slideLayout545.xml"/><Relationship Id="rId14" Type="http://schemas.openxmlformats.org/officeDocument/2006/relationships/slideLayout" Target="../slideLayouts/slideLayout550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1.xml"/><Relationship Id="rId13" Type="http://schemas.openxmlformats.org/officeDocument/2006/relationships/slideLayout" Target="../slideLayouts/slideLayout566.xml"/><Relationship Id="rId18" Type="http://schemas.openxmlformats.org/officeDocument/2006/relationships/theme" Target="../theme/theme39.xml"/><Relationship Id="rId3" Type="http://schemas.openxmlformats.org/officeDocument/2006/relationships/slideLayout" Target="../slideLayouts/slideLayout556.xml"/><Relationship Id="rId7" Type="http://schemas.openxmlformats.org/officeDocument/2006/relationships/slideLayout" Target="../slideLayouts/slideLayout560.xml"/><Relationship Id="rId12" Type="http://schemas.openxmlformats.org/officeDocument/2006/relationships/slideLayout" Target="../slideLayouts/slideLayout565.xml"/><Relationship Id="rId17" Type="http://schemas.openxmlformats.org/officeDocument/2006/relationships/slideLayout" Target="../slideLayouts/slideLayout570.xml"/><Relationship Id="rId2" Type="http://schemas.openxmlformats.org/officeDocument/2006/relationships/slideLayout" Target="../slideLayouts/slideLayout555.xml"/><Relationship Id="rId16" Type="http://schemas.openxmlformats.org/officeDocument/2006/relationships/slideLayout" Target="../slideLayouts/slideLayout569.xml"/><Relationship Id="rId1" Type="http://schemas.openxmlformats.org/officeDocument/2006/relationships/slideLayout" Target="../slideLayouts/slideLayout554.xml"/><Relationship Id="rId6" Type="http://schemas.openxmlformats.org/officeDocument/2006/relationships/slideLayout" Target="../slideLayouts/slideLayout559.xml"/><Relationship Id="rId11" Type="http://schemas.openxmlformats.org/officeDocument/2006/relationships/slideLayout" Target="../slideLayouts/slideLayout564.xml"/><Relationship Id="rId5" Type="http://schemas.openxmlformats.org/officeDocument/2006/relationships/slideLayout" Target="../slideLayouts/slideLayout558.xml"/><Relationship Id="rId15" Type="http://schemas.openxmlformats.org/officeDocument/2006/relationships/slideLayout" Target="../slideLayouts/slideLayout568.xml"/><Relationship Id="rId10" Type="http://schemas.openxmlformats.org/officeDocument/2006/relationships/slideLayout" Target="../slideLayouts/slideLayout563.xml"/><Relationship Id="rId19" Type="http://schemas.openxmlformats.org/officeDocument/2006/relationships/image" Target="../media/image21.png"/><Relationship Id="rId4" Type="http://schemas.openxmlformats.org/officeDocument/2006/relationships/slideLayout" Target="../slideLayouts/slideLayout557.xml"/><Relationship Id="rId9" Type="http://schemas.openxmlformats.org/officeDocument/2006/relationships/slideLayout" Target="../slideLayouts/slideLayout562.xml"/><Relationship Id="rId14" Type="http://schemas.openxmlformats.org/officeDocument/2006/relationships/slideLayout" Target="../slideLayouts/slideLayout56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image" Target="../media/image5.png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8.xml"/><Relationship Id="rId13" Type="http://schemas.openxmlformats.org/officeDocument/2006/relationships/slideLayout" Target="../slideLayouts/slideLayout583.xml"/><Relationship Id="rId18" Type="http://schemas.openxmlformats.org/officeDocument/2006/relationships/theme" Target="../theme/theme40.xml"/><Relationship Id="rId3" Type="http://schemas.openxmlformats.org/officeDocument/2006/relationships/slideLayout" Target="../slideLayouts/slideLayout573.xml"/><Relationship Id="rId7" Type="http://schemas.openxmlformats.org/officeDocument/2006/relationships/slideLayout" Target="../slideLayouts/slideLayout577.xml"/><Relationship Id="rId12" Type="http://schemas.openxmlformats.org/officeDocument/2006/relationships/slideLayout" Target="../slideLayouts/slideLayout582.xml"/><Relationship Id="rId17" Type="http://schemas.openxmlformats.org/officeDocument/2006/relationships/slideLayout" Target="../slideLayouts/slideLayout587.xml"/><Relationship Id="rId2" Type="http://schemas.openxmlformats.org/officeDocument/2006/relationships/slideLayout" Target="../slideLayouts/slideLayout572.xml"/><Relationship Id="rId16" Type="http://schemas.openxmlformats.org/officeDocument/2006/relationships/slideLayout" Target="../slideLayouts/slideLayout586.xml"/><Relationship Id="rId1" Type="http://schemas.openxmlformats.org/officeDocument/2006/relationships/slideLayout" Target="../slideLayouts/slideLayout571.xml"/><Relationship Id="rId6" Type="http://schemas.openxmlformats.org/officeDocument/2006/relationships/slideLayout" Target="../slideLayouts/slideLayout576.xml"/><Relationship Id="rId11" Type="http://schemas.openxmlformats.org/officeDocument/2006/relationships/slideLayout" Target="../slideLayouts/slideLayout581.xml"/><Relationship Id="rId5" Type="http://schemas.openxmlformats.org/officeDocument/2006/relationships/slideLayout" Target="../slideLayouts/slideLayout575.xml"/><Relationship Id="rId15" Type="http://schemas.openxmlformats.org/officeDocument/2006/relationships/slideLayout" Target="../slideLayouts/slideLayout585.xml"/><Relationship Id="rId10" Type="http://schemas.openxmlformats.org/officeDocument/2006/relationships/slideLayout" Target="../slideLayouts/slideLayout580.xml"/><Relationship Id="rId4" Type="http://schemas.openxmlformats.org/officeDocument/2006/relationships/slideLayout" Target="../slideLayouts/slideLayout574.xml"/><Relationship Id="rId9" Type="http://schemas.openxmlformats.org/officeDocument/2006/relationships/slideLayout" Target="../slideLayouts/slideLayout579.xml"/><Relationship Id="rId14" Type="http://schemas.openxmlformats.org/officeDocument/2006/relationships/slideLayout" Target="../slideLayouts/slideLayout584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5.xml"/><Relationship Id="rId13" Type="http://schemas.openxmlformats.org/officeDocument/2006/relationships/slideLayout" Target="../slideLayouts/slideLayout600.xml"/><Relationship Id="rId18" Type="http://schemas.openxmlformats.org/officeDocument/2006/relationships/theme" Target="../theme/theme41.xml"/><Relationship Id="rId3" Type="http://schemas.openxmlformats.org/officeDocument/2006/relationships/slideLayout" Target="../slideLayouts/slideLayout590.xml"/><Relationship Id="rId7" Type="http://schemas.openxmlformats.org/officeDocument/2006/relationships/slideLayout" Target="../slideLayouts/slideLayout594.xml"/><Relationship Id="rId12" Type="http://schemas.openxmlformats.org/officeDocument/2006/relationships/slideLayout" Target="../slideLayouts/slideLayout599.xml"/><Relationship Id="rId17" Type="http://schemas.openxmlformats.org/officeDocument/2006/relationships/slideLayout" Target="../slideLayouts/slideLayout604.xml"/><Relationship Id="rId2" Type="http://schemas.openxmlformats.org/officeDocument/2006/relationships/slideLayout" Target="../slideLayouts/slideLayout589.xml"/><Relationship Id="rId16" Type="http://schemas.openxmlformats.org/officeDocument/2006/relationships/slideLayout" Target="../slideLayouts/slideLayout603.xml"/><Relationship Id="rId1" Type="http://schemas.openxmlformats.org/officeDocument/2006/relationships/slideLayout" Target="../slideLayouts/slideLayout588.xml"/><Relationship Id="rId6" Type="http://schemas.openxmlformats.org/officeDocument/2006/relationships/slideLayout" Target="../slideLayouts/slideLayout593.xml"/><Relationship Id="rId11" Type="http://schemas.openxmlformats.org/officeDocument/2006/relationships/slideLayout" Target="../slideLayouts/slideLayout598.xml"/><Relationship Id="rId5" Type="http://schemas.openxmlformats.org/officeDocument/2006/relationships/slideLayout" Target="../slideLayouts/slideLayout592.xml"/><Relationship Id="rId15" Type="http://schemas.openxmlformats.org/officeDocument/2006/relationships/slideLayout" Target="../slideLayouts/slideLayout602.xml"/><Relationship Id="rId10" Type="http://schemas.openxmlformats.org/officeDocument/2006/relationships/slideLayout" Target="../slideLayouts/slideLayout597.xml"/><Relationship Id="rId4" Type="http://schemas.openxmlformats.org/officeDocument/2006/relationships/slideLayout" Target="../slideLayouts/slideLayout591.xml"/><Relationship Id="rId9" Type="http://schemas.openxmlformats.org/officeDocument/2006/relationships/slideLayout" Target="../slideLayouts/slideLayout596.xml"/><Relationship Id="rId14" Type="http://schemas.openxmlformats.org/officeDocument/2006/relationships/slideLayout" Target="../slideLayouts/slideLayout601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2.xml"/><Relationship Id="rId13" Type="http://schemas.openxmlformats.org/officeDocument/2006/relationships/slideLayout" Target="../slideLayouts/slideLayout617.xml"/><Relationship Id="rId18" Type="http://schemas.openxmlformats.org/officeDocument/2006/relationships/theme" Target="../theme/theme42.xml"/><Relationship Id="rId3" Type="http://schemas.openxmlformats.org/officeDocument/2006/relationships/slideLayout" Target="../slideLayouts/slideLayout607.xml"/><Relationship Id="rId7" Type="http://schemas.openxmlformats.org/officeDocument/2006/relationships/slideLayout" Target="../slideLayouts/slideLayout611.xml"/><Relationship Id="rId12" Type="http://schemas.openxmlformats.org/officeDocument/2006/relationships/slideLayout" Target="../slideLayouts/slideLayout616.xml"/><Relationship Id="rId17" Type="http://schemas.openxmlformats.org/officeDocument/2006/relationships/slideLayout" Target="../slideLayouts/slideLayout621.xml"/><Relationship Id="rId2" Type="http://schemas.openxmlformats.org/officeDocument/2006/relationships/slideLayout" Target="../slideLayouts/slideLayout606.xml"/><Relationship Id="rId16" Type="http://schemas.openxmlformats.org/officeDocument/2006/relationships/slideLayout" Target="../slideLayouts/slideLayout620.xml"/><Relationship Id="rId1" Type="http://schemas.openxmlformats.org/officeDocument/2006/relationships/slideLayout" Target="../slideLayouts/slideLayout605.xml"/><Relationship Id="rId6" Type="http://schemas.openxmlformats.org/officeDocument/2006/relationships/slideLayout" Target="../slideLayouts/slideLayout610.xml"/><Relationship Id="rId11" Type="http://schemas.openxmlformats.org/officeDocument/2006/relationships/slideLayout" Target="../slideLayouts/slideLayout615.xml"/><Relationship Id="rId5" Type="http://schemas.openxmlformats.org/officeDocument/2006/relationships/slideLayout" Target="../slideLayouts/slideLayout609.xml"/><Relationship Id="rId15" Type="http://schemas.openxmlformats.org/officeDocument/2006/relationships/slideLayout" Target="../slideLayouts/slideLayout619.xml"/><Relationship Id="rId10" Type="http://schemas.openxmlformats.org/officeDocument/2006/relationships/slideLayout" Target="../slideLayouts/slideLayout614.xml"/><Relationship Id="rId4" Type="http://schemas.openxmlformats.org/officeDocument/2006/relationships/slideLayout" Target="../slideLayouts/slideLayout608.xml"/><Relationship Id="rId9" Type="http://schemas.openxmlformats.org/officeDocument/2006/relationships/slideLayout" Target="../slideLayouts/slideLayout613.xml"/><Relationship Id="rId14" Type="http://schemas.openxmlformats.org/officeDocument/2006/relationships/slideLayout" Target="../slideLayouts/slideLayout61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5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92.xml"/><Relationship Id="rId21" Type="http://schemas.openxmlformats.org/officeDocument/2006/relationships/image" Target="../media/image12.png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Relationship Id="rId22" Type="http://schemas.openxmlformats.org/officeDocument/2006/relationships/image" Target="../media/image1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09.xml"/><Relationship Id="rId21" Type="http://schemas.openxmlformats.org/officeDocument/2006/relationships/image" Target="../media/image16.png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16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Relationship Id="rId22" Type="http://schemas.openxmlformats.org/officeDocument/2006/relationships/image" Target="../media/image17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26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39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33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968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1801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  <p:sldLayoutId id="2147483924" r:id="rId14"/>
    <p:sldLayoutId id="2147483925" r:id="rId15"/>
    <p:sldLayoutId id="2147483926" r:id="rId16"/>
    <p:sldLayoutId id="214748392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1291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1" r:id="rId13"/>
    <p:sldLayoutId id="2147483942" r:id="rId14"/>
    <p:sldLayoutId id="2147483943" r:id="rId15"/>
    <p:sldLayoutId id="2147483944" r:id="rId16"/>
    <p:sldLayoutId id="214748394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7213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59" r:id="rId13"/>
    <p:sldLayoutId id="2147483960" r:id="rId14"/>
    <p:sldLayoutId id="2147483961" r:id="rId15"/>
    <p:sldLayoutId id="2147483962" r:id="rId16"/>
    <p:sldLayoutId id="214748396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74974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79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7064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  <p:sldLayoutId id="2147484025" r:id="rId13"/>
    <p:sldLayoutId id="2147484026" r:id="rId14"/>
    <p:sldLayoutId id="2147484027" r:id="rId15"/>
    <p:sldLayoutId id="2147484028" r:id="rId16"/>
    <p:sldLayoutId id="214748402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D30371DD-156B-4D31-8DBA-77E1C524C40F}" type="slidenum">
              <a:rPr lang="en-GB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626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D30371DD-156B-4D31-8DBA-77E1C524C40F}" type="slidenum">
              <a:rPr lang="en-GB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953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D30371DD-156B-4D31-8DBA-77E1C524C40F}" type="slidenum">
              <a:rPr lang="en-GB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316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D30371DD-156B-4D31-8DBA-77E1C524C40F}" type="slidenum">
              <a:rPr lang="en-GB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54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3291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0220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  <p:sldLayoutId id="2147484090" r:id="rId12"/>
    <p:sldLayoutId id="2147484091" r:id="rId13"/>
    <p:sldLayoutId id="2147484092" r:id="rId14"/>
    <p:sldLayoutId id="2147484093" r:id="rId15"/>
    <p:sldLayoutId id="2147484094" r:id="rId16"/>
    <p:sldLayoutId id="21474840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D30371DD-156B-4D31-8DBA-77E1C524C40F}" type="slidenum">
              <a:rPr lang="en-GB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590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325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5953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  <p:sldLayoutId id="2147484150" r:id="rId12"/>
    <p:sldLayoutId id="2147484151" r:id="rId13"/>
    <p:sldLayoutId id="2147484152" r:id="rId14"/>
    <p:sldLayoutId id="2147484153" r:id="rId15"/>
    <p:sldLayoutId id="2147484154" r:id="rId16"/>
    <p:sldLayoutId id="214748415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733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9404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77" r:id="rId9"/>
    <p:sldLayoutId id="2147484178" r:id="rId10"/>
    <p:sldLayoutId id="2147484179" r:id="rId11"/>
    <p:sldLayoutId id="2147484180" r:id="rId12"/>
    <p:sldLayoutId id="2147484181" r:id="rId13"/>
    <p:sldLayoutId id="2147484182" r:id="rId14"/>
    <p:sldLayoutId id="2147484183" r:id="rId15"/>
    <p:sldLayoutId id="2147484184" r:id="rId16"/>
    <p:sldLayoutId id="214748418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636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05" r:id="rId1"/>
    <p:sldLayoutId id="2147484206" r:id="rId2"/>
    <p:sldLayoutId id="2147484207" r:id="rId3"/>
    <p:sldLayoutId id="2147484208" r:id="rId4"/>
    <p:sldLayoutId id="2147484209" r:id="rId5"/>
    <p:sldLayoutId id="2147484210" r:id="rId6"/>
    <p:sldLayoutId id="2147484211" r:id="rId7"/>
    <p:sldLayoutId id="2147484212" r:id="rId8"/>
    <p:sldLayoutId id="2147484213" r:id="rId9"/>
    <p:sldLayoutId id="2147484214" r:id="rId10"/>
    <p:sldLayoutId id="2147484215" r:id="rId11"/>
    <p:sldLayoutId id="2147484216" r:id="rId12"/>
    <p:sldLayoutId id="2147484217" r:id="rId13"/>
    <p:sldLayoutId id="2147484218" r:id="rId14"/>
    <p:sldLayoutId id="2147484219" r:id="rId15"/>
    <p:sldLayoutId id="2147484220" r:id="rId16"/>
    <p:sldLayoutId id="214748422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7507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23" r:id="rId1"/>
    <p:sldLayoutId id="2147484224" r:id="rId2"/>
    <p:sldLayoutId id="2147484225" r:id="rId3"/>
    <p:sldLayoutId id="2147484226" r:id="rId4"/>
    <p:sldLayoutId id="2147484227" r:id="rId5"/>
    <p:sldLayoutId id="2147484228" r:id="rId6"/>
    <p:sldLayoutId id="2147484229" r:id="rId7"/>
    <p:sldLayoutId id="2147484230" r:id="rId8"/>
    <p:sldLayoutId id="2147484231" r:id="rId9"/>
    <p:sldLayoutId id="2147484232" r:id="rId10"/>
    <p:sldLayoutId id="2147484233" r:id="rId11"/>
    <p:sldLayoutId id="2147484234" r:id="rId12"/>
    <p:sldLayoutId id="2147484235" r:id="rId13"/>
    <p:sldLayoutId id="2147484236" r:id="rId14"/>
    <p:sldLayoutId id="2147484237" r:id="rId15"/>
    <p:sldLayoutId id="2147484238" r:id="rId16"/>
    <p:sldLayoutId id="214748423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3278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41" r:id="rId1"/>
    <p:sldLayoutId id="2147484242" r:id="rId2"/>
    <p:sldLayoutId id="2147484243" r:id="rId3"/>
    <p:sldLayoutId id="2147484244" r:id="rId4"/>
    <p:sldLayoutId id="2147484245" r:id="rId5"/>
    <p:sldLayoutId id="2147484246" r:id="rId6"/>
    <p:sldLayoutId id="2147484247" r:id="rId7"/>
    <p:sldLayoutId id="2147484248" r:id="rId8"/>
    <p:sldLayoutId id="2147484249" r:id="rId9"/>
    <p:sldLayoutId id="2147484250" r:id="rId10"/>
    <p:sldLayoutId id="2147484251" r:id="rId11"/>
    <p:sldLayoutId id="2147484252" r:id="rId12"/>
    <p:sldLayoutId id="2147484253" r:id="rId13"/>
    <p:sldLayoutId id="2147484254" r:id="rId14"/>
    <p:sldLayoutId id="2147484255" r:id="rId15"/>
    <p:sldLayoutId id="2147484256" r:id="rId16"/>
    <p:sldLayoutId id="214748425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434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9" r:id="rId1"/>
    <p:sldLayoutId id="2147484260" r:id="rId2"/>
    <p:sldLayoutId id="2147484261" r:id="rId3"/>
    <p:sldLayoutId id="2147484262" r:id="rId4"/>
    <p:sldLayoutId id="2147484263" r:id="rId5"/>
    <p:sldLayoutId id="2147484264" r:id="rId6"/>
    <p:sldLayoutId id="2147484265" r:id="rId7"/>
    <p:sldLayoutId id="2147484266" r:id="rId8"/>
    <p:sldLayoutId id="2147484267" r:id="rId9"/>
    <p:sldLayoutId id="2147484268" r:id="rId10"/>
    <p:sldLayoutId id="2147484269" r:id="rId11"/>
    <p:sldLayoutId id="2147484270" r:id="rId12"/>
    <p:sldLayoutId id="2147484271" r:id="rId13"/>
    <p:sldLayoutId id="2147484272" r:id="rId14"/>
    <p:sldLayoutId id="2147484273" r:id="rId15"/>
    <p:sldLayoutId id="2147484274" r:id="rId16"/>
    <p:sldLayoutId id="214748427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11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281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  <p:sldLayoutId id="2147484288" r:id="rId12"/>
    <p:sldLayoutId id="2147484289" r:id="rId13"/>
    <p:sldLayoutId id="2147484290" r:id="rId14"/>
    <p:sldLayoutId id="2147484291" r:id="rId15"/>
    <p:sldLayoutId id="2147484292" r:id="rId16"/>
    <p:sldLayoutId id="214748429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4627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13" r:id="rId1"/>
    <p:sldLayoutId id="2147484314" r:id="rId2"/>
    <p:sldLayoutId id="2147484315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  <p:sldLayoutId id="2147484324" r:id="rId12"/>
    <p:sldLayoutId id="2147484325" r:id="rId13"/>
    <p:sldLayoutId id="2147484326" r:id="rId14"/>
    <p:sldLayoutId id="2147484327" r:id="rId15"/>
    <p:sldLayoutId id="2147484328" r:id="rId16"/>
    <p:sldLayoutId id="214748432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824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1" r:id="rId1"/>
    <p:sldLayoutId id="2147484332" r:id="rId2"/>
    <p:sldLayoutId id="2147484333" r:id="rId3"/>
    <p:sldLayoutId id="2147484334" r:id="rId4"/>
    <p:sldLayoutId id="2147484335" r:id="rId5"/>
    <p:sldLayoutId id="2147484336" r:id="rId6"/>
    <p:sldLayoutId id="2147484337" r:id="rId7"/>
    <p:sldLayoutId id="2147484338" r:id="rId8"/>
    <p:sldLayoutId id="2147484339" r:id="rId9"/>
    <p:sldLayoutId id="2147484340" r:id="rId10"/>
    <p:sldLayoutId id="21474843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D30371DD-156B-4D31-8DBA-77E1C524C40F}" type="slidenum">
              <a:rPr lang="en-GB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58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3" r:id="rId1"/>
    <p:sldLayoutId id="2147484344" r:id="rId2"/>
    <p:sldLayoutId id="2147484345" r:id="rId3"/>
    <p:sldLayoutId id="2147484346" r:id="rId4"/>
    <p:sldLayoutId id="2147484347" r:id="rId5"/>
    <p:sldLayoutId id="2147484348" r:id="rId6"/>
    <p:sldLayoutId id="2147484349" r:id="rId7"/>
    <p:sldLayoutId id="2147484350" r:id="rId8"/>
    <p:sldLayoutId id="2147484351" r:id="rId9"/>
    <p:sldLayoutId id="2147484352" r:id="rId10"/>
    <p:sldLayoutId id="21474843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D30371DD-156B-4D31-8DBA-77E1C524C40F}" type="slidenum">
              <a:rPr lang="en-GB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434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5" r:id="rId1"/>
    <p:sldLayoutId id="2147484356" r:id="rId2"/>
    <p:sldLayoutId id="2147484357" r:id="rId3"/>
    <p:sldLayoutId id="2147484358" r:id="rId4"/>
    <p:sldLayoutId id="2147484359" r:id="rId5"/>
    <p:sldLayoutId id="2147484360" r:id="rId6"/>
    <p:sldLayoutId id="2147484361" r:id="rId7"/>
    <p:sldLayoutId id="2147484362" r:id="rId8"/>
    <p:sldLayoutId id="2147484363" r:id="rId9"/>
    <p:sldLayoutId id="2147484364" r:id="rId10"/>
    <p:sldLayoutId id="21474843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81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5" r:id="rId1"/>
    <p:sldLayoutId id="2147484386" r:id="rId2"/>
    <p:sldLayoutId id="2147484387" r:id="rId3"/>
    <p:sldLayoutId id="2147484388" r:id="rId4"/>
    <p:sldLayoutId id="2147484389" r:id="rId5"/>
    <p:sldLayoutId id="2147484390" r:id="rId6"/>
    <p:sldLayoutId id="2147484391" r:id="rId7"/>
    <p:sldLayoutId id="2147484392" r:id="rId8"/>
    <p:sldLayoutId id="2147484393" r:id="rId9"/>
    <p:sldLayoutId id="2147484394" r:id="rId10"/>
    <p:sldLayoutId id="21474843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18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4" r:id="rId1"/>
    <p:sldLayoutId id="2147484415" r:id="rId2"/>
    <p:sldLayoutId id="2147484416" r:id="rId3"/>
    <p:sldLayoutId id="2147484417" r:id="rId4"/>
    <p:sldLayoutId id="2147484418" r:id="rId5"/>
    <p:sldLayoutId id="2147484419" r:id="rId6"/>
    <p:sldLayoutId id="2147484420" r:id="rId7"/>
    <p:sldLayoutId id="2147484421" r:id="rId8"/>
    <p:sldLayoutId id="2147484422" r:id="rId9"/>
    <p:sldLayoutId id="2147484423" r:id="rId10"/>
    <p:sldLayoutId id="2147484424" r:id="rId11"/>
    <p:sldLayoutId id="2147484425" r:id="rId12"/>
    <p:sldLayoutId id="2147484426" r:id="rId13"/>
    <p:sldLayoutId id="2147484427" r:id="rId14"/>
    <p:sldLayoutId id="2147484428" r:id="rId15"/>
    <p:sldLayoutId id="21474844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433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1" r:id="rId1"/>
    <p:sldLayoutId id="2147484432" r:id="rId2"/>
    <p:sldLayoutId id="2147484433" r:id="rId3"/>
    <p:sldLayoutId id="2147484434" r:id="rId4"/>
    <p:sldLayoutId id="2147484435" r:id="rId5"/>
    <p:sldLayoutId id="2147484436" r:id="rId6"/>
    <p:sldLayoutId id="2147484437" r:id="rId7"/>
    <p:sldLayoutId id="2147484438" r:id="rId8"/>
    <p:sldLayoutId id="2147484439" r:id="rId9"/>
    <p:sldLayoutId id="2147484440" r:id="rId10"/>
    <p:sldLayoutId id="2147484441" r:id="rId11"/>
    <p:sldLayoutId id="2147484442" r:id="rId12"/>
    <p:sldLayoutId id="2147484443" r:id="rId13"/>
    <p:sldLayoutId id="2147484444" r:id="rId14"/>
    <p:sldLayoutId id="2147484445" r:id="rId15"/>
    <p:sldLayoutId id="214748444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8303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66" r:id="rId1"/>
    <p:sldLayoutId id="2147484467" r:id="rId2"/>
    <p:sldLayoutId id="2147484468" r:id="rId3"/>
    <p:sldLayoutId id="2147484469" r:id="rId4"/>
    <p:sldLayoutId id="2147484470" r:id="rId5"/>
    <p:sldLayoutId id="2147484471" r:id="rId6"/>
    <p:sldLayoutId id="2147484472" r:id="rId7"/>
    <p:sldLayoutId id="2147484473" r:id="rId8"/>
    <p:sldLayoutId id="2147484474" r:id="rId9"/>
    <p:sldLayoutId id="2147484475" r:id="rId10"/>
    <p:sldLayoutId id="2147484476" r:id="rId11"/>
    <p:sldLayoutId id="2147484477" r:id="rId12"/>
    <p:sldLayoutId id="2147484478" r:id="rId13"/>
    <p:sldLayoutId id="2147484479" r:id="rId14"/>
    <p:sldLayoutId id="2147484480" r:id="rId15"/>
    <p:sldLayoutId id="2147484481" r:id="rId16"/>
    <p:sldLayoutId id="2147484482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9936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84" r:id="rId1"/>
    <p:sldLayoutId id="2147484485" r:id="rId2"/>
    <p:sldLayoutId id="2147484486" r:id="rId3"/>
    <p:sldLayoutId id="2147484487" r:id="rId4"/>
    <p:sldLayoutId id="2147484488" r:id="rId5"/>
    <p:sldLayoutId id="2147484489" r:id="rId6"/>
    <p:sldLayoutId id="2147484490" r:id="rId7"/>
    <p:sldLayoutId id="2147484491" r:id="rId8"/>
    <p:sldLayoutId id="2147484492" r:id="rId9"/>
    <p:sldLayoutId id="2147484493" r:id="rId10"/>
    <p:sldLayoutId id="2147484494" r:id="rId11"/>
    <p:sldLayoutId id="2147484495" r:id="rId12"/>
    <p:sldLayoutId id="2147484496" r:id="rId13"/>
    <p:sldLayoutId id="2147484497" r:id="rId14"/>
    <p:sldLayoutId id="2147484498" r:id="rId15"/>
    <p:sldLayoutId id="2147484499" r:id="rId16"/>
    <p:sldLayoutId id="214748450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7981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246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2" r:id="rId1"/>
    <p:sldLayoutId id="2147484503" r:id="rId2"/>
    <p:sldLayoutId id="2147484504" r:id="rId3"/>
    <p:sldLayoutId id="2147484505" r:id="rId4"/>
    <p:sldLayoutId id="2147484506" r:id="rId5"/>
    <p:sldLayoutId id="2147484507" r:id="rId6"/>
    <p:sldLayoutId id="2147484508" r:id="rId7"/>
    <p:sldLayoutId id="2147484509" r:id="rId8"/>
    <p:sldLayoutId id="2147484510" r:id="rId9"/>
    <p:sldLayoutId id="2147484511" r:id="rId10"/>
    <p:sldLayoutId id="2147484512" r:id="rId11"/>
    <p:sldLayoutId id="2147484513" r:id="rId12"/>
    <p:sldLayoutId id="2147484514" r:id="rId13"/>
    <p:sldLayoutId id="2147484515" r:id="rId14"/>
    <p:sldLayoutId id="2147484516" r:id="rId15"/>
    <p:sldLayoutId id="2147484517" r:id="rId16"/>
    <p:sldLayoutId id="214748451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869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20" r:id="rId1"/>
    <p:sldLayoutId id="2147484521" r:id="rId2"/>
    <p:sldLayoutId id="2147484522" r:id="rId3"/>
    <p:sldLayoutId id="2147484523" r:id="rId4"/>
    <p:sldLayoutId id="2147484524" r:id="rId5"/>
    <p:sldLayoutId id="2147484525" r:id="rId6"/>
    <p:sldLayoutId id="2147484526" r:id="rId7"/>
    <p:sldLayoutId id="2147484527" r:id="rId8"/>
    <p:sldLayoutId id="2147484528" r:id="rId9"/>
    <p:sldLayoutId id="2147484529" r:id="rId10"/>
    <p:sldLayoutId id="2147484530" r:id="rId11"/>
    <p:sldLayoutId id="2147484531" r:id="rId12"/>
    <p:sldLayoutId id="2147484532" r:id="rId13"/>
    <p:sldLayoutId id="2147484533" r:id="rId14"/>
    <p:sldLayoutId id="2147484534" r:id="rId15"/>
    <p:sldLayoutId id="2147484535" r:id="rId16"/>
    <p:sldLayoutId id="214748453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5944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38" r:id="rId1"/>
    <p:sldLayoutId id="2147484539" r:id="rId2"/>
    <p:sldLayoutId id="2147484540" r:id="rId3"/>
    <p:sldLayoutId id="2147484541" r:id="rId4"/>
    <p:sldLayoutId id="2147484542" r:id="rId5"/>
    <p:sldLayoutId id="2147484543" r:id="rId6"/>
    <p:sldLayoutId id="2147484544" r:id="rId7"/>
    <p:sldLayoutId id="2147484545" r:id="rId8"/>
    <p:sldLayoutId id="2147484546" r:id="rId9"/>
    <p:sldLayoutId id="2147484547" r:id="rId10"/>
    <p:sldLayoutId id="2147484548" r:id="rId11"/>
    <p:sldLayoutId id="2147484549" r:id="rId12"/>
    <p:sldLayoutId id="2147484550" r:id="rId13"/>
    <p:sldLayoutId id="2147484551" r:id="rId14"/>
    <p:sldLayoutId id="2147484552" r:id="rId15"/>
    <p:sldLayoutId id="2147484553" r:id="rId16"/>
    <p:sldLayoutId id="214748455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2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7013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  <p:sldLayoutId id="2147483853" r:id="rId15"/>
    <p:sldLayoutId id="2147483854" r:id="rId16"/>
    <p:sldLayoutId id="214748385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9517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  <p:sldLayoutId id="2147483871" r:id="rId15"/>
    <p:sldLayoutId id="2147483872" r:id="rId16"/>
    <p:sldLayoutId id="214748387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6817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  <p:sldLayoutId id="214748389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3D39DC4-3E68-4753-A385-41408831807F}" type="slidenum">
              <a:rPr lang="en-GB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4696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  <p:sldLayoutId id="2147483905" r:id="rId13"/>
    <p:sldLayoutId id="2147483906" r:id="rId14"/>
    <p:sldLayoutId id="2147483907" r:id="rId15"/>
    <p:sldLayoutId id="2147483908" r:id="rId16"/>
    <p:sldLayoutId id="214748390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Layout" Target="../slideLayouts/slideLayout63.xml"/><Relationship Id="rId1" Type="http://schemas.openxmlformats.org/officeDocument/2006/relationships/themeOverride" Target="../theme/themeOverride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4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4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4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4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4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4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4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4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48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4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3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3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3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33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33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33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33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33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33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3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5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36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36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365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348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48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38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48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slideLayout" Target="../slideLayouts/slideLayout399.xml"/><Relationship Id="rId1" Type="http://schemas.openxmlformats.org/officeDocument/2006/relationships/themeOverride" Target="../theme/themeOverride30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6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5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43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43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slideLayout" Target="../slideLayouts/slideLayout365.xml"/><Relationship Id="rId1" Type="http://schemas.openxmlformats.org/officeDocument/2006/relationships/themeOverride" Target="../theme/themeOverride3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50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slideLayout" Target="../slideLayouts/slideLayout450.xml"/><Relationship Id="rId1" Type="http://schemas.openxmlformats.org/officeDocument/2006/relationships/themeOverride" Target="../theme/themeOverride3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slideLayout" Target="../slideLayouts/slideLayout450.xml"/><Relationship Id="rId1" Type="http://schemas.openxmlformats.org/officeDocument/2006/relationships/themeOverride" Target="../theme/themeOverride33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slideLayout" Target="../slideLayouts/slideLayout365.xml"/><Relationship Id="rId1" Type="http://schemas.openxmlformats.org/officeDocument/2006/relationships/themeOverride" Target="../theme/themeOverride34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slideLayout" Target="../slideLayouts/slideLayout365.xml"/><Relationship Id="rId1" Type="http://schemas.openxmlformats.org/officeDocument/2006/relationships/themeOverride" Target="../theme/themeOverride35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slideLayout" Target="../slideLayouts/slideLayout365.xml"/><Relationship Id="rId1" Type="http://schemas.openxmlformats.org/officeDocument/2006/relationships/themeOverride" Target="../theme/themeOverride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5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46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37.xml"/><Relationship Id="rId4" Type="http://schemas.openxmlformats.org/officeDocument/2006/relationships/image" Target="../media/image94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38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39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40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4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4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43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44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5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46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4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48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49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50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5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5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9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8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5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5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54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55.xml"/><Relationship Id="rId4" Type="http://schemas.openxmlformats.org/officeDocument/2006/relationships/image" Target="../media/image101.jpe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56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57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58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59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60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61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62.xml"/><Relationship Id="rId4" Type="http://schemas.openxmlformats.org/officeDocument/2006/relationships/image" Target="../media/image94.jpe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6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5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64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65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66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6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68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69.xml"/><Relationship Id="rId4" Type="http://schemas.openxmlformats.org/officeDocument/2006/relationships/image" Target="../media/image104.jp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70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71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7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7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4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74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75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76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7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78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79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80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81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8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8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5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84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85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48.xml"/><Relationship Id="rId1" Type="http://schemas.openxmlformats.org/officeDocument/2006/relationships/themeOverride" Target="../theme/themeOverride86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500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500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500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500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500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500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50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5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500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500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500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slideLayout" Target="../slideLayouts/slideLayout450.xml"/><Relationship Id="rId1" Type="http://schemas.openxmlformats.org/officeDocument/2006/relationships/themeOverride" Target="../theme/themeOverride87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slideLayout" Target="../slideLayouts/slideLayout450.xml"/><Relationship Id="rId1" Type="http://schemas.openxmlformats.org/officeDocument/2006/relationships/themeOverride" Target="../theme/themeOverride88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slideLayout" Target="../slideLayouts/slideLayout450.xml"/><Relationship Id="rId1" Type="http://schemas.openxmlformats.org/officeDocument/2006/relationships/themeOverride" Target="../theme/themeOverride89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slideLayout" Target="../slideLayouts/slideLayout450.xml"/><Relationship Id="rId1" Type="http://schemas.openxmlformats.org/officeDocument/2006/relationships/themeOverride" Target="../theme/themeOverride90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1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7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5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7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500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500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543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43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560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500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500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50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5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500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500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00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00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00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00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500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500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500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50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5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500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500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38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38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382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57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57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560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560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56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5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560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560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560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560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48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594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1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1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6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Layout" Target="../slideLayouts/slideLayout79.xml"/><Relationship Id="rId1" Type="http://schemas.openxmlformats.org/officeDocument/2006/relationships/themeOverride" Target="../theme/themeOverride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4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Layout" Target="../slideLayouts/slideLayout79.xml"/><Relationship Id="rId1" Type="http://schemas.openxmlformats.org/officeDocument/2006/relationships/themeOverride" Target="../theme/themeOverride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Layout" Target="../slideLayouts/slideLayout79.xml"/><Relationship Id="rId1" Type="http://schemas.openxmlformats.org/officeDocument/2006/relationships/themeOverride" Target="../theme/themeOverride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Layout" Target="../slideLayouts/slideLayout79.xml"/><Relationship Id="rId1" Type="http://schemas.openxmlformats.org/officeDocument/2006/relationships/themeOverride" Target="../theme/themeOverride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Layout" Target="../slideLayouts/slideLayout79.xml"/><Relationship Id="rId1" Type="http://schemas.openxmlformats.org/officeDocument/2006/relationships/themeOverride" Target="../theme/themeOverride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Layout" Target="../slideLayouts/slideLayout79.xml"/><Relationship Id="rId1" Type="http://schemas.openxmlformats.org/officeDocument/2006/relationships/themeOverride" Target="../theme/themeOverride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Layout" Target="../slideLayouts/slideLayout79.xml"/><Relationship Id="rId1" Type="http://schemas.openxmlformats.org/officeDocument/2006/relationships/themeOverride" Target="../theme/themeOverride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Layout" Target="../slideLayouts/slideLayout79.xml"/><Relationship Id="rId1" Type="http://schemas.openxmlformats.org/officeDocument/2006/relationships/themeOverride" Target="../theme/themeOverride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Layout" Target="../slideLayouts/slideLayout79.xml"/><Relationship Id="rId1" Type="http://schemas.openxmlformats.org/officeDocument/2006/relationships/themeOverride" Target="../theme/themeOverride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Layout" Target="../slideLayouts/slideLayout79.xml"/><Relationship Id="rId1" Type="http://schemas.openxmlformats.org/officeDocument/2006/relationships/themeOverride" Target="../theme/themeOverride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Layout" Target="../slideLayouts/slideLayout79.xml"/><Relationship Id="rId1" Type="http://schemas.openxmlformats.org/officeDocument/2006/relationships/themeOverride" Target="../theme/themeOverride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Layout" Target="../slideLayouts/slideLayout79.xml"/><Relationship Id="rId1" Type="http://schemas.openxmlformats.org/officeDocument/2006/relationships/themeOverride" Target="../theme/themeOverride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Layout" Target="../slideLayouts/slideLayout79.xml"/><Relationship Id="rId1" Type="http://schemas.openxmlformats.org/officeDocument/2006/relationships/themeOverride" Target="../theme/themeOverride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9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9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9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9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9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Layout" Target="../slideLayouts/slideLayout96.xml"/><Relationship Id="rId1" Type="http://schemas.openxmlformats.org/officeDocument/2006/relationships/themeOverride" Target="../theme/themeOverride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Layout" Target="../slideLayouts/slideLayout96.xml"/><Relationship Id="rId1" Type="http://schemas.openxmlformats.org/officeDocument/2006/relationships/themeOverride" Target="../theme/themeOverride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Layout" Target="../slideLayouts/slideLayout96.xml"/><Relationship Id="rId1" Type="http://schemas.openxmlformats.org/officeDocument/2006/relationships/themeOverride" Target="../theme/themeOverride2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Layout" Target="../slideLayouts/slideLayout96.xml"/><Relationship Id="rId1" Type="http://schemas.openxmlformats.org/officeDocument/2006/relationships/themeOverride" Target="../theme/themeOverride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6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6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6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4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4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4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4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9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9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9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9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9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9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0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0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9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2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0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2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2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9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37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7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7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Layout" Target="../slideLayouts/slideLayout63.xml"/><Relationship Id="rId1" Type="http://schemas.openxmlformats.org/officeDocument/2006/relationships/themeOverride" Target="../theme/themeOverride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281.xml"/><Relationship Id="rId1" Type="http://schemas.openxmlformats.org/officeDocument/2006/relationships/themeOverride" Target="../theme/themeOverride2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slideLayout" Target="../slideLayouts/slideLayout281.xml"/><Relationship Id="rId1" Type="http://schemas.openxmlformats.org/officeDocument/2006/relationships/themeOverride" Target="../theme/themeOverride2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rgenproject.org/2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8.xml"/><Relationship Id="rId4" Type="http://schemas.openxmlformats.org/officeDocument/2006/relationships/image" Target="../media/image6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slideLayout" Target="../slideLayouts/slideLayout281.xml"/><Relationship Id="rId1" Type="http://schemas.openxmlformats.org/officeDocument/2006/relationships/themeOverride" Target="../theme/themeOverride2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slideLayout" Target="../slideLayouts/slideLayout281.xml"/><Relationship Id="rId1" Type="http://schemas.openxmlformats.org/officeDocument/2006/relationships/themeOverride" Target="../theme/themeOverride2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slideLayout" Target="../slideLayouts/slideLayout309.xml"/><Relationship Id="rId1" Type="http://schemas.openxmlformats.org/officeDocument/2006/relationships/themeOverride" Target="../theme/themeOverride2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slideLayout" Target="../slideLayouts/slideLayout309.xml"/><Relationship Id="rId1" Type="http://schemas.openxmlformats.org/officeDocument/2006/relationships/themeOverride" Target="../theme/themeOverride27.xml"/><Relationship Id="rId4" Type="http://schemas.openxmlformats.org/officeDocument/2006/relationships/image" Target="../media/image70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320.xml"/><Relationship Id="rId1" Type="http://schemas.openxmlformats.org/officeDocument/2006/relationships/themeOverride" Target="../theme/themeOverride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Layout" Target="../slideLayouts/slideLayout63.xml"/><Relationship Id="rId1" Type="http://schemas.openxmlformats.org/officeDocument/2006/relationships/themeOverride" Target="../theme/themeOverride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slideLayout" Target="../slideLayouts/slideLayout320.xml"/><Relationship Id="rId1" Type="http://schemas.openxmlformats.org/officeDocument/2006/relationships/themeOverride" Target="../theme/themeOverride2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33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33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33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33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33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4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4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4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Bijbelstudies\Maps charts photos cliparts etc\Revelation\APOCALYPSE b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1200"/>
            <a:ext cx="8610600" cy="226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022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548882" y="0"/>
            <a:ext cx="8518849" cy="7078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Hébreux 4:12</a:t>
            </a:r>
            <a:endParaRPr lang="fr-BE" sz="40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" b="1" i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Car la parole de Dieu est vivante et efficace, plus tranchante qu’une épée quelconque à deux tranchants, pénétrante jusqu’à partager âme et esprit, jointures et moelles ; elle juge </a:t>
            </a:r>
          </a:p>
          <a:p>
            <a:pPr algn="ctr"/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les sentiments et les pensées du cœur.</a:t>
            </a:r>
            <a:endParaRPr lang="nl-BE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3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8707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242596" y="1631598"/>
            <a:ext cx="1172858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006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Luc 6:46 </a:t>
            </a:r>
            <a:endParaRPr lang="fr-BE" sz="40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660066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b="1" i="1" dirty="0">
              <a:ln w="22225">
                <a:solidFill>
                  <a:schemeClr val="accent2"/>
                </a:solidFill>
                <a:prstDash val="solid"/>
              </a:ln>
              <a:solidFill>
                <a:srgbClr val="660066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006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Pourquoi m’appelez-vous </a:t>
            </a:r>
          </a:p>
          <a:p>
            <a:pPr algn="ctr"/>
            <a:r>
              <a:rPr lang="fr-BE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006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Seigneur, Seigneur ! </a:t>
            </a:r>
          </a:p>
          <a:p>
            <a:pPr algn="ctr"/>
            <a:r>
              <a:rPr lang="fr-BE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006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 ne faites-vous pas </a:t>
            </a:r>
          </a:p>
          <a:p>
            <a:pPr algn="ctr"/>
            <a:r>
              <a:rPr lang="fr-BE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006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ce que je dis ?</a:t>
            </a:r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536008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270588" y="829165"/>
            <a:ext cx="1172858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Matthieu 7:22 </a:t>
            </a:r>
            <a:endParaRPr lang="fr-BE" sz="40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b="1" i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Plusieurs me diront en ce jour-là : Seigneur, Seigneur, n’avons-nous pas prophétisé par ton nom ?  n’avons-nous pas chassé des démons par ton nom ?  </a:t>
            </a:r>
          </a:p>
          <a:p>
            <a:pPr algn="ctr"/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 n’avons-nous pas fait </a:t>
            </a:r>
          </a:p>
          <a:p>
            <a:pPr algn="ctr"/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beaucoup de miracles par ton nom ?</a:t>
            </a:r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6006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819870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270588" y="1547623"/>
            <a:ext cx="1172858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Matthieu 7:23 </a:t>
            </a:r>
            <a:endParaRPr lang="fr-BE" sz="40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b="1" i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Alors je leur dirai ouvertement : </a:t>
            </a:r>
          </a:p>
          <a:p>
            <a:pPr algn="ctr"/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Je ne vous ai jamais connus, </a:t>
            </a:r>
          </a:p>
          <a:p>
            <a:pPr algn="ctr"/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retirez-vous de moi, </a:t>
            </a:r>
          </a:p>
          <a:p>
            <a:pPr algn="ctr"/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vous qui commettez l’iniquité.</a:t>
            </a:r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18046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529943" y="328232"/>
            <a:ext cx="646922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sz="36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Genèse 17:7 </a:t>
            </a:r>
            <a:endParaRPr lang="fr-BE" sz="3600" i="1" dirty="0" smtClean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500" i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r>
              <a:rPr lang="fr-BE" sz="40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J’établirai mon alliance entre moi et toi, et tes descendants après toi, selon leurs générations : ce sera une alliance perpétuelle, en vertu de laquelle je serai ton Dieu et celui de ta postérité après toi.</a:t>
            </a:r>
            <a:endParaRPr lang="nl-BE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780943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01216" y="1773017"/>
            <a:ext cx="1132736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Jean 3:16 </a:t>
            </a:r>
          </a:p>
          <a:p>
            <a:pPr algn="ctr"/>
            <a:endParaRPr lang="fr-BE" sz="1000" i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Dieu a tant aimé le monde qu’il a donné son Fils unique, afin que quiconque </a:t>
            </a: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croit en lui ne périsse point, </a:t>
            </a: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mais qu’il ait la vie éternelle.</a:t>
            </a:r>
            <a:r>
              <a:rPr lang="fr-BE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915243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23461" y="280119"/>
            <a:ext cx="5424196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Hébréux</a:t>
            </a:r>
            <a:r>
              <a:rPr lang="fr-BE" sz="4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5:9 </a:t>
            </a:r>
            <a:endParaRPr lang="fr-BE" sz="4000" i="1" dirty="0" smtClean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… qui, après avoir été élevé </a:t>
            </a:r>
          </a:p>
          <a:p>
            <a:r>
              <a:rPr lang="fr-BE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la perfection, </a:t>
            </a:r>
          </a:p>
          <a:p>
            <a:r>
              <a:rPr lang="fr-BE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est devenu </a:t>
            </a:r>
          </a:p>
          <a:p>
            <a:r>
              <a:rPr lang="fr-BE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pour tous ceux </a:t>
            </a:r>
          </a:p>
          <a:p>
            <a:r>
              <a:rPr lang="fr-BE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lui obéissent l’auteur d’un salut éternel</a:t>
            </a:r>
            <a:r>
              <a:rPr lang="fr-BE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183111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23461" y="280119"/>
            <a:ext cx="5424196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Hébréux</a:t>
            </a:r>
            <a:r>
              <a:rPr lang="fr-BE" sz="4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13:8 </a:t>
            </a:r>
            <a:endParaRPr lang="fr-BE" sz="4000" i="1" dirty="0" smtClean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0" i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Jésus-Christ </a:t>
            </a:r>
          </a:p>
          <a:p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est le même </a:t>
            </a:r>
          </a:p>
          <a:p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hier, aujourd’hui, </a:t>
            </a:r>
          </a:p>
          <a:p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éternellement.</a:t>
            </a:r>
            <a:r>
              <a:rPr lang="fr-BE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658275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51452" y="251177"/>
            <a:ext cx="7906140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6:9</a:t>
            </a: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Quand il ouvrit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cinquième sceau,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vis sous l’autel les âmes de ceux qui avaient été immolés à cause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la parole de Dieu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à cause du témoignage qu’ils avaient rendu.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616" y="251177"/>
            <a:ext cx="3738296" cy="428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7980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51451" y="251177"/>
            <a:ext cx="8008777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6:10</a:t>
            </a: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crièrent d’une voix forte, en disant : Jusques à quand, Maître saint et véritable, tardes-tu à juger,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à tirer vengeance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notre sang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les habitants de la terre ? 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616" y="251177"/>
            <a:ext cx="3738296" cy="428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2570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51451" y="251177"/>
            <a:ext cx="8783218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6:11</a:t>
            </a: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Une robe blanche fut donnée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chacun d’eux ; et il leur fut dit de se tenir en repos quelque temps encore, jusqu’à ce que fût complet le nombre de leurs compagnons de service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de leurs frères qui devaient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être mis à mort comme eux.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744" y="251177"/>
            <a:ext cx="2712168" cy="310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09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920261" y="4699909"/>
            <a:ext cx="10541668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Apocalypse 19:12</a:t>
            </a:r>
          </a:p>
          <a:p>
            <a:pPr algn="ctr"/>
            <a:endParaRPr lang="fr-BE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sa tête étaient plusieurs diadèmes</a:t>
            </a:r>
            <a:r>
              <a:rPr lang="fr-BE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17"/>
          <a:stretch/>
        </p:blipFill>
        <p:spPr>
          <a:xfrm>
            <a:off x="2349748" y="356993"/>
            <a:ext cx="7682694" cy="400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5181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783771" y="524174"/>
            <a:ext cx="10683551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 Thessaloniciens 4:15</a:t>
            </a:r>
          </a:p>
          <a:p>
            <a:pPr algn="ctr"/>
            <a:endParaRPr lang="fr-BE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Voici, en effet, </a:t>
            </a:r>
          </a:p>
          <a:p>
            <a:pPr algn="ctr"/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 que nous vous déclarons </a:t>
            </a:r>
          </a:p>
          <a:p>
            <a:pPr algn="ctr"/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d’après la parole du Seigneur : </a:t>
            </a:r>
          </a:p>
          <a:p>
            <a:pPr algn="ctr"/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nous les vivants, </a:t>
            </a:r>
          </a:p>
          <a:p>
            <a:pPr algn="ctr"/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restés pour l’avènement du Seigneur, nous ne devancerons pas </a:t>
            </a:r>
          </a:p>
          <a:p>
            <a:pPr algn="ctr"/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ceux qui sont morts.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731560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783771" y="524174"/>
            <a:ext cx="10683551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 Thessaloniciens 4:16</a:t>
            </a:r>
          </a:p>
          <a:p>
            <a:pPr algn="ctr"/>
            <a:endParaRPr lang="fr-BE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Car le Seigneur lui-même, </a:t>
            </a: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un signal donné, </a:t>
            </a: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la voix d’un archange, </a:t>
            </a: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au son de la trompette de Dieu, descendra du ciel, </a:t>
            </a: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les morts en Christ </a:t>
            </a: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ressusciteront premièrement.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105038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783771" y="524174"/>
            <a:ext cx="10683551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 Thessaloniciens 4:17</a:t>
            </a:r>
          </a:p>
          <a:p>
            <a:pPr algn="ctr"/>
            <a:endParaRPr lang="fr-BE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Ensuite, nous les vivants, </a:t>
            </a: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serons restés, </a:t>
            </a: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nous serons tous ensemble enlevés avec eux sur des nuées, </a:t>
            </a: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la rencontre du Seigneur </a:t>
            </a: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les airs, et ainsi nous serons toujours avec le Seigneur.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089053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380930" y="717504"/>
            <a:ext cx="9601200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36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 Jean 3:2 </a:t>
            </a:r>
            <a:endParaRPr lang="fr-BE" sz="3600" i="1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7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Bien-aimés, nous sommes maintenant enfants de Dieu, et ce que nous serons n’a pas encore été manifesté ; mais nous savons que, </a:t>
            </a:r>
          </a:p>
          <a:p>
            <a:pPr algn="ctr"/>
            <a:r>
              <a:rPr lang="fr-BE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lorsque cela sera manifesté, </a:t>
            </a:r>
          </a:p>
          <a:p>
            <a:pPr algn="ctr"/>
            <a:r>
              <a:rPr lang="fr-BE" sz="4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nous </a:t>
            </a:r>
            <a:r>
              <a:rPr lang="fr-BE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serons semblables à lui</a:t>
            </a:r>
            <a:r>
              <a:rPr lang="fr-BE" sz="4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</a:p>
          <a:p>
            <a:pPr algn="ctr"/>
            <a:r>
              <a:rPr lang="fr-BE" sz="4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parce </a:t>
            </a:r>
            <a:r>
              <a:rPr lang="fr-BE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que nous le verrons tel qu’il est.</a:t>
            </a:r>
            <a:endParaRPr lang="nl-BE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676563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45232" y="3844412"/>
            <a:ext cx="1165082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Luc 23:46 </a:t>
            </a:r>
            <a:endParaRPr lang="fr-BE" sz="4000" i="1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Jésus </a:t>
            </a:r>
            <a:r>
              <a:rPr lang="fr-BE" sz="4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s’écria d’une voix forte : </a:t>
            </a:r>
            <a:endParaRPr lang="fr-BE" sz="4400" b="1" dirty="0" smtClean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Père</a:t>
            </a:r>
            <a:r>
              <a:rPr lang="fr-BE" sz="4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, je remets mon esprit </a:t>
            </a:r>
            <a:r>
              <a:rPr lang="fr-BE" sz="4400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entre </a:t>
            </a:r>
            <a:r>
              <a:rPr lang="fr-BE" sz="44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tes mains. Et, en disant ces paroles, il expira.</a:t>
            </a:r>
            <a:r>
              <a:rPr lang="fr-BE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443053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01217" y="1354599"/>
            <a:ext cx="11308702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 </a:t>
            </a:r>
            <a:r>
              <a:rPr lang="fr-BE" sz="40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Pierre 3:18</a:t>
            </a:r>
          </a:p>
          <a:p>
            <a:pPr algn="ctr"/>
            <a:endParaRPr lang="fr-BE" sz="1000" i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Christ </a:t>
            </a:r>
            <a:r>
              <a:rPr lang="fr-BE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aussi a souffert une fois pour </a:t>
            </a:r>
            <a:endParaRPr lang="fr-BE" sz="4400" b="1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</a:t>
            </a:r>
            <a:r>
              <a:rPr lang="fr-BE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péchés, lui juste pour des injustes, afin de nous amener à Dieu, ayant été mis à mort quant à la chair, mais ayant </a:t>
            </a:r>
            <a:endParaRPr lang="fr-BE" sz="4400" b="1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été </a:t>
            </a:r>
            <a:r>
              <a:rPr lang="fr-BE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rendu vivant quant à l’Esprit,</a:t>
            </a:r>
            <a:endParaRPr lang="nl-BE" sz="4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540330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82556" y="2194354"/>
            <a:ext cx="1130870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 </a:t>
            </a:r>
            <a:r>
              <a:rPr lang="fr-BE" sz="40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Pierre 3:19</a:t>
            </a:r>
          </a:p>
          <a:p>
            <a:pPr algn="ctr"/>
            <a:endParaRPr lang="fr-BE" sz="1000" i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lequel aussi il est allé prêcher </a:t>
            </a:r>
            <a:endParaRPr lang="fr-FR" sz="4400" b="1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aux </a:t>
            </a:r>
            <a:r>
              <a:rPr lang="fr-FR" sz="4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esprits en prison </a:t>
            </a:r>
            <a:endParaRPr lang="nl-BE" sz="4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264684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75862" y="1306486"/>
            <a:ext cx="1130870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Ephésiens 4:8</a:t>
            </a:r>
          </a:p>
          <a:p>
            <a:pPr algn="ctr"/>
            <a:endParaRPr lang="fr-BE" sz="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3600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fr-BE" sz="3600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La Bible en français courant) </a:t>
            </a:r>
            <a:endParaRPr lang="fr-BE" sz="3600" i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BE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est dit dans l'Écriture : </a:t>
            </a:r>
            <a:endParaRPr lang="fr-BE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« </a:t>
            </a:r>
            <a:r>
              <a:rPr lang="fr-BE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Quand il est monté vers les hauteurs, </a:t>
            </a:r>
            <a:endParaRPr lang="fr-BE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BE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 capturé des prisonniers ; </a:t>
            </a:r>
            <a:endParaRPr lang="fr-BE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BE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 fait des dons aux hommes. » </a:t>
            </a:r>
            <a:endParaRPr lang="nl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513062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75862" y="1306486"/>
            <a:ext cx="1130870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Ephésiens 4:9</a:t>
            </a:r>
          </a:p>
          <a:p>
            <a:pPr algn="ctr"/>
            <a:endParaRPr lang="fr-BE" sz="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3600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fr-BE" sz="3600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La Bible en français courant) </a:t>
            </a:r>
            <a:endParaRPr lang="fr-BE" sz="3600" i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Or, que veut dire « il est monté » ?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Cela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présuppose qu'il est aussi descendu dans les régions les plus profondes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terre.</a:t>
            </a:r>
            <a:r>
              <a:rPr lang="fr-BE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nl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581650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75862" y="1306486"/>
            <a:ext cx="1130870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Ephésiens 4:10</a:t>
            </a:r>
          </a:p>
          <a:p>
            <a:pPr algn="ctr"/>
            <a:endParaRPr lang="fr-BE" sz="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3600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fr-BE" sz="3600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La Bible en français courant) </a:t>
            </a:r>
            <a:endParaRPr lang="fr-BE" sz="3600" i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Celui qui est descendu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est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aussi celui qui est monté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plus haut des cieux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afin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remplir tout l'univers.</a:t>
            </a:r>
            <a:r>
              <a:rPr lang="fr-BE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nl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3272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25731" y="2388058"/>
            <a:ext cx="1140116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BE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6:2 </a:t>
            </a:r>
            <a:endParaRPr lang="fr-BE" sz="4000" b="1" i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2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partit </a:t>
            </a:r>
          </a:p>
          <a:p>
            <a:pPr algn="ctr"/>
            <a:r>
              <a:rPr lang="fr-BE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 vainqueur et pour vaincre.</a:t>
            </a:r>
            <a:endParaRPr lang="nl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298" y="298580"/>
            <a:ext cx="2916034" cy="374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8493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11494" y="209939"/>
            <a:ext cx="6096000" cy="504753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sz="4000" dirty="0">
                <a:latin typeface="Arial" panose="020B0604020202020204" pitchFamily="34" charset="0"/>
                <a:ea typeface="Times New Roman" panose="02020603050405020304" pitchFamily="18" charset="0"/>
              </a:rPr>
              <a:t>Luc </a:t>
            </a:r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24:36</a:t>
            </a:r>
          </a:p>
          <a:p>
            <a:endParaRPr lang="fr-BE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… lui-même </a:t>
            </a: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 </a:t>
            </a:r>
            <a:r>
              <a:rPr lang="fr-BE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présenta </a:t>
            </a:r>
            <a:endParaRPr lang="fr-BE" sz="4400" b="1" dirty="0" smtClean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 </a:t>
            </a:r>
            <a:r>
              <a:rPr lang="fr-BE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milieu </a:t>
            </a:r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d’eux, </a:t>
            </a: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BE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leur dit : </a:t>
            </a:r>
            <a:endParaRPr lang="fr-BE" sz="4400" b="1" dirty="0" smtClean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</a:t>
            </a:r>
            <a:r>
              <a:rPr lang="fr-BE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paix soit </a:t>
            </a:r>
            <a:endParaRPr lang="fr-BE" sz="4400" b="1" dirty="0" smtClean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avec </a:t>
            </a:r>
            <a:r>
              <a:rPr lang="fr-BE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vous ! 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185" y="209939"/>
            <a:ext cx="5483504" cy="643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4467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11494" y="209939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sz="4000" dirty="0">
                <a:latin typeface="Arial" panose="020B0604020202020204" pitchFamily="34" charset="0"/>
                <a:ea typeface="Times New Roman" panose="02020603050405020304" pitchFamily="18" charset="0"/>
              </a:rPr>
              <a:t>Luc </a:t>
            </a:r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24:37</a:t>
            </a:r>
          </a:p>
          <a:p>
            <a:endParaRPr lang="fr-BE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Saisis de frayeur </a:t>
            </a:r>
            <a:endParaRPr lang="fr-FR" sz="4400" b="1" dirty="0" smtClean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d’épouvante, </a:t>
            </a:r>
            <a:endParaRPr lang="fr-FR" sz="4400" b="1" dirty="0" smtClean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</a:t>
            </a:r>
            <a:r>
              <a:rPr lang="fr-FR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croyaient voir </a:t>
            </a:r>
            <a:endParaRPr lang="fr-FR" sz="4400" b="1" dirty="0" smtClean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 </a:t>
            </a:r>
            <a:r>
              <a:rPr lang="fr-FR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esprit.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185" y="209939"/>
            <a:ext cx="5483504" cy="643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2847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11494" y="209939"/>
            <a:ext cx="6189306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latin typeface="Arial" panose="020B0604020202020204" pitchFamily="34" charset="0"/>
                <a:ea typeface="Times New Roman" panose="02020603050405020304" pitchFamily="18" charset="0"/>
              </a:rPr>
              <a:t>Luc </a:t>
            </a:r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24:38-39</a:t>
            </a:r>
          </a:p>
          <a:p>
            <a:endParaRPr lang="fr-BE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Mais il leur dit : … </a:t>
            </a:r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Voyez </a:t>
            </a:r>
            <a:r>
              <a:rPr lang="fr-FR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mes mains </a:t>
            </a:r>
            <a:endParaRPr lang="fr-FR" sz="4400" b="1" dirty="0" smtClean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mes pieds, </a:t>
            </a:r>
            <a:endParaRPr lang="fr-FR" sz="4400" b="1" dirty="0" smtClean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c’est </a:t>
            </a:r>
            <a:r>
              <a:rPr lang="fr-FR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bien moi ; touchez-moi et voyez : un esprit n’a ni chair ni os, comme vous voyez que j’ai. 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185" y="209939"/>
            <a:ext cx="5483504" cy="643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7045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364877" y="4438652"/>
            <a:ext cx="5333511" cy="156966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/>
            <a:r>
              <a:rPr lang="fr-BE" sz="4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1 </a:t>
            </a:r>
            <a:r>
              <a:rPr lang="fr-BE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Jean3:2 </a:t>
            </a:r>
            <a:endParaRPr lang="fr-BE" sz="4000" i="1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… semblables </a:t>
            </a:r>
            <a:r>
              <a:rPr lang="fr-BE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lui</a:t>
            </a:r>
            <a:r>
              <a:rPr lang="fr-BE" i="1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9450690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51452" y="251177"/>
            <a:ext cx="7906140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6:9</a:t>
            </a: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Quand il ouvrit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cinquième sceau,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vis sous l’autel les âmes de ceux qui avaient été immolés à cause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la parole de Dieu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à cause du témoignage qu’ils avaient rendu.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616" y="251177"/>
            <a:ext cx="3738296" cy="428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7386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8" t="29856"/>
          <a:stretch/>
        </p:blipFill>
        <p:spPr>
          <a:xfrm>
            <a:off x="6906022" y="233265"/>
            <a:ext cx="5080704" cy="64194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hthoek 2"/>
          <p:cNvSpPr/>
          <p:nvPr/>
        </p:nvSpPr>
        <p:spPr>
          <a:xfrm>
            <a:off x="155510" y="0"/>
            <a:ext cx="6823788" cy="7078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Apocalypse 1:9 </a:t>
            </a:r>
            <a:endParaRPr lang="fr-BE" sz="4000" i="1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5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Moi </a:t>
            </a:r>
            <a:r>
              <a:rPr lang="fr-BE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Jean, votre frère, </a:t>
            </a:r>
            <a:endParaRPr lang="fr-BE" sz="4400" b="1" dirty="0" smtClean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BE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ai part avec vous </a:t>
            </a:r>
            <a:endParaRPr lang="fr-BE" sz="4400" b="1" dirty="0" smtClean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</a:t>
            </a:r>
            <a:r>
              <a:rPr lang="fr-BE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tribulation </a:t>
            </a:r>
            <a:endParaRPr lang="fr-BE" sz="4400" b="1" dirty="0" smtClean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BE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 royaume et à la persévérance en Jésus, j’étais dans l’île appelée Patmos, à cause de la parole de Dieu et du témoignage de Jésus. 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524773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51452" y="251177"/>
            <a:ext cx="7906140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6:9</a:t>
            </a: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Quand il ouvrit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cinquième sceau,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vis sous l’autel les âmes de ceux qui avaient été immolés à cause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la parole de Dieu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à cause du témoignage qu’ils avaient rendu.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616" y="251177"/>
            <a:ext cx="3738296" cy="428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8237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146178" y="187779"/>
            <a:ext cx="9371045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6:10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crièrent d’une voix forte,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disant :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Jusques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quand,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Maître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saint et véritable,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tardes-tu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juger,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tirer vengeance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notre sang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habitants de la terre ?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742" y="251177"/>
            <a:ext cx="4221234" cy="279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0479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632857" y="2079467"/>
            <a:ext cx="896671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Matthieu 7:1 </a:t>
            </a:r>
            <a:endParaRPr lang="fr-BE" sz="4000" i="1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Ne </a:t>
            </a:r>
            <a:r>
              <a:rPr lang="fr-BE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jugez point, </a:t>
            </a:r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afin </a:t>
            </a:r>
            <a:r>
              <a:rPr lang="fr-BE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que </a:t>
            </a:r>
            <a:endParaRPr lang="fr-BE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vous </a:t>
            </a:r>
            <a:r>
              <a:rPr lang="fr-BE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ne soyez point jugés.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979330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716833" y="1594275"/>
            <a:ext cx="896671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Jacques 4:12</a:t>
            </a:r>
            <a:endParaRPr lang="fr-BE" sz="4000" i="1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 seul est législateur et juge, c’est celui qui peut sauver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perdre; mais toi, qui es-tu,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juges le prochain ?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8353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14604" y="3964900"/>
            <a:ext cx="1170058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Psaume 45:2</a:t>
            </a:r>
          </a:p>
          <a:p>
            <a:endParaRPr lang="fr-BE" sz="500" i="1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Tu es le plus beau des fils de l’homme, </a:t>
            </a: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grâce est répandue sur tes lèvres : C’est pourquoi Dieu t’a béni pour toujours.</a:t>
            </a:r>
            <a:r>
              <a:rPr lang="fr-BE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nl-BE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687119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763487" y="661215"/>
            <a:ext cx="8966718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Romains 12:19</a:t>
            </a:r>
            <a:endParaRPr lang="fr-BE" sz="4000" i="1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4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Ne vous vengez point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vous-mêmes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, bien-aimés,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mais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laissez agir la </a:t>
            </a:r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colère ; </a:t>
            </a: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car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est écrit :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moi la vengeance,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moi la rétribution,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dit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Seigneur.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035315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763487" y="661215"/>
            <a:ext cx="896671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933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Luc 23:34</a:t>
            </a:r>
            <a:endParaRPr lang="fr-BE" sz="40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9933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400" b="1" i="1" dirty="0">
              <a:ln w="22225">
                <a:solidFill>
                  <a:schemeClr val="accent2"/>
                </a:solidFill>
                <a:prstDash val="solid"/>
              </a:ln>
              <a:solidFill>
                <a:srgbClr val="9933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933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Jésus dit : Père, pardonne-leur, car ils ne savent ce qu'ils font. </a:t>
            </a:r>
            <a:endParaRPr lang="nl-BE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678" y="2850187"/>
            <a:ext cx="4186336" cy="313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6789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714099" y="670546"/>
            <a:ext cx="896671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933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Actes 7:60</a:t>
            </a:r>
            <a:endParaRPr lang="fr-BE" sz="40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9933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400" b="1" i="1" dirty="0">
              <a:ln w="22225">
                <a:solidFill>
                  <a:schemeClr val="accent2"/>
                </a:solidFill>
                <a:prstDash val="solid"/>
              </a:ln>
              <a:solidFill>
                <a:srgbClr val="9933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933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s'étant mis à genoux,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9933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933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il s'écria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933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d'une voix forte : Seigneur, ne leur impute pas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9933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933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ce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933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péché ! </a:t>
            </a:r>
            <a:endParaRPr lang="nl-BE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847" y="3629933"/>
            <a:ext cx="3415941" cy="244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0387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146178" y="187779"/>
            <a:ext cx="9371045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6:10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crièrent d’une voix forte,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disant :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Jusques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quand,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Maître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saint et véritable,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tardes-tu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juger,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tirer vengeance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notre sang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habitants de la terre ?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742" y="251177"/>
            <a:ext cx="4221234" cy="279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9482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6767" y="390627"/>
            <a:ext cx="6096000" cy="504753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Genèse 4:10 </a:t>
            </a:r>
            <a:endParaRPr lang="fr-BE" sz="4000" i="1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Dieu </a:t>
            </a:r>
            <a:r>
              <a:rPr lang="fr-BE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dit </a:t>
            </a:r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: </a:t>
            </a: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Qu’as-tu </a:t>
            </a:r>
            <a:r>
              <a:rPr lang="fr-BE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fait ? </a:t>
            </a:r>
            <a:endParaRPr lang="fr-BE" sz="4400" b="1" dirty="0" smtClean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</a:t>
            </a:r>
            <a:r>
              <a:rPr lang="fr-BE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voix du sang </a:t>
            </a:r>
            <a:endParaRPr lang="fr-BE" sz="4400" b="1" dirty="0" smtClean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BE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ton frère </a:t>
            </a:r>
            <a:endParaRPr lang="fr-BE" sz="4400" b="1" dirty="0" smtClean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crie </a:t>
            </a:r>
            <a:r>
              <a:rPr lang="fr-BE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la terre jusqu’à moi. 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023" y="234723"/>
            <a:ext cx="5134445" cy="631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3136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6767" y="390627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1 Thessaloniciens 1:7</a:t>
            </a:r>
            <a:endParaRPr lang="fr-BE" sz="4000" i="1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</a:t>
            </a:r>
            <a:r>
              <a:rPr lang="fr-FR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Seigneur Jésus apparaîtra du ciel avec les anges </a:t>
            </a:r>
            <a:endParaRPr lang="fr-FR" sz="4400" b="1" dirty="0" smtClean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sa puissance,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705" y="266699"/>
            <a:ext cx="5861230" cy="416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2288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6766" y="390627"/>
            <a:ext cx="6879773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1 Thessaloniciens 1:8</a:t>
            </a:r>
            <a:endParaRPr lang="fr-BE" sz="4000" i="1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 milieu d’une flamme de feu, </a:t>
            </a:r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pour </a:t>
            </a:r>
            <a:r>
              <a:rPr lang="fr-FR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punir ceux </a:t>
            </a:r>
            <a:endParaRPr lang="fr-FR" sz="4400" b="1" dirty="0" smtClean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</a:t>
            </a:r>
            <a:r>
              <a:rPr lang="fr-FR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ne connaissent pas Dieu et ceux qui n’obéissent pas </a:t>
            </a:r>
            <a:endParaRPr lang="fr-FR" sz="4400" b="1" dirty="0" smtClean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</a:t>
            </a:r>
            <a:r>
              <a:rPr lang="fr-FR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l’Evangile </a:t>
            </a:r>
            <a:endParaRPr lang="fr-FR" sz="4400" b="1" dirty="0" smtClean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notre Seigneur Jésus. 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282" y="266700"/>
            <a:ext cx="4180653" cy="297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2462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146178" y="187779"/>
            <a:ext cx="9371045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6:10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crièrent d’une voix forte,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disant :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Jusques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quand,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Maître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saint et véritable,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tardes-tu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juger,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tirer vengeance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notre sang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habitants de la terre ?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742" y="251177"/>
            <a:ext cx="4221234" cy="279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1656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14130" y="2156537"/>
            <a:ext cx="9371045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6:11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jusqu’à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 que fût complet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nombre de leurs compagnons de service et de leurs frères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devaient être mis à mort comme eux.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524" y="251176"/>
            <a:ext cx="3772452" cy="250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186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248815" y="2837672"/>
            <a:ext cx="937104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6:11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Une robe blanche fut donnée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chacun d’eux ;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leur fut dit de se tenir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repos quelque temps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432" y="300259"/>
            <a:ext cx="4710908" cy="312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11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77282" y="4524737"/>
            <a:ext cx="11700588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Psaume 45:3</a:t>
            </a:r>
          </a:p>
          <a:p>
            <a:endParaRPr lang="fr-BE" sz="500" i="1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Vaillant guerrier, ceins ton épée,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- Ta parure et ta gloire,</a:t>
            </a:r>
            <a:r>
              <a:rPr lang="fr-BE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nl-BE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238511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18187" y="-79396"/>
            <a:ext cx="116943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 vêtement blanc, Une harpe d'or, </a:t>
            </a:r>
            <a:endParaRPr lang="fr-BE" sz="4000" b="1" dirty="0" smtClean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000" b="1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 </a:t>
            </a:r>
            <a:r>
              <a:rPr lang="fr-BE" sz="40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beau palais, une couronne, </a:t>
            </a:r>
            <a:endParaRPr lang="fr-BE" sz="4000" b="1" dirty="0" smtClean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000" b="1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</a:t>
            </a:r>
            <a:r>
              <a:rPr lang="fr-BE" sz="40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sainte joie, Le vrai trésor, </a:t>
            </a:r>
            <a:endParaRPr lang="fr-BE" sz="4000" b="1" dirty="0" smtClean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000" b="1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là-haut</a:t>
            </a:r>
            <a:r>
              <a:rPr lang="fr-BE" sz="40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, mon sauveur donne. </a:t>
            </a:r>
            <a:endParaRPr lang="fr-BE" sz="4000" b="1" dirty="0" smtClean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000" b="1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Car </a:t>
            </a:r>
            <a:r>
              <a:rPr lang="fr-BE" sz="40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Jésus est mon sauveur, Il m'a tant aimé, payé ma dette sur le calvaire. </a:t>
            </a:r>
            <a:endParaRPr lang="fr-BE" sz="4000" b="1" dirty="0" smtClean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000" b="1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BE" sz="40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m'a, Dans son Grand Amour, </a:t>
            </a:r>
            <a:r>
              <a:rPr lang="fr-BE" sz="4000" b="1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Sauvé </a:t>
            </a:r>
            <a:r>
              <a:rPr lang="fr-BE" sz="40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du péché, </a:t>
            </a:r>
            <a:endParaRPr lang="fr-BE" sz="4000" b="1" dirty="0" smtClean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000" b="1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</a:t>
            </a:r>
            <a:r>
              <a:rPr lang="fr-BE" sz="40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vie dans sa sainte lumière. </a:t>
            </a:r>
            <a:endParaRPr lang="nl-BE" sz="4000" b="1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739562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51452" y="251177"/>
            <a:ext cx="7906140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6:12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regardai, </a:t>
            </a:r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quand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ouvrit le sixième sceau ;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y eut un grand tremblement de terre,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soleil devint noir comme un sac de crin,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lune entière devint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du sang,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519" y="251176"/>
            <a:ext cx="3209731" cy="3677995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519" y="4142792"/>
            <a:ext cx="3209731" cy="240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7361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70113" y="1981256"/>
            <a:ext cx="790614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6:13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les étoiles du ciel tombèrent sur la terre, comme lorsqu’un figuier secoué par un vent violent jette ses figues vertes.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535" y="251176"/>
            <a:ext cx="5103202" cy="386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8776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202162" y="251176"/>
            <a:ext cx="7906140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6:14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ciel se retira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 livre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qu’on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roule ;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toutes les montagnes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îles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furent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remuées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leurs places.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42" y="130627"/>
            <a:ext cx="5067180" cy="365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9446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60781" y="1585453"/>
            <a:ext cx="11022566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6:15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rois de la terre,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grands, les chefs militaires,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riches, les puissants,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tous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esclaves et les hommes libres, se cachèrent dans les cavernes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les rochers des montagnes.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40" y="130628"/>
            <a:ext cx="4050582" cy="292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8860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136847" y="2135960"/>
            <a:ext cx="11022566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6:16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ils disaient aux montagnes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aux rochers : Tombez sur nous,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 err="1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cachez-nous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devant la face de celui qui est assis sur le trône,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devant la colère de l’agneau ;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40" y="130628"/>
            <a:ext cx="4050582" cy="292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8801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192831" y="2565168"/>
            <a:ext cx="1102256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6:17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car le grand jour de sa colère est venu, et qui peut subsister ?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40" y="130628"/>
            <a:ext cx="4050582" cy="292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1460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211492" y="2313242"/>
            <a:ext cx="1139579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Esaïe 2:19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On entrera dans les cavernes des rochers Et dans les profondeurs de la poussière, Pour éviter la terreur de l’Éternel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l’éclat de sa majesté,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Quand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se lèvera pour effrayer la terre.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40" y="130628"/>
            <a:ext cx="4050582" cy="292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31744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239484" y="2873079"/>
            <a:ext cx="1139579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Esaïe 13:13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C’est pourquoi j’ébranlerai les cieux,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terre sera secouée sur sa base,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colère de l’Éternel des armées,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jour de son ardente fureur.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102" y="214603"/>
            <a:ext cx="4325775" cy="324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1952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258144" y="2294580"/>
            <a:ext cx="1139579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Esaïe 34:4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Toute l’armée des cieux se dissout ;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cieux sont roulés comme un livre,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toute leur armée tombe,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tombe la feuille de la vigne, Comme tombe celle du figuier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62" y="214604"/>
            <a:ext cx="3570515" cy="267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11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58621" y="3364736"/>
            <a:ext cx="11700588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Psaume 45:4</a:t>
            </a:r>
          </a:p>
          <a:p>
            <a:endParaRPr lang="fr-BE" sz="500" i="1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Oui, ta gloire ! -Sois vainqueur,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monte sur ton char, Défends la vérité,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douceur et la justice, Et que ta droite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 signale par de merveilleux exploits !</a:t>
            </a:r>
            <a:r>
              <a:rPr lang="fr-BE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nl-BE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891606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286136" y="2892490"/>
            <a:ext cx="1139579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err="1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Ezékiel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32:7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Quand je t’éteindrai, je voilerai les cieux Et j’obscurcirai leurs étoiles,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couvrirai le soleil de nuages,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lune ne donnera plus sa lumière.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62" y="214604"/>
            <a:ext cx="3570515" cy="267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3976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286136" y="2892490"/>
            <a:ext cx="1139579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err="1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Ezékiel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32:8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J’obscurcirai à cause de toi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tous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luminaires des cieux,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répandrai les ténèbres sur ton pays, Dit le Seigneur, l’Éternel.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62" y="214604"/>
            <a:ext cx="3570515" cy="267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3764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51451" y="4152122"/>
            <a:ext cx="1139579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Osée 10:8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diront aux </a:t>
            </a:r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montagnes :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Couvrez-nous ! Et aux collines : Tombez sur nous !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902" y="130627"/>
            <a:ext cx="6263520" cy="451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8304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32790" y="3554963"/>
            <a:ext cx="11610394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Joël 2:30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ferai paraître des prodiges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cieux et sur la terre,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Du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sang, du feu, et des colonnes de fumée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359" y="207314"/>
            <a:ext cx="5909825" cy="394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6292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32790" y="3554963"/>
            <a:ext cx="11610394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Aggée 2:6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Car ainsi parle l’Éternel des armées : Encore un peu de temps, Et j’ébranlerai les cieux et la terre, La mer et le sec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359" y="207314"/>
            <a:ext cx="5909825" cy="394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0176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265485" y="1567544"/>
            <a:ext cx="1161039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Matthieu 24:29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Aussitôt après ces jours de détresse,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soleil s'obscurcira,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lune ne donnera plus sa lumière,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étoiles tomberont du ciel,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puissances des cieux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seront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ébranlées.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919" y="207314"/>
            <a:ext cx="3030265" cy="202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0829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51452" y="251177"/>
            <a:ext cx="790614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6:12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regardai,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quand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ouvrit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sixième sceau ;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y eut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grand tremblement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terre,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142" y="251176"/>
            <a:ext cx="4279512" cy="63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59295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6600"/>
            </a:gs>
            <a:gs pos="50000">
              <a:schemeClr val="hlink"/>
            </a:gs>
            <a:gs pos="100000">
              <a:srgbClr val="9966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5181600"/>
            <a:ext cx="9144000" cy="1143000"/>
          </a:xfrm>
        </p:spPr>
        <p:txBody>
          <a:bodyPr/>
          <a:lstStyle/>
          <a:p>
            <a:pPr eaLnBrk="1" hangingPunct="1"/>
            <a:r>
              <a:rPr lang="fr-BE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Luc 21:11</a:t>
            </a:r>
            <a:r>
              <a:rPr lang="fr-BE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fr-BE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fr-BE" sz="4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Il y aura des tremblements de terre</a:t>
            </a:r>
          </a:p>
        </p:txBody>
      </p:sp>
      <p:pic>
        <p:nvPicPr>
          <p:cNvPr id="2050" name="Picture 2" descr="http://www.whoi.edu/cms/images/topic_earthquake_main_19357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620689"/>
            <a:ext cx="8568952" cy="426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90131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343677" y="2695770"/>
            <a:ext cx="77724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fr-BE" b="1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Tremblements de terre</a:t>
            </a:r>
            <a:r>
              <a:rPr lang="fr-BE" sz="4800" b="1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fr-BE" sz="4800" b="1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</a:br>
            <a:r>
              <a:rPr lang="fr-BE" sz="3200" b="1" i="1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plus de 6 sur l’échelle de Richter</a:t>
            </a:r>
            <a:r>
              <a:rPr lang="fr-BE" sz="3600" b="1" i="1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 </a:t>
            </a:r>
            <a:br>
              <a:rPr lang="fr-BE" sz="3600" b="1" i="1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</a:br>
            <a:r>
              <a:rPr lang="fr-BE" sz="3600" b="1" i="1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fr-BE" sz="3600" b="1" i="1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</a:br>
            <a:r>
              <a:rPr lang="fr-BE" sz="3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1900 - 1939 : 7 </a:t>
            </a:r>
            <a:r>
              <a:rPr lang="fr-BE" sz="3600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(en 40 ans)</a:t>
            </a:r>
            <a:r>
              <a:rPr lang="fr-BE" sz="3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fr-BE" sz="3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fr-BE" sz="3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1940 - 1969 : 13 </a:t>
            </a:r>
            <a:r>
              <a:rPr lang="fr-BE" sz="3600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(en 30 ans)</a:t>
            </a:r>
            <a:r>
              <a:rPr lang="fr-BE" sz="3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fr-BE" sz="3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fr-BE" sz="3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1970 - 1979 : 56 (</a:t>
            </a:r>
            <a:r>
              <a:rPr lang="fr-BE" sz="3600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en 10 ans)</a:t>
            </a:r>
            <a:br>
              <a:rPr lang="fr-BE" sz="3600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fr-BE" sz="3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1980 - 1989 : 310 </a:t>
            </a:r>
            <a:r>
              <a:rPr lang="fr-BE" sz="3600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(en 10 ans) </a:t>
            </a:r>
            <a:br>
              <a:rPr lang="fr-BE" sz="3600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fr-BE" sz="3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1990 - 1994 : 747 </a:t>
            </a:r>
            <a:r>
              <a:rPr lang="fr-BE" sz="3600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(en 5 ans)</a:t>
            </a:r>
            <a:r>
              <a:rPr lang="fr-BE" sz="3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fr-BE" sz="3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fr-BE" sz="3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1995 - 1999 : 766 </a:t>
            </a:r>
            <a:r>
              <a:rPr lang="fr-BE" sz="3600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(en 5 ans)</a:t>
            </a:r>
            <a:br>
              <a:rPr lang="fr-BE" sz="3600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fr-BE" sz="3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2000 &gt; aujourd’hui : </a:t>
            </a:r>
            <a:r>
              <a:rPr lang="fr-BE" sz="36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1.891 </a:t>
            </a:r>
            <a:r>
              <a:rPr lang="fr-BE" sz="36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!</a:t>
            </a:r>
            <a:r>
              <a:rPr lang="fr-BE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fr-BE" sz="3200" b="1" i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102" y="238263"/>
            <a:ext cx="4338736" cy="641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5293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51451" y="251177"/>
            <a:ext cx="8223381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Esaïe 29:6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C’est de l’Éternel des armées que viendra le châtiment, Avec des tonnerres,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des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tremblements de terre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 bruit formidable,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Avec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l’ouragan et la tempête, Et avec la flamme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d’un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feu dévorant.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268" y="251176"/>
            <a:ext cx="3364386" cy="497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64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957494" y="4298693"/>
            <a:ext cx="1022747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BE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0000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Jean 16:33</a:t>
            </a:r>
          </a:p>
          <a:p>
            <a:pPr algn="ctr"/>
            <a:endParaRPr lang="fr-BE" sz="105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0000">
                    <a:alpha val="60000"/>
                  </a:srgb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0000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Prenez courage, j’ai vaincu le monde</a:t>
            </a:r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1017775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51452" y="251177"/>
            <a:ext cx="790614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6:12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regardai,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quand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ouvrit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sixième sceau ;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y eut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grand tremblement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terre,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142" y="251176"/>
            <a:ext cx="4279512" cy="63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85440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51452" y="251177"/>
            <a:ext cx="790614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6:12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regardai, </a:t>
            </a:r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quand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ouvrit le sixième sceau ;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y eut un grand tremblement de terre,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soleil devint noir comme un sac de crin,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519" y="251176"/>
            <a:ext cx="3209731" cy="3677995"/>
          </a:xfrm>
          <a:prstGeom prst="rect">
            <a:avLst/>
          </a:prstGeom>
        </p:spPr>
      </p:pic>
      <p:pic>
        <p:nvPicPr>
          <p:cNvPr id="1026" name="Picture 2" descr="Afbeeldingsresultaat voor black sun p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519" y="4074691"/>
            <a:ext cx="3209731" cy="249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303888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51451" y="251177"/>
            <a:ext cx="9902892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Esaïe 50:3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revêts les cieux d’obscurité,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fais d’un sac leur couverture.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Afbeeldingsresultaat voor black sun p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92" y="2793895"/>
            <a:ext cx="4895291" cy="380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339174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51451" y="251177"/>
            <a:ext cx="990289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Joël 2:31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soleil se changera en ténèbres, Et la lune en sang,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Avant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l'arrivée du jour de l'Éternel, De ce jour grand et terrible.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Afbeeldingsresultaat voor black sun p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61" y="4147711"/>
            <a:ext cx="3187789" cy="247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93304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51451" y="251177"/>
            <a:ext cx="990289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Esaïe 13:10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étoiles des cieux et leurs astres Ne feront plus briller leur lumière, Le soleil s’obscurcira dès son lever, Et la lune ne fera plus luire sa clarté.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Afbeeldingsresultaat voor black sun p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61" y="4147711"/>
            <a:ext cx="3187789" cy="247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350113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51450" y="251177"/>
            <a:ext cx="10313439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err="1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Ezékiel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32:7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Quand je t’éteindrai,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voilerai les cieux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j’obscurcirai leurs étoiles,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couvrirai le soleil de nuages,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lune ne donnera plus sa lumière.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Afbeeldingsresultaat voor black sun p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565" y="251177"/>
            <a:ext cx="3617991" cy="280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81653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51450" y="251177"/>
            <a:ext cx="10313439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err="1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Ezékiel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32:8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J’obscurcirai à cause de toi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tous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luminaires des cieux</a:t>
            </a:r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,</a:t>
            </a: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répandrai les ténèbres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ton pays,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Dit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Seigneur, l’Éternel.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Afbeeldingsresultaat voor black sun p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617" y="251177"/>
            <a:ext cx="2860939" cy="222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45150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51450" y="251177"/>
            <a:ext cx="10313439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Joël 3:15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soleil et la lune s’obscurcissent,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étoiles retirent leur éclat.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Afbeeldingsresultaat voor black sun p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79" y="2901072"/>
            <a:ext cx="4422431" cy="343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117611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51452" y="251177"/>
            <a:ext cx="7906140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6:12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regardai, </a:t>
            </a:r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quand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ouvrit le sixième sceau ;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y eut un grand tremblement de terre,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soleil devint noir comme un sac de crin,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lune entière devint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du sang,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519" y="251176"/>
            <a:ext cx="3209731" cy="3677995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519" y="4142792"/>
            <a:ext cx="3209731" cy="240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6259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276807" y="1566793"/>
            <a:ext cx="790614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Joël 2:31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soleil se changera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ténèbres,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lune en sang,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Avant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l'arrivée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du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jour de l'Éternel,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 jour grand et terrible.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094" y="251177"/>
            <a:ext cx="5611809" cy="42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73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25731" y="2388058"/>
            <a:ext cx="1140116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BE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6:2 </a:t>
            </a:r>
            <a:endParaRPr lang="fr-BE" sz="4000" b="1" i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2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partit </a:t>
            </a:r>
          </a:p>
          <a:p>
            <a:pPr algn="ctr"/>
            <a:r>
              <a:rPr lang="fr-BE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 vainqueur et pour vaincre.</a:t>
            </a:r>
            <a:endParaRPr lang="nl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298" y="298580"/>
            <a:ext cx="2916034" cy="374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6357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51452" y="251177"/>
            <a:ext cx="790614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6:12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regardai,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quand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ouvrit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sixième sceau </a:t>
            </a:r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…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519" y="251176"/>
            <a:ext cx="3209731" cy="367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7347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70113" y="1981256"/>
            <a:ext cx="790614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6:13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les étoiles du ciel tombèrent sur la terre, comme lorsqu’un figuier secoué par un vent violent jette ses figues vertes.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535" y="251176"/>
            <a:ext cx="5103202" cy="386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24510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61875" y="1591031"/>
            <a:ext cx="790614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Matthieu 24:29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soleil s'obscurcira,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lune ne donnera plus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sa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lumière, les étoiles tomberont du ciel,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puissances des cieux seront ébranlées.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535" y="251176"/>
            <a:ext cx="5103202" cy="386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45756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51452" y="251177"/>
            <a:ext cx="790614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6:12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regardai,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quand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ouvrit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sixième sceau </a:t>
            </a:r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…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519" y="251176"/>
            <a:ext cx="3209731" cy="367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6515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51452" y="251177"/>
            <a:ext cx="790614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6:14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ciel se retira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 livre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qu’on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roule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535" y="1863296"/>
            <a:ext cx="6350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09836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02025" y="1025534"/>
            <a:ext cx="9723424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Esaïe 34:4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Toute l'armée des cieux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dissout ;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cieux sont roulés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 livre,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toute leur armée tombe,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tombe la feuille de la vigne, Comme tombe celle du figuier.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71"/>
          <a:stretch/>
        </p:blipFill>
        <p:spPr>
          <a:xfrm>
            <a:off x="9200462" y="251177"/>
            <a:ext cx="2772720" cy="233954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" t="9842" r="7673" b="10607"/>
          <a:stretch/>
        </p:blipFill>
        <p:spPr>
          <a:xfrm>
            <a:off x="9200463" y="2702010"/>
            <a:ext cx="2772720" cy="234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51555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51452" y="251177"/>
            <a:ext cx="790614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6:12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regardai,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quand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ouvrit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sixième sceau </a:t>
            </a:r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…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E2DF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303" y="251177"/>
            <a:ext cx="3209731" cy="367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74298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51452" y="251177"/>
            <a:ext cx="9723424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6:14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toutes les montagnes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îles furent remuées de leurs places.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422" y="2822147"/>
            <a:ext cx="5689256" cy="379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48623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51452" y="251177"/>
            <a:ext cx="9723424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Esaïe 40:4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Que toute vallée soit exhaussée, Que toute montagne et toute colline soient abaissées !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coteaux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changent en plaines,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défilés étroits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vallons !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473" y="3377514"/>
            <a:ext cx="4856205" cy="323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98271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60781" y="1585453"/>
            <a:ext cx="11022566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6:15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rois de la terre,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grands, les chefs militaires,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riches, les puissants,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tous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esclaves et les hommes libres, se cachèrent dans les cavernes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les rochers des montagnes.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40" y="130628"/>
            <a:ext cx="4050582" cy="292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24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54090" y="3415204"/>
            <a:ext cx="10481388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Esaïe 14:12 </a:t>
            </a:r>
            <a:endParaRPr lang="fr-BE" sz="4000" i="1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Te voilà tombé du ciel, Astre brillant, fils de l’aurore ! Tu es abattu à terre, Toi, le vainqueur des nations ! 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" t="5638" r="4063" b="14214"/>
          <a:stretch/>
        </p:blipFill>
        <p:spPr>
          <a:xfrm flipH="1">
            <a:off x="6643396" y="270587"/>
            <a:ext cx="5187820" cy="364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49143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136847" y="2135960"/>
            <a:ext cx="11022566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6:16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ils disaient aux montagnes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aux rochers : Tombez sur nous,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 err="1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cachez-nous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devant la face de celui qui est assis sur le trône,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devant la colère de l’agneau ;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40" y="130628"/>
            <a:ext cx="4050582" cy="292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54780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192831" y="2565168"/>
            <a:ext cx="1102256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6:17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car le grand jour de sa colère est venu, et qui peut subsister ?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40" y="130628"/>
            <a:ext cx="4050582" cy="292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08141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159880" y="2309796"/>
            <a:ext cx="1203212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Osée 10:8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hauts lieux de Beth-Aven,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où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Israël a péché, seront détruits ;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L'épine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la ronce croîtront sur leurs autels. Ils diront aux montagnes : Couvrez-nous ! Et aux collines : Tombez sur nous !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386" y="130628"/>
            <a:ext cx="3852035" cy="277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72919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234020" y="3570185"/>
            <a:ext cx="1203212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Luc 23:30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Alors ils se mettront à dire aux montagnes : Tombez sur nous ! Et aux collines : Couvrez-nous !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708" y="130628"/>
            <a:ext cx="5588714" cy="402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96592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217545" y="209148"/>
            <a:ext cx="1203212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Malachie 3:2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pourra soutenir le jour de sa venue ? Qui restera debout quand il paraîtra ?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Car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sera comme le feu du fondeur,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potasse des foulons.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3194926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217545" y="209148"/>
            <a:ext cx="1203212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Nahum 1:6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résistera devant sa fureur ?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tiendra contre son ardente colère ?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Sa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fureur se répand comme le feu,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rochers se brisent devant lui.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2474909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217545" y="209148"/>
            <a:ext cx="1203212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Joël 1:15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Ah ! quel jour !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Car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jour de l’Éternel est proche :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vient comme un ravage du Tout-Puissant.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705924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217545" y="209148"/>
            <a:ext cx="1203212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Joël 2:1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Sonnez de la trompette en Sion !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Faites-la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retentir sur ma montagne sainte ! Que tous les habitants du pays tremblent ! Car le jour de l’Éternel vient,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car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est proche,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3173993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217545" y="209148"/>
            <a:ext cx="12032120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Joël 2:2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Jour de ténèbres et d’obscurité,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Jour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nuées et de brouillards,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vient comme l’aurore se répand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montagnes.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Voici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 peuple nombreux et puissant,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Tel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qu’il n’y en a jamais eu,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qu’il n’y en aura jamais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suite des âges.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9317294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60781" y="1585453"/>
            <a:ext cx="11022566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6:15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rois de la terre,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grands, les chefs militaires,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riches, les puissants,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tous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esclaves et les hommes libres, se cachèrent dans les cavernes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les rochers des montagnes.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40" y="130628"/>
            <a:ext cx="4050582" cy="292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97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78498" y="1139995"/>
            <a:ext cx="10991461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 Thessaloniciens 2:3</a:t>
            </a:r>
          </a:p>
          <a:p>
            <a:pPr algn="ctr"/>
            <a:endParaRPr lang="fr-BE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Que personne ne vous séduise d'aucune manière ; car il faut </a:t>
            </a:r>
          </a:p>
          <a:p>
            <a:pPr algn="ctr"/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que l'apostasie soit arrivée auparavant, et qu'on ait vu paraître </a:t>
            </a:r>
          </a:p>
          <a:p>
            <a:pPr algn="ctr"/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l'homme du péché, le fils de la perdition,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9536205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136847" y="2135960"/>
            <a:ext cx="11022566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6:16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ils disaient aux montagnes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aux rochers : Tombez sur nous,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 err="1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cachez-nous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devant la face de celui qui est assis sur le trône,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devant la colère de l’agneau ; 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40" y="130628"/>
            <a:ext cx="4050582" cy="292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71419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192831" y="2565168"/>
            <a:ext cx="1102256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6:17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car le grand jour de sa colère est venu, et qui peut subsister ?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40" y="130628"/>
            <a:ext cx="4050582" cy="292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39000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220738" y="201496"/>
            <a:ext cx="11022566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6:15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1. Les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rois de la </a:t>
            </a:r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terre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2. Les grands</a:t>
            </a: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3. Les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chefs </a:t>
            </a:r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militaires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4. Les riches</a:t>
            </a: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5. Les puissants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6. Les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esclaves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7. Les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hommes </a:t>
            </a:r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libres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9891124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95942" y="121623"/>
            <a:ext cx="11865429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7:1</a:t>
            </a:r>
          </a:p>
          <a:p>
            <a:pPr algn="ctr"/>
            <a:endParaRPr lang="fr-BE" sz="10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Après </a:t>
            </a:r>
            <a:r>
              <a:rPr lang="fr-BE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cela, je vis quatre anges debout </a:t>
            </a:r>
            <a:endParaRPr lang="fr-BE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aux </a:t>
            </a:r>
            <a:r>
              <a:rPr lang="fr-BE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quatre coins de la terre ; </a:t>
            </a:r>
            <a:endParaRPr lang="fr-BE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</a:t>
            </a:r>
            <a:r>
              <a:rPr lang="fr-BE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retenaient les quatre vents de la terre, afin qu’il ne soufflât point de vent </a:t>
            </a:r>
            <a:endParaRPr lang="fr-BE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</a:t>
            </a:r>
            <a:r>
              <a:rPr lang="fr-BE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terre, ni sur la mer, </a:t>
            </a:r>
            <a:endParaRPr lang="fr-BE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ni </a:t>
            </a:r>
            <a:r>
              <a:rPr lang="fr-BE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aucun arbre. </a:t>
            </a:r>
            <a:endParaRPr lang="nl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1"/>
          <a:stretch/>
        </p:blipFill>
        <p:spPr>
          <a:xfrm>
            <a:off x="4824584" y="5001208"/>
            <a:ext cx="2608144" cy="16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831472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33264" y="1082676"/>
            <a:ext cx="11865429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7:2</a:t>
            </a:r>
          </a:p>
          <a:p>
            <a:pPr algn="ctr"/>
            <a:endParaRPr lang="fr-BE" sz="10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je vis un autre ange,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montait du côté du soleil levant,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tenait le sceau du Dieu vivant ;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cria d’une voix forte aux quatre anges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il avait été donné de faire du mal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terre et à la mer, </a:t>
            </a:r>
            <a:r>
              <a:rPr lang="fr-BE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nl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6140344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33264" y="1315941"/>
            <a:ext cx="1186542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7:3</a:t>
            </a:r>
          </a:p>
          <a:p>
            <a:pPr algn="ctr"/>
            <a:endParaRPr lang="fr-BE" sz="10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il dit : Ne faites point de mal à la terre,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ni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la mer, ni aux arbres,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jusqu’à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 que nous ayons marqué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du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sceau le front des serviteurs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notre Dieu. </a:t>
            </a:r>
            <a:endParaRPr lang="nl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4611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42595" y="1847786"/>
            <a:ext cx="11865429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7:4</a:t>
            </a:r>
          </a:p>
          <a:p>
            <a:pPr algn="ctr"/>
            <a:endParaRPr lang="fr-BE" sz="10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j’entendis le nombre de ceux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avaient été marqués du sceau,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cent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quarante-quatre mille,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toutes les tribus des fils d’Israël : </a:t>
            </a:r>
            <a:endParaRPr lang="nl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3439835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51925" y="1819794"/>
            <a:ext cx="11865429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7:5</a:t>
            </a:r>
          </a:p>
          <a:p>
            <a:pPr algn="ctr"/>
            <a:endParaRPr lang="fr-BE" sz="10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la tribu de Juda,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douze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mille marqués du sceau ;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tribu de Ruben, douze mille;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tribu de Gad, douze mille ; </a:t>
            </a:r>
            <a:endParaRPr lang="nl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2669388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23933" y="2090382"/>
            <a:ext cx="1186542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7:6</a:t>
            </a:r>
          </a:p>
          <a:p>
            <a:pPr algn="ctr"/>
            <a:endParaRPr lang="fr-BE" sz="10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la tribu d’Aser, douze mille ;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tribu de </a:t>
            </a:r>
            <a:r>
              <a:rPr lang="fr-FR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Nephthali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, douze mille ;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tribu de Manassé, douze mille ; </a:t>
            </a:r>
            <a:endParaRPr lang="nl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1371401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51925" y="2015737"/>
            <a:ext cx="1186542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7:7</a:t>
            </a:r>
          </a:p>
          <a:p>
            <a:pPr algn="ctr"/>
            <a:endParaRPr lang="fr-BE" sz="10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la tribu de Siméon, douze mille ;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tribu de Lévi, douze mille ;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tribu d’</a:t>
            </a:r>
            <a:r>
              <a:rPr lang="fr-FR" sz="4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Issacar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, douze mille ; </a:t>
            </a:r>
            <a:endParaRPr lang="nl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3485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Bijbelstudies\Maps charts photos cliparts etc\Revelation\APOCALYPSE b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383060"/>
            <a:ext cx="8610600" cy="226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358346" y="2799490"/>
            <a:ext cx="11475307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u="sng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3 </a:t>
            </a:r>
            <a:r>
              <a:rPr lang="en-US" sz="4400" b="1" u="sng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séries</a:t>
            </a:r>
            <a:r>
              <a:rPr lang="en-US" sz="4400" b="1" u="sng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de 7 </a:t>
            </a:r>
            <a:r>
              <a:rPr lang="en-US" sz="4400" b="1" u="sng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jugements</a:t>
            </a:r>
            <a:endParaRPr lang="en-US" sz="4400" b="1" u="sng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US" sz="1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</a:endParaRPr>
          </a:p>
          <a:p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7 </a:t>
            </a:r>
            <a:r>
              <a:rPr lang="en-US" sz="4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sceaux</a:t>
            </a:r>
            <a:endParaRPr lang="en-US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</a:endParaRPr>
          </a:p>
          <a:p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7 </a:t>
            </a:r>
            <a:r>
              <a:rPr lang="en-US" sz="4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trompettes</a:t>
            </a:r>
            <a:endParaRPr lang="en-US" sz="44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</a:endParaRPr>
          </a:p>
          <a:p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7 coupes</a:t>
            </a:r>
            <a:endParaRPr lang="nl-BE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787" y="3842874"/>
            <a:ext cx="1802633" cy="206561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021" y="3842874"/>
            <a:ext cx="2362110" cy="206561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732" y="3843759"/>
            <a:ext cx="2702647" cy="206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00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78498" y="1139995"/>
            <a:ext cx="10991461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 Thessaloniciens 2:4</a:t>
            </a:r>
          </a:p>
          <a:p>
            <a:pPr algn="ctr"/>
            <a:endParaRPr lang="fr-BE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l'adversaire qui s'élève au-dessus </a:t>
            </a: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tout ce qu'on appelle Dieu ou de </a:t>
            </a: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 qu'on adore, jusqu'à s'asseoir </a:t>
            </a: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le temple de Dieu, se proclamant lui-même Dieu.</a:t>
            </a:r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0019543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26571" y="1931761"/>
            <a:ext cx="11865429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7:8</a:t>
            </a:r>
          </a:p>
          <a:p>
            <a:pPr algn="ctr"/>
            <a:endParaRPr lang="fr-BE" sz="10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la tribu de Zabulon, douze mille ;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tribu de Joseph, douze mille ; </a:t>
            </a:r>
            <a:endParaRPr lang="fr-FR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tribu de Benjamin, douze mille marqués du sceau. </a:t>
            </a:r>
            <a:endParaRPr lang="nl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1196719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67950" y="2519590"/>
            <a:ext cx="1186542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7:1</a:t>
            </a:r>
          </a:p>
          <a:p>
            <a:pPr algn="ctr"/>
            <a:endParaRPr lang="fr-BE" sz="1000" b="1" i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Après </a:t>
            </a:r>
            <a:r>
              <a:rPr lang="fr-BE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cela, je vis quatre anges debout </a:t>
            </a:r>
            <a:endParaRPr lang="fr-BE" sz="4400" b="1" dirty="0" smtClean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aux </a:t>
            </a:r>
            <a:r>
              <a:rPr lang="fr-BE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quatre coins de la </a:t>
            </a:r>
            <a:r>
              <a:rPr lang="fr-BE" sz="4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terre</a:t>
            </a:r>
            <a:endParaRPr lang="nl-BE" sz="44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6571782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33264" y="1082676"/>
            <a:ext cx="11865429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7:1</a:t>
            </a:r>
          </a:p>
          <a:p>
            <a:pPr algn="ctr"/>
            <a:endParaRPr lang="fr-BE" sz="1000" b="1" i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Après </a:t>
            </a:r>
            <a:r>
              <a:rPr lang="fr-BE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cela, je vis quatre anges debout </a:t>
            </a:r>
            <a:endParaRPr lang="fr-BE" sz="4400" b="1" dirty="0" smtClean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aux </a:t>
            </a:r>
            <a:r>
              <a:rPr lang="fr-BE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quatre coins de la terre ; </a:t>
            </a:r>
            <a:endParaRPr lang="fr-BE" sz="4400" b="1" dirty="0" smtClean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</a:t>
            </a:r>
            <a:r>
              <a:rPr lang="fr-BE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retenaient les quatre vents de la terre, afin qu’il ne soufflât point de vent </a:t>
            </a:r>
            <a:endParaRPr lang="fr-BE" sz="4400" b="1" dirty="0" smtClean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</a:t>
            </a:r>
            <a:r>
              <a:rPr lang="fr-BE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terre, ni sur la mer, </a:t>
            </a:r>
            <a:endParaRPr lang="fr-BE" sz="4400" b="1" dirty="0" smtClean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ni </a:t>
            </a:r>
            <a:r>
              <a:rPr lang="fr-BE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aucun arbre. </a:t>
            </a:r>
            <a:endParaRPr lang="nl-BE" sz="44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2781687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0795" y="259141"/>
            <a:ext cx="3185066" cy="6317703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192833" y="259141"/>
            <a:ext cx="871790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Exode 39:2</a:t>
            </a:r>
          </a:p>
          <a:p>
            <a:endParaRPr lang="fr-BE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On </a:t>
            </a:r>
            <a:r>
              <a:rPr lang="fr-BE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fit l’éphod d’or, </a:t>
            </a:r>
            <a:endParaRPr lang="fr-BE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BE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fil bleu, pourpre et cramoisi, et de fin lin retors.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788468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192833" y="259141"/>
            <a:ext cx="8717902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Exode 39:8</a:t>
            </a:r>
          </a:p>
          <a:p>
            <a:endParaRPr lang="fr-BE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On fit le pectoral,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artistement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travaillé,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du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même travail que l’éphod, d’or, de fil bleu, pourpre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cramoisi, et de fin lin retors.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386" y="259141"/>
            <a:ext cx="3442165" cy="418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31594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192833" y="259141"/>
            <a:ext cx="8717902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Exode 39:10</a:t>
            </a:r>
          </a:p>
          <a:p>
            <a:endParaRPr lang="fr-BE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On le garnit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quatre rangées de pierres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" t="2838" r="4068" b="10580"/>
          <a:stretch/>
        </p:blipFill>
        <p:spPr>
          <a:xfrm>
            <a:off x="8168599" y="259141"/>
            <a:ext cx="3774585" cy="406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665440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192833" y="259141"/>
            <a:ext cx="8717902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Exode 39:14</a:t>
            </a:r>
          </a:p>
          <a:p>
            <a:endParaRPr lang="fr-BE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y en avait douze,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d’après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noms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des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fils </a:t>
            </a:r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d’Israël ;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elles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étaient gravées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des cachets,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chacune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avec le nom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l’une des douze tribus.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" t="2838" r="4068" b="10580"/>
          <a:stretch/>
        </p:blipFill>
        <p:spPr>
          <a:xfrm>
            <a:off x="8168599" y="259141"/>
            <a:ext cx="3774585" cy="406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53756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40702" y="577239"/>
            <a:ext cx="6096000" cy="30162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Jean 6:27</a:t>
            </a:r>
          </a:p>
          <a:p>
            <a:endParaRPr lang="fr-BE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C'est </a:t>
            </a:r>
            <a:r>
              <a:rPr lang="fr-BE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lui que le Père, que Dieu a marqué </a:t>
            </a:r>
            <a:endParaRPr lang="fr-BE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BE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son sceau. </a:t>
            </a:r>
            <a:endParaRPr lang="nl-BE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313661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40701" y="577239"/>
            <a:ext cx="759822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 Corinthiens 1:21</a:t>
            </a:r>
          </a:p>
          <a:p>
            <a:endParaRPr lang="fr-BE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 celui qui nous affermit avec vous en Christ,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qui nous a oints,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c'est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Dieu,</a:t>
            </a:r>
            <a:endParaRPr lang="nl-BE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37228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40701" y="577239"/>
            <a:ext cx="820471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 Corinthiens 1:22</a:t>
            </a:r>
          </a:p>
          <a:p>
            <a:endParaRPr lang="fr-BE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lequel nous a aussi marqués d'un sceau et a mis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dans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nos cœurs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les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arrhes de l'Esprit.</a:t>
            </a:r>
            <a:endParaRPr lang="nl-BE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506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50506" y="1765146"/>
            <a:ext cx="10991461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 Thessaloniciens 2:5</a:t>
            </a:r>
          </a:p>
          <a:p>
            <a:pPr algn="ctr"/>
            <a:endParaRPr lang="fr-BE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Ne vous souvenez-vous pas </a:t>
            </a: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que je vous disais ces choses, </a:t>
            </a: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lorsque j'étais encore chez vous ? </a:t>
            </a:r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8052746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40701" y="577239"/>
            <a:ext cx="8204719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Ephésiens 1:13</a:t>
            </a:r>
          </a:p>
          <a:p>
            <a:endParaRPr lang="fr-BE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En lui vous aussi, après avoir entendu la parole de la vérité, l’Évangile de votre salut,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en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lui vous avez cru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vous avez été scellés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du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Saint-Esprit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qui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avait été promis</a:t>
            </a:r>
            <a:endParaRPr lang="nl-BE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194187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40701" y="577239"/>
            <a:ext cx="8204719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Ephésiens 4:30</a:t>
            </a:r>
          </a:p>
          <a:p>
            <a:endParaRPr lang="fr-BE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Vous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avez été scellés </a:t>
            </a:r>
            <a:endParaRPr lang="fr-FR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pour </a:t>
            </a:r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le jour de la rédemption. </a:t>
            </a:r>
            <a:endParaRPr lang="nl-BE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544682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33264" y="1978414"/>
            <a:ext cx="1186542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7:2</a:t>
            </a:r>
          </a:p>
          <a:p>
            <a:pPr algn="ctr"/>
            <a:endParaRPr lang="fr-BE" sz="1000" b="1" i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FR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cria d’une voix forte aux quatre anges </a:t>
            </a:r>
            <a:endParaRPr lang="fr-FR" sz="4400" b="1" dirty="0" smtClean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</a:t>
            </a:r>
            <a:r>
              <a:rPr lang="fr-FR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il avait été donné de faire du mal </a:t>
            </a:r>
            <a:endParaRPr lang="fr-FR" sz="4400" b="1" dirty="0" smtClean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</a:t>
            </a:r>
            <a:r>
              <a:rPr lang="fr-FR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terre et à la mer, </a:t>
            </a:r>
            <a:r>
              <a:rPr lang="fr-BE" sz="4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nl-BE" sz="44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0575726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33264" y="1315941"/>
            <a:ext cx="1186542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7:3</a:t>
            </a:r>
          </a:p>
          <a:p>
            <a:pPr algn="ctr"/>
            <a:endParaRPr lang="fr-BE" sz="1000" b="1" i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il dit : Ne faites point de mal à la terre, </a:t>
            </a:r>
            <a:endParaRPr lang="fr-FR" sz="4400" b="1" dirty="0" smtClean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ni </a:t>
            </a:r>
            <a:r>
              <a:rPr lang="fr-FR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la mer, ni aux arbres, </a:t>
            </a:r>
            <a:endParaRPr lang="fr-FR" sz="4400" b="1" dirty="0" smtClean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jusqu’à </a:t>
            </a:r>
            <a:r>
              <a:rPr lang="fr-FR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 que nous ayons marqué </a:t>
            </a:r>
            <a:endParaRPr lang="fr-FR" sz="4400" b="1" dirty="0" smtClean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du </a:t>
            </a:r>
            <a:r>
              <a:rPr lang="fr-FR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sceau le front des serviteurs </a:t>
            </a:r>
            <a:endParaRPr lang="fr-FR" sz="4400" b="1" dirty="0" smtClean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notre Dieu. </a:t>
            </a:r>
            <a:endParaRPr lang="nl-BE" sz="44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7314981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07437" y="2814863"/>
            <a:ext cx="9091126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Genèse 4:15 </a:t>
            </a:r>
            <a:endParaRPr lang="fr-BE" sz="4000" i="1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L’Éternel </a:t>
            </a:r>
            <a:r>
              <a:rPr lang="fr-BE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mit un signe sur Caïn pour que quiconque le trouverait ne le tuât point. 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563" y="701995"/>
            <a:ext cx="2267339" cy="362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73494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1462087"/>
            <a:ext cx="2971800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11751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74171" y="0"/>
            <a:ext cx="9287070" cy="7078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Apocalypse 7:9 </a:t>
            </a:r>
            <a:endParaRPr lang="fr-BE" sz="4000" i="1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Après </a:t>
            </a:r>
            <a:r>
              <a:rPr lang="fr-BE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cela, je regardai, et voici, </a:t>
            </a:r>
            <a:endParaRPr lang="fr-BE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BE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y avait une grande foule, </a:t>
            </a:r>
            <a:endParaRPr lang="fr-BE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que </a:t>
            </a:r>
            <a:r>
              <a:rPr lang="fr-BE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personne ne pouvait compter, de toute nation, de toute tribu, </a:t>
            </a:r>
            <a:endParaRPr lang="fr-BE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BE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tout peuple, et de toute langue. Ils se tenaient devant le trône </a:t>
            </a:r>
            <a:endParaRPr lang="fr-BE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BE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devant l’agneau, </a:t>
            </a:r>
            <a:endParaRPr lang="fr-BE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revêtus </a:t>
            </a:r>
            <a:r>
              <a:rPr lang="fr-BE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robes blanches, </a:t>
            </a:r>
            <a:endParaRPr lang="fr-BE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BE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des palmes dans leurs mains. 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241" y="188291"/>
            <a:ext cx="2551611" cy="169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86193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42595" y="1847786"/>
            <a:ext cx="11865429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7:4</a:t>
            </a:r>
          </a:p>
          <a:p>
            <a:pPr algn="ctr"/>
            <a:endParaRPr lang="fr-BE" sz="1000" b="1" i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j’entendis le nombre de ceux </a:t>
            </a:r>
            <a:endParaRPr lang="fr-FR" sz="4400" b="1" dirty="0" smtClean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</a:t>
            </a:r>
            <a:r>
              <a:rPr lang="fr-FR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avaient été marqués du sceau, </a:t>
            </a:r>
            <a:endParaRPr lang="fr-FR" sz="4400" b="1" dirty="0" smtClean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cent </a:t>
            </a:r>
            <a:r>
              <a:rPr lang="fr-FR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quarante-quatre mille, </a:t>
            </a:r>
            <a:endParaRPr lang="fr-FR" sz="4400" b="1" dirty="0" smtClean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toutes les tribus des fils d’Israël : </a:t>
            </a:r>
            <a:endParaRPr lang="nl-BE" sz="44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0211089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51925" y="1819794"/>
            <a:ext cx="11865429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7:5</a:t>
            </a:r>
          </a:p>
          <a:p>
            <a:pPr algn="ctr"/>
            <a:endParaRPr lang="fr-BE" sz="1000" b="1" i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la tribu de Juda, </a:t>
            </a:r>
            <a:endParaRPr lang="fr-FR" sz="4400" b="1" dirty="0" smtClean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douze </a:t>
            </a:r>
            <a:r>
              <a:rPr lang="fr-FR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mille marqués du sceau ; </a:t>
            </a:r>
            <a:endParaRPr lang="fr-FR" sz="4400" b="1" dirty="0" smtClean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tribu de Ruben, douze mille; </a:t>
            </a:r>
            <a:endParaRPr lang="fr-FR" sz="4400" b="1" dirty="0" smtClean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tribu de Gad, douze mille ; </a:t>
            </a:r>
            <a:endParaRPr lang="nl-BE" sz="44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4990108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23933" y="2090382"/>
            <a:ext cx="1186542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7:6</a:t>
            </a:r>
          </a:p>
          <a:p>
            <a:pPr algn="ctr"/>
            <a:endParaRPr lang="fr-BE" sz="1000" b="1" i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la tribu d’Aser, douze mille ; </a:t>
            </a:r>
            <a:endParaRPr lang="fr-FR" sz="4400" b="1" dirty="0" smtClean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tribu de </a:t>
            </a:r>
            <a:r>
              <a:rPr lang="fr-FR" sz="4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Nephthali</a:t>
            </a:r>
            <a:r>
              <a:rPr lang="fr-FR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, douze mille ; </a:t>
            </a:r>
            <a:endParaRPr lang="fr-FR" sz="4400" b="1" dirty="0" smtClean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tribu de Manassé, douze mille ; </a:t>
            </a:r>
            <a:endParaRPr lang="nl-BE" sz="44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8144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50506" y="1765146"/>
            <a:ext cx="10991461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 Thessaloniciens 2:6</a:t>
            </a:r>
          </a:p>
          <a:p>
            <a:pPr algn="ctr"/>
            <a:endParaRPr lang="fr-BE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maintenant vous savez </a:t>
            </a: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 qui le retient, </a:t>
            </a: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afin qu'il ne paraisse qu'en son temps. </a:t>
            </a:r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1823574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51925" y="2015737"/>
            <a:ext cx="1186542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7:7</a:t>
            </a:r>
          </a:p>
          <a:p>
            <a:pPr algn="ctr"/>
            <a:endParaRPr lang="fr-BE" sz="1000" b="1" i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la tribu de Siméon, douze mille ; </a:t>
            </a:r>
            <a:endParaRPr lang="fr-FR" sz="4400" b="1" dirty="0" smtClean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tribu de Lévi, douze mille ; </a:t>
            </a:r>
            <a:endParaRPr lang="fr-FR" sz="4400" b="1" dirty="0" smtClean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tribu d’</a:t>
            </a:r>
            <a:r>
              <a:rPr lang="fr-FR" sz="4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Issacar</a:t>
            </a:r>
            <a:r>
              <a:rPr lang="fr-FR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, douze mille ; </a:t>
            </a:r>
            <a:endParaRPr lang="nl-BE" sz="44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5977056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26571" y="1931761"/>
            <a:ext cx="11865429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7:8</a:t>
            </a:r>
          </a:p>
          <a:p>
            <a:pPr algn="ctr"/>
            <a:endParaRPr lang="fr-BE" sz="1000" b="1" i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la tribu de Zabulon, douze mille ; </a:t>
            </a:r>
            <a:endParaRPr lang="fr-FR" sz="4400" b="1" dirty="0" smtClean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tribu de Joseph, douze mille ; </a:t>
            </a:r>
            <a:endParaRPr lang="fr-FR" sz="4400" b="1" dirty="0" smtClean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tribu de Benjamin, douze mille marqués du sceau. </a:t>
            </a:r>
            <a:endParaRPr lang="nl-BE" sz="44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8492271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30154" y="335900"/>
            <a:ext cx="6096000" cy="64017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sz="4000" dirty="0" smtClean="0">
                <a:solidFill>
                  <a:srgbClr val="9933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Genèse 49:17</a:t>
            </a:r>
          </a:p>
          <a:p>
            <a:endParaRPr lang="fr-BE" sz="900" i="1" dirty="0">
              <a:solidFill>
                <a:srgbClr val="9933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 sera un serpent sur le chemin, </a:t>
            </a:r>
          </a:p>
          <a:p>
            <a:r>
              <a:rPr lang="fr-BE" sz="44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Une vipère </a:t>
            </a:r>
          </a:p>
          <a:p>
            <a:r>
              <a:rPr lang="fr-BE" sz="44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le sentier, Mordant les talons </a:t>
            </a:r>
          </a:p>
          <a:p>
            <a:r>
              <a:rPr lang="fr-BE" sz="44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du cheval, </a:t>
            </a:r>
          </a:p>
          <a:p>
            <a:r>
              <a:rPr lang="fr-BE" sz="44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Pour que le cavalier tombe à la renverse. </a:t>
            </a:r>
            <a:endParaRPr lang="nl-BE" sz="4400" b="1" dirty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t="3089" r="1430" b="2524"/>
          <a:stretch/>
        </p:blipFill>
        <p:spPr>
          <a:xfrm>
            <a:off x="6055568" y="139958"/>
            <a:ext cx="6036906" cy="383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90743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95468" y="727786"/>
            <a:ext cx="11713030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rgbClr val="9933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Jérémie 8:16</a:t>
            </a:r>
          </a:p>
          <a:p>
            <a:pPr algn="ctr"/>
            <a:endParaRPr lang="fr-BE" sz="900" i="1" dirty="0">
              <a:solidFill>
                <a:srgbClr val="9933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hennissement de ses chevaux </a:t>
            </a:r>
            <a:endParaRPr lang="fr-FR" sz="4400" b="1" dirty="0" smtClean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 </a:t>
            </a:r>
            <a:r>
              <a:rPr lang="fr-FR" sz="44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fait entendre du côté de Dan, </a:t>
            </a:r>
            <a:endParaRPr lang="fr-FR" sz="4400" b="1" dirty="0" smtClean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 bruit de leur hennissement </a:t>
            </a:r>
            <a:endParaRPr lang="fr-FR" sz="4400" b="1" dirty="0" smtClean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toute </a:t>
            </a:r>
            <a:r>
              <a:rPr lang="fr-FR" sz="44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terre tremble ; </a:t>
            </a:r>
            <a:endParaRPr lang="fr-FR" sz="4400" b="1" dirty="0" smtClean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</a:t>
            </a:r>
            <a:r>
              <a:rPr lang="fr-FR" sz="44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viennent, ils dévorent le pays </a:t>
            </a:r>
            <a:endParaRPr lang="fr-FR" sz="4400" b="1" dirty="0" smtClean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 qu’il renferme, </a:t>
            </a:r>
            <a:endParaRPr lang="fr-FR" sz="4400" b="1" dirty="0" smtClean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</a:t>
            </a:r>
            <a:r>
              <a:rPr lang="fr-FR" sz="44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ville et ceux qui l’habitent. </a:t>
            </a:r>
            <a:endParaRPr lang="nl-BE" sz="4400" b="1" dirty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5213105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67476" y="1548880"/>
            <a:ext cx="1171303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rgbClr val="9933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 Chroniques 2:13-14</a:t>
            </a:r>
          </a:p>
          <a:p>
            <a:pPr algn="ctr"/>
            <a:endParaRPr lang="fr-BE" sz="900" i="1" dirty="0">
              <a:solidFill>
                <a:srgbClr val="9933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t’envoie donc un homme habile </a:t>
            </a:r>
            <a:endParaRPr lang="fr-FR" sz="4400" b="1" dirty="0" smtClean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intelligent, </a:t>
            </a:r>
            <a:r>
              <a:rPr lang="fr-FR" sz="4400" b="1" dirty="0" err="1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Huram</a:t>
            </a:r>
            <a:r>
              <a:rPr lang="fr-FR" sz="44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-Abi, </a:t>
            </a:r>
            <a:endParaRPr lang="fr-FR" sz="4400" b="1" dirty="0" smtClean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fils </a:t>
            </a:r>
            <a:r>
              <a:rPr lang="fr-FR" sz="44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d’une femme d’entre les filles de Dan, et d’un père </a:t>
            </a:r>
            <a:r>
              <a:rPr lang="fr-FR" sz="4400" b="1" dirty="0" err="1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Tyrien</a:t>
            </a:r>
            <a:r>
              <a:rPr lang="fr-FR" sz="44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.  </a:t>
            </a:r>
            <a:endParaRPr lang="nl-BE" sz="4400" b="1" dirty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0403122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58146" y="4410136"/>
            <a:ext cx="11713030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srgbClr val="9933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Amos 8:14</a:t>
            </a:r>
          </a:p>
          <a:p>
            <a:endParaRPr lang="fr-BE" sz="900" i="1" dirty="0">
              <a:solidFill>
                <a:srgbClr val="9933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jurent par le péché de Samarie, </a:t>
            </a:r>
            <a:endParaRPr lang="fr-FR" sz="4400" b="1" dirty="0" smtClean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disent : Vive ton Dieu, Dan !  </a:t>
            </a:r>
            <a:endParaRPr lang="nl-BE" sz="4400" b="1" dirty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876" y="313998"/>
            <a:ext cx="3543300" cy="47625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114661" y="2693949"/>
            <a:ext cx="1816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endParaRPr lang="nl-BE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Rechte verbindingslijn met pijl 8"/>
          <p:cNvCxnSpPr/>
          <p:nvPr/>
        </p:nvCxnSpPr>
        <p:spPr>
          <a:xfrm flipV="1">
            <a:off x="8005664" y="3080834"/>
            <a:ext cx="1110343" cy="86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654431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124271" y="578698"/>
            <a:ext cx="1006772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i="1" spc="50" dirty="0" smtClean="0">
                <a:ln w="9525" cmpd="sng">
                  <a:solidFill>
                    <a:srgbClr val="92D05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Romains 9:4</a:t>
            </a:r>
          </a:p>
          <a:p>
            <a:endParaRPr lang="fr-BE" b="1" i="1" spc="50" dirty="0">
              <a:ln w="9525" cmpd="sng">
                <a:solidFill>
                  <a:srgbClr val="92D05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i="1" spc="50" dirty="0" smtClean="0">
                <a:ln w="9525" cmpd="sng">
                  <a:solidFill>
                    <a:srgbClr val="92D05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</a:t>
            </a:r>
            <a:r>
              <a:rPr lang="fr-BE" sz="4400" b="1" i="1" spc="50" dirty="0">
                <a:ln w="9525" cmpd="sng">
                  <a:solidFill>
                    <a:srgbClr val="92D05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sont Israélites, </a:t>
            </a:r>
            <a:endParaRPr lang="fr-BE" sz="4400" b="1" i="1" spc="50" dirty="0" smtClean="0">
              <a:ln w="9525" cmpd="sng">
                <a:solidFill>
                  <a:srgbClr val="92D05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i="1" spc="50" dirty="0" smtClean="0">
                <a:ln w="9525" cmpd="sng">
                  <a:solidFill>
                    <a:srgbClr val="92D05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</a:t>
            </a:r>
            <a:r>
              <a:rPr lang="fr-BE" sz="4400" b="1" i="1" spc="50" dirty="0">
                <a:ln w="9525" cmpd="sng">
                  <a:solidFill>
                    <a:srgbClr val="92D05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appartiennent l’adoption, </a:t>
            </a:r>
            <a:endParaRPr lang="fr-BE" sz="4400" b="1" i="1" spc="50" dirty="0" smtClean="0">
              <a:ln w="9525" cmpd="sng">
                <a:solidFill>
                  <a:srgbClr val="92D05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i="1" spc="50" dirty="0" smtClean="0">
                <a:ln w="9525" cmpd="sng">
                  <a:solidFill>
                    <a:srgbClr val="92D05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BE" sz="4400" b="1" i="1" spc="50" dirty="0">
                <a:ln w="9525" cmpd="sng">
                  <a:solidFill>
                    <a:srgbClr val="92D05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gloire, et les alliances, et la loi, et le culte, et les promesses, </a:t>
            </a:r>
            <a:endParaRPr lang="nl-BE" sz="4400" b="1" spc="50" dirty="0">
              <a:ln w="9525" cmpd="sng">
                <a:solidFill>
                  <a:srgbClr val="92D05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6929191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124271" y="578698"/>
            <a:ext cx="1006772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i="1" spc="50" dirty="0" smtClean="0">
                <a:ln w="9525" cmpd="sng">
                  <a:solidFill>
                    <a:srgbClr val="92D05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Romains 9:5</a:t>
            </a:r>
          </a:p>
          <a:p>
            <a:endParaRPr lang="fr-BE" b="1" i="1" spc="50" dirty="0">
              <a:ln w="9525" cmpd="sng">
                <a:solidFill>
                  <a:srgbClr val="92D05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i="1" spc="50" dirty="0">
                <a:ln w="9525" cmpd="sng">
                  <a:solidFill>
                    <a:srgbClr val="92D05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les patriarches, et de qui est issu, selon la chair, le Christ, </a:t>
            </a:r>
            <a:endParaRPr lang="fr-FR" sz="4400" b="1" i="1" spc="50" dirty="0" smtClean="0">
              <a:ln w="9525" cmpd="sng">
                <a:solidFill>
                  <a:srgbClr val="92D05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i="1" spc="50" dirty="0" smtClean="0">
                <a:ln w="9525" cmpd="sng">
                  <a:solidFill>
                    <a:srgbClr val="92D05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</a:t>
            </a:r>
            <a:r>
              <a:rPr lang="fr-FR" sz="4400" b="1" i="1" spc="50" dirty="0">
                <a:ln w="9525" cmpd="sng">
                  <a:solidFill>
                    <a:srgbClr val="92D05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est au-dessus de toutes choses, Dieu béni éternellement. Amen ! </a:t>
            </a:r>
            <a:endParaRPr lang="nl-BE" sz="4400" b="1" spc="50" dirty="0">
              <a:ln w="9525" cmpd="sng">
                <a:solidFill>
                  <a:srgbClr val="92D05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0003178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124271" y="578698"/>
            <a:ext cx="1006772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i="1" spc="50" dirty="0" smtClean="0">
                <a:ln w="9525" cmpd="sng">
                  <a:solidFill>
                    <a:srgbClr val="92D05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Romains 9:6</a:t>
            </a:r>
          </a:p>
          <a:p>
            <a:endParaRPr lang="fr-BE" b="1" i="1" spc="50" dirty="0">
              <a:ln w="9525" cmpd="sng">
                <a:solidFill>
                  <a:srgbClr val="92D05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i="1" spc="50" dirty="0">
                <a:ln w="9525" cmpd="sng">
                  <a:solidFill>
                    <a:srgbClr val="92D05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 n’est point à dire que la parole de Dieu soit restée sans effet. </a:t>
            </a:r>
            <a:endParaRPr lang="fr-FR" sz="4400" b="1" i="1" spc="50" dirty="0" smtClean="0">
              <a:ln w="9525" cmpd="sng">
                <a:solidFill>
                  <a:srgbClr val="92D05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i="1" spc="50" dirty="0" smtClean="0">
                <a:ln w="9525" cmpd="sng">
                  <a:solidFill>
                    <a:srgbClr val="92D05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Car </a:t>
            </a:r>
            <a:r>
              <a:rPr lang="fr-FR" sz="4400" b="1" i="1" spc="50" dirty="0">
                <a:ln w="9525" cmpd="sng">
                  <a:solidFill>
                    <a:srgbClr val="92D05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tous ceux qui descendent d’Israël ne sont pas Israël,</a:t>
            </a:r>
            <a:endParaRPr lang="nl-BE" sz="4400" b="1" spc="50" dirty="0">
              <a:ln w="9525" cmpd="sng">
                <a:solidFill>
                  <a:srgbClr val="92D05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5418055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124271" y="308110"/>
            <a:ext cx="10067729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i="1" spc="50" dirty="0" smtClean="0">
                <a:ln w="9525" cmpd="sng">
                  <a:solidFill>
                    <a:srgbClr val="92D05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Romains 9:7</a:t>
            </a:r>
          </a:p>
          <a:p>
            <a:endParaRPr lang="fr-BE" b="1" i="1" spc="50" dirty="0">
              <a:ln w="9525" cmpd="sng">
                <a:solidFill>
                  <a:srgbClr val="92D05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i="1" spc="50" dirty="0">
                <a:ln w="9525" cmpd="sng">
                  <a:solidFill>
                    <a:srgbClr val="92D05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et, pour être la postérité d’Abraham, ils ne sont pas tous ses </a:t>
            </a:r>
            <a:r>
              <a:rPr lang="fr-FR" sz="4400" b="1" i="1" spc="50" dirty="0" smtClean="0">
                <a:ln w="9525" cmpd="sng">
                  <a:solidFill>
                    <a:srgbClr val="92D05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enfants ; </a:t>
            </a:r>
            <a:r>
              <a:rPr lang="fr-FR" sz="4400" b="1" i="1" spc="50" dirty="0">
                <a:ln w="9525" cmpd="sng">
                  <a:solidFill>
                    <a:srgbClr val="92D05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mais il est dit : </a:t>
            </a:r>
            <a:endParaRPr lang="fr-FR" sz="4400" b="1" i="1" spc="50" dirty="0" smtClean="0">
              <a:ln w="9525" cmpd="sng">
                <a:solidFill>
                  <a:srgbClr val="92D05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i="1" spc="50" dirty="0" smtClean="0">
                <a:ln w="9525" cmpd="sng">
                  <a:solidFill>
                    <a:srgbClr val="92D05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 </a:t>
            </a:r>
            <a:r>
              <a:rPr lang="fr-FR" sz="4400" b="1" i="1" spc="50" dirty="0">
                <a:ln w="9525" cmpd="sng">
                  <a:solidFill>
                    <a:srgbClr val="92D05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Isaac sera nommée </a:t>
            </a:r>
            <a:endParaRPr lang="fr-FR" sz="4400" b="1" i="1" spc="50" dirty="0" smtClean="0">
              <a:ln w="9525" cmpd="sng">
                <a:solidFill>
                  <a:srgbClr val="92D05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i="1" spc="50" dirty="0" smtClean="0">
                <a:ln w="9525" cmpd="sng">
                  <a:solidFill>
                    <a:srgbClr val="92D05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pour </a:t>
            </a:r>
            <a:r>
              <a:rPr lang="fr-FR" sz="4400" b="1" i="1" spc="50" dirty="0">
                <a:ln w="9525" cmpd="sng">
                  <a:solidFill>
                    <a:srgbClr val="92D05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toi une postérité,</a:t>
            </a:r>
            <a:endParaRPr lang="nl-BE" sz="4400" b="1" spc="50" dirty="0">
              <a:ln w="9525" cmpd="sng">
                <a:solidFill>
                  <a:srgbClr val="92D05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9725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50506" y="1765146"/>
            <a:ext cx="10991461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 Thessaloniciens 2:7</a:t>
            </a:r>
          </a:p>
          <a:p>
            <a:pPr algn="ctr"/>
            <a:endParaRPr lang="fr-BE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Car le mystère de l'iniquité agit déjà ; </a:t>
            </a: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faut seulement que celui qui le retient encore ait disparu.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0830785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124271" y="112167"/>
            <a:ext cx="10067729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i="1" spc="50" dirty="0" smtClean="0">
                <a:ln w="9525" cmpd="sng">
                  <a:solidFill>
                    <a:srgbClr val="92D05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Romains 9:8</a:t>
            </a:r>
          </a:p>
          <a:p>
            <a:endParaRPr lang="fr-BE" sz="1050" b="1" i="1" spc="50" dirty="0">
              <a:ln w="9525" cmpd="sng">
                <a:solidFill>
                  <a:srgbClr val="92D05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i="1" spc="50" dirty="0">
                <a:ln w="9525" cmpd="sng">
                  <a:solidFill>
                    <a:srgbClr val="92D05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c’est-à-dire que ce ne sont pas </a:t>
            </a:r>
            <a:endParaRPr lang="fr-FR" sz="4400" b="1" i="1" spc="50" dirty="0" smtClean="0">
              <a:ln w="9525" cmpd="sng">
                <a:solidFill>
                  <a:srgbClr val="92D05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i="1" spc="50" dirty="0" smtClean="0">
                <a:ln w="9525" cmpd="sng">
                  <a:solidFill>
                    <a:srgbClr val="92D05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</a:t>
            </a:r>
            <a:r>
              <a:rPr lang="fr-FR" sz="4400" b="1" i="1" spc="50" dirty="0">
                <a:ln w="9525" cmpd="sng">
                  <a:solidFill>
                    <a:srgbClr val="92D05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enfants de la chair </a:t>
            </a:r>
            <a:endParaRPr lang="fr-FR" sz="4400" b="1" i="1" spc="50" dirty="0" smtClean="0">
              <a:ln w="9525" cmpd="sng">
                <a:solidFill>
                  <a:srgbClr val="92D05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i="1" spc="50" dirty="0" smtClean="0">
                <a:ln w="9525" cmpd="sng">
                  <a:solidFill>
                    <a:srgbClr val="92D05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</a:t>
            </a:r>
            <a:r>
              <a:rPr lang="fr-FR" sz="4400" b="1" i="1" spc="50" dirty="0">
                <a:ln w="9525" cmpd="sng">
                  <a:solidFill>
                    <a:srgbClr val="92D05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sont enfants de Dieu, </a:t>
            </a:r>
            <a:endParaRPr lang="fr-FR" sz="4400" b="1" i="1" spc="50" dirty="0" smtClean="0">
              <a:ln w="9525" cmpd="sng">
                <a:solidFill>
                  <a:srgbClr val="92D05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i="1" spc="50" dirty="0" smtClean="0">
                <a:ln w="9525" cmpd="sng">
                  <a:solidFill>
                    <a:srgbClr val="92D05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mais </a:t>
            </a:r>
            <a:r>
              <a:rPr lang="fr-FR" sz="4400" b="1" i="1" spc="50" dirty="0">
                <a:ln w="9525" cmpd="sng">
                  <a:solidFill>
                    <a:srgbClr val="92D05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que ce sont les enfants </a:t>
            </a:r>
            <a:endParaRPr lang="fr-FR" sz="4400" b="1" i="1" spc="50" dirty="0" smtClean="0">
              <a:ln w="9525" cmpd="sng">
                <a:solidFill>
                  <a:srgbClr val="92D05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i="1" spc="50" dirty="0" smtClean="0">
                <a:ln w="9525" cmpd="sng">
                  <a:solidFill>
                    <a:srgbClr val="92D05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i="1" spc="50" dirty="0">
                <a:ln w="9525" cmpd="sng">
                  <a:solidFill>
                    <a:srgbClr val="92D05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promesse qui sont regardés comme la postérité.</a:t>
            </a:r>
            <a:endParaRPr lang="nl-BE" sz="4400" b="1" spc="50" dirty="0">
              <a:ln w="9525" cmpd="sng">
                <a:solidFill>
                  <a:srgbClr val="92D05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6175849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124271" y="774641"/>
            <a:ext cx="10067729" cy="3577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i="1" spc="50" dirty="0" smtClean="0">
                <a:ln w="9525" cmpd="sng">
                  <a:solidFill>
                    <a:srgbClr val="92D05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Romains 9:9</a:t>
            </a:r>
          </a:p>
          <a:p>
            <a:endParaRPr lang="fr-BE" sz="1050" b="1" i="1" spc="50" dirty="0">
              <a:ln w="9525" cmpd="sng">
                <a:solidFill>
                  <a:srgbClr val="92D05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i="1" spc="50" dirty="0">
                <a:ln w="9525" cmpd="sng">
                  <a:solidFill>
                    <a:srgbClr val="92D05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Voici, en effet, </a:t>
            </a:r>
            <a:endParaRPr lang="fr-FR" sz="4400" b="1" i="1" spc="50" dirty="0" smtClean="0">
              <a:ln w="9525" cmpd="sng">
                <a:solidFill>
                  <a:srgbClr val="92D05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i="1" spc="50" dirty="0" smtClean="0">
                <a:ln w="9525" cmpd="sng">
                  <a:solidFill>
                    <a:srgbClr val="92D05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</a:t>
            </a:r>
            <a:r>
              <a:rPr lang="fr-FR" sz="4400" b="1" i="1" spc="50" dirty="0">
                <a:ln w="9525" cmpd="sng">
                  <a:solidFill>
                    <a:srgbClr val="92D05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parole de la </a:t>
            </a:r>
            <a:r>
              <a:rPr lang="fr-FR" sz="4400" b="1" i="1" spc="50" dirty="0" smtClean="0">
                <a:ln w="9525" cmpd="sng">
                  <a:solidFill>
                    <a:srgbClr val="92D05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promesse : </a:t>
            </a:r>
          </a:p>
          <a:p>
            <a:r>
              <a:rPr lang="fr-FR" sz="4400" b="1" i="1" spc="50" dirty="0" smtClean="0">
                <a:ln w="9525" cmpd="sng">
                  <a:solidFill>
                    <a:srgbClr val="92D05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</a:t>
            </a:r>
            <a:r>
              <a:rPr lang="fr-FR" sz="4400" b="1" i="1" spc="50" dirty="0">
                <a:ln w="9525" cmpd="sng">
                  <a:solidFill>
                    <a:srgbClr val="92D05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reviendrai à cette même époque, et Sara aura un fils.</a:t>
            </a:r>
            <a:endParaRPr lang="nl-BE" sz="4400" b="1" spc="50" dirty="0">
              <a:ln w="9525" cmpd="sng">
                <a:solidFill>
                  <a:srgbClr val="92D05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1383873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74171" y="494523"/>
            <a:ext cx="9287070" cy="6140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7:9 </a:t>
            </a:r>
            <a:endParaRPr lang="fr-BE" sz="4000" i="1" dirty="0" smtClean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… une </a:t>
            </a:r>
            <a:r>
              <a:rPr lang="fr-BE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grande foule, </a:t>
            </a:r>
            <a:endParaRPr lang="fr-BE" sz="4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que </a:t>
            </a:r>
            <a:r>
              <a:rPr lang="fr-BE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personne ne pouvait compter, de toute nation, de toute tribu, </a:t>
            </a:r>
            <a:endParaRPr lang="fr-BE" sz="4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BE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tout peuple, et de toute langue. Ils se tenaient devant le trône </a:t>
            </a:r>
            <a:endParaRPr lang="fr-BE" sz="4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BE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devant l’agneau, </a:t>
            </a:r>
            <a:endParaRPr lang="fr-BE" sz="4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revêtus </a:t>
            </a:r>
            <a:r>
              <a:rPr lang="fr-BE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robes blanches, </a:t>
            </a:r>
            <a:endParaRPr lang="fr-BE" sz="4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BE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des palmes dans leurs mains. </a:t>
            </a:r>
            <a:endParaRPr lang="nl-BE" sz="4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241" y="188291"/>
            <a:ext cx="2551611" cy="169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18680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42122" y="2397967"/>
            <a:ext cx="9287070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7:10 </a:t>
            </a:r>
            <a:endParaRPr lang="fr-BE" sz="4000" i="1" dirty="0" smtClean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ils criaient d’une voix forte, </a:t>
            </a:r>
            <a:endParaRPr lang="fr-FR" sz="4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 </a:t>
            </a:r>
            <a:r>
              <a:rPr lang="fr-FR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disant : </a:t>
            </a:r>
            <a:endParaRPr lang="fr-FR" sz="4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</a:t>
            </a:r>
            <a:r>
              <a:rPr lang="fr-FR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salut est à notre Dieu </a:t>
            </a:r>
            <a:endParaRPr lang="fr-FR" sz="4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</a:t>
            </a:r>
            <a:r>
              <a:rPr lang="fr-FR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est assis sur le trône, </a:t>
            </a:r>
            <a:endParaRPr lang="fr-FR" sz="4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l’agneau.</a:t>
            </a:r>
            <a:r>
              <a:rPr lang="fr-BE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sz="4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673" y="188291"/>
            <a:ext cx="4162179" cy="276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80737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6767" y="4170783"/>
            <a:ext cx="9287070" cy="223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19:8 </a:t>
            </a:r>
            <a:endParaRPr lang="fr-BE" sz="4000" i="1" dirty="0" smtClean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1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FR" sz="10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</a:t>
            </a:r>
            <a:r>
              <a:rPr lang="fr-FR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fin lin, ce sont les </a:t>
            </a:r>
            <a:r>
              <a:rPr lang="fr-FR" sz="4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oeuvres</a:t>
            </a:r>
            <a:r>
              <a:rPr lang="fr-FR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justes des saints.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309" y="188290"/>
            <a:ext cx="6849543" cy="454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3516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733870" y="3164681"/>
            <a:ext cx="879876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Jean 12:12</a:t>
            </a:r>
          </a:p>
          <a:p>
            <a:endParaRPr lang="fr-BE" sz="1100" i="1" dirty="0">
              <a:solidFill>
                <a:srgbClr val="00B0F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Une </a:t>
            </a:r>
            <a:r>
              <a:rPr lang="fr-BE" sz="4400" b="1" dirty="0"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foule nombreuse de gens venus à la fête ayant entendu dire que Jésus se rendait à Jérusalem,</a:t>
            </a:r>
            <a:endParaRPr lang="nl-BE" sz="4400" b="1" dirty="0">
              <a:solidFill>
                <a:srgbClr val="00B0F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918" y="205273"/>
            <a:ext cx="5598368" cy="349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31879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687217" y="2371579"/>
            <a:ext cx="9287069" cy="426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Jean 12:13</a:t>
            </a:r>
          </a:p>
          <a:p>
            <a:endParaRPr lang="fr-BE" sz="1100" i="1" dirty="0">
              <a:solidFill>
                <a:srgbClr val="00B0F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prirent des branches de palmiers, et allèrent au-devant de lui, </a:t>
            </a:r>
            <a:endParaRPr lang="fr-FR" sz="4400" b="1" dirty="0" smtClean="0">
              <a:solidFill>
                <a:srgbClr val="00B0F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 </a:t>
            </a:r>
            <a:r>
              <a:rPr lang="fr-FR" sz="4400" b="1" dirty="0"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criant : Hosanna ! </a:t>
            </a:r>
            <a:endParaRPr lang="fr-FR" sz="4400" b="1" dirty="0" smtClean="0">
              <a:solidFill>
                <a:srgbClr val="00B0F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Béni </a:t>
            </a:r>
            <a:r>
              <a:rPr lang="fr-FR" sz="4400" b="1" dirty="0">
                <a:solidFill>
                  <a:srgbClr val="00B0F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soit celui qui vient au nom du Seigneur, le roi d’Israël ! </a:t>
            </a:r>
            <a:endParaRPr lang="nl-BE" sz="4400" b="1" dirty="0">
              <a:solidFill>
                <a:srgbClr val="00B0F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416" y="205273"/>
            <a:ext cx="4257870" cy="266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85505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86138" y="346893"/>
            <a:ext cx="7588899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Apocalypse 7:11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BE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tous les anges </a:t>
            </a:r>
            <a:endParaRPr lang="fr-BE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 </a:t>
            </a:r>
            <a:r>
              <a:rPr lang="fr-BE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tenaient autour du trône et des vieillards </a:t>
            </a:r>
            <a:endParaRPr lang="fr-BE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BE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des quatre êtres vivants ; et ils se prosternèrent </a:t>
            </a:r>
            <a:endParaRPr lang="fr-BE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</a:t>
            </a:r>
            <a:r>
              <a:rPr lang="fr-BE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leurs faces </a:t>
            </a:r>
            <a:endParaRPr lang="fr-BE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devant </a:t>
            </a:r>
            <a:r>
              <a:rPr lang="fr-BE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trône, </a:t>
            </a:r>
            <a:endParaRPr lang="fr-BE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BE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adorèrent Dieu,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1"/>
          <a:stretch/>
        </p:blipFill>
        <p:spPr>
          <a:xfrm>
            <a:off x="8051195" y="827718"/>
            <a:ext cx="3843684" cy="531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26638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86138" y="346893"/>
            <a:ext cx="8755225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Apocalypse 7:12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 disant : Amen !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louange, la gloire,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sagesse,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l’action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grâces,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l’honneur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, la puissance,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force,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soient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notre Dieu,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aux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siècles des siècles ! Amen !</a:t>
            </a:r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1"/>
          <a:stretch/>
        </p:blipFill>
        <p:spPr>
          <a:xfrm>
            <a:off x="7912359" y="267881"/>
            <a:ext cx="3991850" cy="552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02138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86138" y="346893"/>
            <a:ext cx="8755225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Apocalypse 7:13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l’un des vieillards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prit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parole et me dit :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Ceux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sont revêtus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robes blanches,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sont-ils,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d’où sont-ils venus ?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1"/>
          <a:stretch/>
        </p:blipFill>
        <p:spPr>
          <a:xfrm>
            <a:off x="7912359" y="267881"/>
            <a:ext cx="3991850" cy="552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72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41175" y="990705"/>
            <a:ext cx="10991461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 Thessaloniciens 2:8</a:t>
            </a:r>
          </a:p>
          <a:p>
            <a:pPr algn="ctr"/>
            <a:endParaRPr lang="fr-BE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alors paraîtra l'impie, </a:t>
            </a: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que le Seigneur Jésus détruira </a:t>
            </a: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 le souffle de sa bouche, </a:t>
            </a: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qu'il anéantira par l'éclat </a:t>
            </a:r>
          </a:p>
          <a:p>
            <a:pPr algn="ctr"/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son avènement.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1553972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86138" y="346893"/>
            <a:ext cx="8755225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Apocalypse 7:14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lui dis :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Mon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seigneur, tu le sais.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me dit :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sont ceux qui viennent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grande tribulation ;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ont lavé leurs robes,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les ont blanchies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sang de l’agneau.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1"/>
          <a:stretch/>
        </p:blipFill>
        <p:spPr>
          <a:xfrm>
            <a:off x="7912359" y="267881"/>
            <a:ext cx="3991850" cy="552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24452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86138" y="346893"/>
            <a:ext cx="8755225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Apocalypse 7:15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C’est pour cela qu’ils sont devant le trône de Dieu,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servent jour et nuit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son temple.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Celui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est assis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trône dressera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sa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tente sur eux ;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1"/>
          <a:stretch/>
        </p:blipFill>
        <p:spPr>
          <a:xfrm>
            <a:off x="7912359" y="267881"/>
            <a:ext cx="3991850" cy="552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16116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02162" y="3183399"/>
            <a:ext cx="8755225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Apocalypse 7:16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n’auront plus faim,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n’auront plus soif,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soleil ne les frappera point, ni aucune chaleur.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1"/>
          <a:stretch/>
        </p:blipFill>
        <p:spPr>
          <a:xfrm>
            <a:off x="8347555" y="267881"/>
            <a:ext cx="3556653" cy="491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98693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48815" y="365554"/>
            <a:ext cx="8755225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Apocalypse 7:17</a:t>
            </a:r>
          </a:p>
          <a:p>
            <a:endParaRPr lang="fr-BE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Car l’agneau qui est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milieu du trône les paîtra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conduira aux sources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des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eaux de la vie,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Dieu essuiera toute larme </a:t>
            </a:r>
            <a:endParaRPr lang="fr-FR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leurs yeux.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1"/>
          <a:stretch/>
        </p:blipFill>
        <p:spPr>
          <a:xfrm>
            <a:off x="8440861" y="239889"/>
            <a:ext cx="3556653" cy="491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18445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51452" y="251177"/>
            <a:ext cx="790614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8:1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Quand il ouvrit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septième sceau,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y eut dans le ciel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silence d’environ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demi-heure.</a:t>
            </a:r>
            <a:endParaRPr lang="nl-BE" sz="4400" b="1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616" y="251177"/>
            <a:ext cx="3738296" cy="428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46898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-858416" y="1958170"/>
            <a:ext cx="1074886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>
                <a:latin typeface="Arial" panose="020B0604020202020204" pitchFamily="34" charset="0"/>
                <a:ea typeface="Times New Roman" panose="02020603050405020304" pitchFamily="18" charset="0"/>
              </a:rPr>
              <a:t>2 </a:t>
            </a:r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Pierre 3:8</a:t>
            </a:r>
          </a:p>
          <a:p>
            <a:pPr algn="ctr"/>
            <a:endParaRPr lang="fr-BE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</a:t>
            </a:r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evant </a:t>
            </a:r>
            <a:r>
              <a:rPr lang="fr-BE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Seigneur, </a:t>
            </a:r>
            <a:endParaRPr lang="fr-BE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 </a:t>
            </a:r>
            <a:r>
              <a:rPr lang="fr-BE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jour est comme mille ans, </a:t>
            </a:r>
            <a:endParaRPr lang="fr-BE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BE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mille ans </a:t>
            </a:r>
            <a:endParaRPr lang="fr-BE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sont </a:t>
            </a:r>
            <a:r>
              <a:rPr lang="fr-BE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 un jour.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085" y="204884"/>
            <a:ext cx="32385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13032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802433" y="1584945"/>
            <a:ext cx="1074886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Sophonie 1:7</a:t>
            </a:r>
          </a:p>
          <a:p>
            <a:pPr algn="ctr"/>
            <a:endParaRPr lang="fr-BE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Silence devant le Seigneur, l’Éternel ! Car le jour de l’Éternel est proche, </a:t>
            </a:r>
            <a:endParaRPr lang="fr-FR" sz="4400" b="1" dirty="0" smtClean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Car </a:t>
            </a:r>
            <a:r>
              <a:rPr lang="fr-FR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l’Éternel a préparé le sacrifice, </a:t>
            </a:r>
            <a:endParaRPr lang="fr-FR" sz="4400" b="1" dirty="0" smtClean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FR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 choisi ses conviés</a:t>
            </a:r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4983457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802433" y="1584945"/>
            <a:ext cx="1074886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Zacharie 2:13</a:t>
            </a:r>
          </a:p>
          <a:p>
            <a:pPr algn="ctr"/>
            <a:endParaRPr lang="fr-BE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Que toute chair fasse silence </a:t>
            </a:r>
            <a:endParaRPr lang="fr-FR" sz="4400" b="1" dirty="0" smtClean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devant </a:t>
            </a:r>
            <a:r>
              <a:rPr lang="fr-FR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l’Éternel ! </a:t>
            </a:r>
            <a:endParaRPr lang="fr-FR" sz="4400" b="1" dirty="0" smtClean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Car </a:t>
            </a:r>
            <a:r>
              <a:rPr lang="fr-FR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s’est réveillé </a:t>
            </a:r>
            <a:endParaRPr lang="fr-FR" sz="4400" b="1" dirty="0" smtClean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sa demeure sainte.</a:t>
            </a:r>
            <a:r>
              <a:rPr lang="fr-F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1648177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091681" y="905270"/>
            <a:ext cx="9993086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8:5 </a:t>
            </a:r>
            <a:endParaRPr lang="fr-BE" sz="4000" i="1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i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BE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l’ange prit l’encensoir, </a:t>
            </a:r>
            <a:endParaRPr lang="fr-BE" sz="4400" b="1" dirty="0" smtClean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</a:t>
            </a:r>
            <a:r>
              <a:rPr lang="fr-BE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remplit du feu de l’autel, </a:t>
            </a:r>
            <a:endParaRPr lang="fr-BE" sz="4400" b="1" dirty="0" smtClean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BE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jeta sur la terre. </a:t>
            </a:r>
            <a:endParaRPr lang="fr-BE" sz="4400" b="1" dirty="0" smtClean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BE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y eut des voix, des tonnerres, des éclairs, </a:t>
            </a:r>
            <a:endParaRPr lang="fr-BE" sz="4400" b="1" dirty="0" smtClean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BE" sz="44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 tremblement de terre.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21871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76808" y="308111"/>
            <a:ext cx="795279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NOMS DE L’ANTÉCHRIST</a:t>
            </a:r>
          </a:p>
          <a:p>
            <a:endParaRPr lang="fr-BE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fr-BE" sz="44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fr-BE" sz="4400" b="1" u="sng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Antéchrist</a:t>
            </a:r>
            <a:r>
              <a:rPr lang="fr-BE" sz="44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  <a:p>
            <a:pPr marL="342900" indent="-342900">
              <a:buAutoNum type="arabicPeriod"/>
            </a:pPr>
            <a:endParaRPr lang="fr-BE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 Jean 2:22 </a:t>
            </a:r>
          </a:p>
          <a:p>
            <a:endParaRPr lang="fr-BE" sz="16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est menteur, </a:t>
            </a: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sinon celui qui nie que Jésus </a:t>
            </a: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est le Christ ? </a:t>
            </a: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Celui-là est l’antéchrist, </a:t>
            </a: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nie le Père et le Fils.</a:t>
            </a:r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922" y="198794"/>
            <a:ext cx="34544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637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11493" y="0"/>
            <a:ext cx="7952792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NOMS DE L’ANTÉCHRIST</a:t>
            </a:r>
          </a:p>
          <a:p>
            <a:endParaRPr lang="fr-BE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2. </a:t>
            </a:r>
            <a:r>
              <a:rPr lang="fr-BE" sz="4400" b="1" u="sng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L'homme du péché </a:t>
            </a:r>
            <a:r>
              <a:rPr lang="fr-BE" sz="44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  <a:p>
            <a:pPr marL="342900" indent="-342900">
              <a:buAutoNum type="arabicPeriod"/>
            </a:pPr>
            <a:endParaRPr lang="fr-BE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 Thessaloniciens 2:3</a:t>
            </a:r>
          </a:p>
          <a:p>
            <a:endParaRPr lang="fr-BE" sz="7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Que personne ne vous séduise d’aucune manière ; car il faut que l’apostasie soit arrivée auparavant,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qu’on ait vu paraître l’homme du péché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922" y="198794"/>
            <a:ext cx="34544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212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14130" y="382274"/>
            <a:ext cx="7952792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NOMS DE L’ANTÉCHRIST</a:t>
            </a:r>
          </a:p>
          <a:p>
            <a:endParaRPr lang="fr-BE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lang="fr-BE" sz="44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fr-BE" sz="4400" b="1" u="sng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Le fils de la perdition</a:t>
            </a:r>
            <a:r>
              <a:rPr lang="fr-BE" sz="44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  <a:p>
            <a:pPr marL="342900" indent="-342900">
              <a:buAutoNum type="arabicPeriod"/>
            </a:pPr>
            <a:endParaRPr lang="fr-BE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 Thessaloniciens 2:3</a:t>
            </a:r>
          </a:p>
          <a:p>
            <a:endParaRPr lang="fr-BE" sz="7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… l’homme du péché, le fils de la perdition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922" y="198794"/>
            <a:ext cx="34544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436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11493" y="0"/>
            <a:ext cx="7952792" cy="6786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NOMS DE L’ANTÉCHRIST</a:t>
            </a:r>
          </a:p>
          <a:p>
            <a:endParaRPr lang="fr-BE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4. </a:t>
            </a:r>
            <a:r>
              <a:rPr lang="fr-BE" sz="4400" b="1" u="sng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L’impie</a:t>
            </a:r>
            <a:endParaRPr lang="fr-BE" sz="4400" dirty="0" smtClean="0">
              <a:solidFill>
                <a:srgbClr val="FFC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fr-BE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 Thessaloniciens 2:8</a:t>
            </a:r>
          </a:p>
          <a:p>
            <a:endParaRPr lang="fr-BE" sz="7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Alors paraîtra l’impie,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que le Seigneur Jésus détruira par le souffle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sa bouche,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qu’il anéantira par l’éclat de son avènement.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922" y="198794"/>
            <a:ext cx="34544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115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64840" y="335902"/>
            <a:ext cx="7952792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NOMS DE L’ANTÉCHRIST</a:t>
            </a:r>
          </a:p>
          <a:p>
            <a:endParaRPr lang="fr-BE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5</a:t>
            </a:r>
            <a:r>
              <a:rPr lang="fr-BE" sz="44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fr-BE" sz="4400" b="1" u="sng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 bête</a:t>
            </a:r>
            <a:endParaRPr lang="fr-BE" sz="4400" dirty="0" smtClean="0">
              <a:solidFill>
                <a:srgbClr val="FFC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fr-BE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Apocalypse 11:7</a:t>
            </a:r>
          </a:p>
          <a:p>
            <a:endParaRPr lang="fr-BE" sz="7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Quand ils auront achevé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leur témoignage,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bête qui monte de l’abîme leur fera la guerre,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vaincra, et les tuera.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922" y="198794"/>
            <a:ext cx="34544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05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336635" y="251177"/>
            <a:ext cx="6096000" cy="627864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Apocalypse 6:1 </a:t>
            </a:r>
            <a:endParaRPr lang="en-US" sz="4000" i="1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US" sz="10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regardai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quand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l’agneau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ouvrit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un des sept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sceaux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</a:p>
          <a:p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j’entendis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l’un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des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quatre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êtres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vivants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qui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disait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comme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d’une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voix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de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tonnerre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: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Viens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. 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635" y="251177"/>
            <a:ext cx="5479277" cy="627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164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92831" y="0"/>
            <a:ext cx="11908972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NOMS DE L’ANTÉCHRIST</a:t>
            </a:r>
          </a:p>
          <a:p>
            <a:endParaRPr lang="fr-BE" sz="2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6. La petite corne</a:t>
            </a:r>
            <a:endParaRPr lang="fr-BE" sz="4400" dirty="0" smtClean="0">
              <a:solidFill>
                <a:srgbClr val="FFC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fr-BE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36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Daniel 7:7</a:t>
            </a:r>
            <a:endParaRPr lang="fr-BE" sz="36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6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0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regardai pendant mes visions nocturnes, </a:t>
            </a:r>
          </a:p>
          <a:p>
            <a:r>
              <a:rPr lang="fr-FR" sz="40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voici, il y avait un quatrième animal, terrible, épouvantable et extraordinairement fort ; </a:t>
            </a:r>
          </a:p>
          <a:p>
            <a:r>
              <a:rPr lang="fr-FR" sz="40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avait de grandes dents de fer, il mangeait, brisait, et il foulait aux pieds ce qui restait ; </a:t>
            </a:r>
          </a:p>
          <a:p>
            <a:r>
              <a:rPr lang="fr-FR" sz="40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était différent de tous les animaux précédents, et il avait dix cornes. </a:t>
            </a:r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37" y="198795"/>
            <a:ext cx="1484284" cy="190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066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92831" y="0"/>
            <a:ext cx="11908972" cy="654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NOMS DE L’ANTÉCHRIST</a:t>
            </a:r>
          </a:p>
          <a:p>
            <a:endParaRPr lang="fr-BE" sz="2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6. La petite corne</a:t>
            </a:r>
            <a:endParaRPr lang="fr-BE" sz="4400" dirty="0" smtClean="0">
              <a:solidFill>
                <a:srgbClr val="FFC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fr-BE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Daniel 7:8</a:t>
            </a:r>
            <a:endParaRPr lang="fr-BE" sz="40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7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considérai les cornes, et voici,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une autre petite corne sortit du milieu d’elles, et trois des premières cornes furent arrachées devant cette corne ; et voici, elle avait des yeux comme des yeux d’homme, et une bouche, qui parlait avec arrogance. </a:t>
            </a:r>
            <a:endParaRPr lang="nl-BE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37" y="198795"/>
            <a:ext cx="1484284" cy="190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451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92831" y="0"/>
            <a:ext cx="11908972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NOMS DE L’ANTÉCHRIST</a:t>
            </a:r>
          </a:p>
          <a:p>
            <a:endParaRPr lang="fr-BE" sz="2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6. La petite corne</a:t>
            </a:r>
            <a:endParaRPr lang="fr-BE" sz="4400" dirty="0" smtClean="0">
              <a:solidFill>
                <a:srgbClr val="FFC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fr-BE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Daniel 8:9</a:t>
            </a:r>
            <a:endParaRPr lang="fr-BE" sz="40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7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… une petite corne, qui s’agrandit beaucoup vers le midi, vers l’orient,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vers le plus beau des pays.</a:t>
            </a:r>
            <a:endParaRPr lang="nl-BE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37" y="198795"/>
            <a:ext cx="1484284" cy="190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907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92831" y="0"/>
            <a:ext cx="11908972" cy="5186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NOMS DE L’ANTÉCHRIST</a:t>
            </a:r>
          </a:p>
          <a:p>
            <a:endParaRPr lang="fr-BE" sz="2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6. La petite corne</a:t>
            </a:r>
            <a:endParaRPr lang="fr-BE" sz="4400" dirty="0" smtClean="0">
              <a:solidFill>
                <a:srgbClr val="FFC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fr-BE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Daniel 8:10</a:t>
            </a:r>
            <a:endParaRPr lang="fr-BE" sz="40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7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Elle s’éleva jusqu’à l’armée des cieux,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elle fit tomber à terre une partie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cette armée et des étoiles,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elle les foula. </a:t>
            </a:r>
            <a:endParaRPr lang="nl-BE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37" y="198795"/>
            <a:ext cx="1484284" cy="190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788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92831" y="0"/>
            <a:ext cx="11908972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NOMS DE L’ANTÉCHRIST</a:t>
            </a:r>
          </a:p>
          <a:p>
            <a:endParaRPr lang="fr-BE" sz="2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6. La petite corne</a:t>
            </a:r>
            <a:endParaRPr lang="fr-BE" sz="4400" dirty="0" smtClean="0">
              <a:solidFill>
                <a:srgbClr val="FFC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fr-BE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Daniel 8:11</a:t>
            </a:r>
            <a:endParaRPr lang="fr-BE" sz="40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7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Elle s’éleva jusqu’au chef de l’armée,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lui enleva le sacrifice perpétuel,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renversa le lieu de son sanctuaire.</a:t>
            </a:r>
            <a:endParaRPr lang="nl-BE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37" y="198795"/>
            <a:ext cx="1484284" cy="190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6894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92831" y="0"/>
            <a:ext cx="11908972" cy="5186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NOMS DE L’ANTÉCHRIST</a:t>
            </a:r>
          </a:p>
          <a:p>
            <a:endParaRPr lang="fr-BE" sz="2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6. La petite corne</a:t>
            </a:r>
            <a:endParaRPr lang="fr-BE" sz="4400" dirty="0" smtClean="0">
              <a:solidFill>
                <a:srgbClr val="FFC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fr-BE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Daniel 8:12</a:t>
            </a:r>
            <a:endParaRPr lang="fr-BE" sz="40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7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L’armée fut livrée avec le sacrifice perpétuel, à cause du péché ;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corne jeta la vérité par terre,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réussit dans ses entreprises. </a:t>
            </a:r>
            <a:endParaRPr lang="nl-BE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37" y="198795"/>
            <a:ext cx="1484284" cy="190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161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92831" y="0"/>
            <a:ext cx="11908972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NOMS DE L’ANTÉCHRIST</a:t>
            </a:r>
          </a:p>
          <a:p>
            <a:endParaRPr lang="fr-BE" sz="2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6. La petite corne</a:t>
            </a:r>
            <a:endParaRPr lang="fr-BE" sz="4400" dirty="0" smtClean="0">
              <a:solidFill>
                <a:srgbClr val="FFC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fr-BE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Daniel 8:23</a:t>
            </a:r>
            <a:endParaRPr lang="fr-BE" sz="40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7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s’élèvera un roi impudent et artificieux. </a:t>
            </a:r>
            <a:endParaRPr lang="nl-BE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37" y="198795"/>
            <a:ext cx="1484284" cy="190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858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92831" y="0"/>
            <a:ext cx="11908972" cy="654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NOMS DE L’ANTÉCHRIST</a:t>
            </a:r>
          </a:p>
          <a:p>
            <a:endParaRPr lang="fr-BE" sz="2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6. La petite corne</a:t>
            </a:r>
            <a:endParaRPr lang="fr-BE" sz="4400" dirty="0" smtClean="0">
              <a:solidFill>
                <a:srgbClr val="FFC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fr-BE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Daniel 8:24</a:t>
            </a:r>
            <a:endParaRPr lang="fr-BE" sz="40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7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Sa puissance s’accroîtra,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mais non par sa propre force ;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fera d’incroyables ravages,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réussira dans ses entreprises,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détruira les puissants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le peuple des saints. </a:t>
            </a:r>
            <a:endParaRPr lang="nl-BE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37" y="198795"/>
            <a:ext cx="1484284" cy="190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002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92830" y="0"/>
            <a:ext cx="12114247" cy="654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NOMS DE L’ANTÉCHRIST</a:t>
            </a:r>
          </a:p>
          <a:p>
            <a:endParaRPr lang="fr-BE" sz="2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6. La petite corne</a:t>
            </a:r>
            <a:endParaRPr lang="fr-BE" sz="4400" dirty="0" smtClean="0">
              <a:solidFill>
                <a:srgbClr val="FFC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fr-BE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Daniel 8:25</a:t>
            </a:r>
            <a:endParaRPr lang="fr-BE" sz="40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7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cause de sa prospérité et du succès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ses ruses, il aura de l’arrogance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le cœur, il fera périr beaucoup d’hommes qui vivaient paisiblement,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il s’élèvera contre le chef des chefs ; mais il sera brisé, sans l’effort d’aucune main.</a:t>
            </a:r>
            <a:endParaRPr lang="nl-BE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37" y="198795"/>
            <a:ext cx="1484284" cy="190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891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83976" y="0"/>
            <a:ext cx="12223101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NOMS DE L’ANTÉCHRIST</a:t>
            </a:r>
          </a:p>
          <a:p>
            <a:endParaRPr lang="fr-BE" sz="2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7</a:t>
            </a:r>
            <a:r>
              <a:rPr lang="fr-BE" sz="44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fr-BE" sz="4400" b="1" u="sng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Le dévastateur</a:t>
            </a:r>
            <a:endParaRPr lang="fr-BE" sz="4400" dirty="0" smtClean="0">
              <a:solidFill>
                <a:srgbClr val="FFC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fr-BE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36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Daniel 9:27</a:t>
            </a:r>
            <a:endParaRPr lang="fr-BE" sz="36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6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0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fera une solide alliance avec plusieurs </a:t>
            </a:r>
          </a:p>
          <a:p>
            <a:r>
              <a:rPr lang="fr-FR" sz="40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pour une semaine, et durant la moitié </a:t>
            </a:r>
          </a:p>
          <a:p>
            <a:r>
              <a:rPr lang="fr-FR" sz="40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la semaine il fera cesser le sacrifice </a:t>
            </a:r>
          </a:p>
          <a:p>
            <a:r>
              <a:rPr lang="fr-FR" sz="40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l’offrande ; le dévastateur commettra </a:t>
            </a:r>
          </a:p>
          <a:p>
            <a:r>
              <a:rPr lang="fr-FR" sz="40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choses les plus abominables, </a:t>
            </a:r>
          </a:p>
          <a:p>
            <a:r>
              <a:rPr lang="fr-FR" sz="40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jusqu’à ce que la ruine et ce qui a été résolu fondent sur le dévastateur. 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37" y="198795"/>
            <a:ext cx="1484284" cy="190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226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28368" y="186033"/>
            <a:ext cx="11401168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400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1er sceau : Le cheval blanc</a:t>
            </a:r>
          </a:p>
          <a:p>
            <a:pPr algn="ctr"/>
            <a:r>
              <a:rPr lang="fr-BE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L'APPARITION DE L'ANTÉCHRIST </a:t>
            </a:r>
          </a:p>
          <a:p>
            <a:endParaRPr lang="fr-BE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6:2 </a:t>
            </a:r>
            <a:endParaRPr lang="fr-BE" sz="4000" b="1" i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2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regardai, et voici, parut un cheval blanc. Celui qui le montait avait un arc ; une couronne lui fut donnée, et il partit </a:t>
            </a:r>
          </a:p>
          <a:p>
            <a:pPr algn="ctr"/>
            <a:r>
              <a:rPr lang="fr-BE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 vainqueur et pour vaincre.</a:t>
            </a:r>
            <a:endParaRPr lang="nl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49" y="1592128"/>
            <a:ext cx="1316406" cy="168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836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83976" y="0"/>
            <a:ext cx="12223101" cy="5186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NOMS DE L’ANTÉCHRIST</a:t>
            </a:r>
          </a:p>
          <a:p>
            <a:endParaRPr lang="fr-BE" sz="2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8</a:t>
            </a:r>
            <a:r>
              <a:rPr lang="fr-BE" sz="44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fr-BE" sz="4400" b="1" u="sng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L'ange de l'abîme</a:t>
            </a:r>
            <a:endParaRPr lang="fr-BE" sz="4400" dirty="0" smtClean="0">
              <a:solidFill>
                <a:srgbClr val="FFC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fr-BE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Apocalypse 9:11</a:t>
            </a:r>
            <a:endParaRPr lang="fr-BE" sz="40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7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Elles avaient sur elles comme roi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l’ange de l’abîme,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nommé en hébreu </a:t>
            </a:r>
            <a:r>
              <a:rPr lang="fr-FR" sz="4400" b="1" dirty="0" err="1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Abaddon</a:t>
            </a:r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en grec </a:t>
            </a:r>
            <a:r>
              <a:rPr lang="fr-FR" sz="4400" b="1" dirty="0" err="1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Apollyon</a:t>
            </a:r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nl-BE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37" y="198795"/>
            <a:ext cx="1484284" cy="190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604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83976" y="0"/>
            <a:ext cx="12223101" cy="5186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NOMS DE L’ANTÉCHRIST</a:t>
            </a:r>
          </a:p>
          <a:p>
            <a:endParaRPr lang="fr-BE" sz="2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9. </a:t>
            </a:r>
            <a:r>
              <a:rPr lang="fr-BE" sz="4400" b="1" u="sng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Gog</a:t>
            </a:r>
            <a:endParaRPr lang="fr-BE" sz="4400" dirty="0" smtClean="0">
              <a:solidFill>
                <a:srgbClr val="FFC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fr-BE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000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Ezékiel</a:t>
            </a:r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39:1</a:t>
            </a:r>
            <a:endParaRPr lang="fr-BE" sz="40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7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Toi, fils de l’homme, prophétise contre Gog !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Tu diras : Ainsi parle le Seigneur, l’Éternel :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Voici, j’en veux à toi, Gog, Prince de </a:t>
            </a:r>
            <a:r>
              <a:rPr lang="fr-FR" sz="4400" b="1" dirty="0" err="1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Rosch</a:t>
            </a:r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 err="1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Méschec</a:t>
            </a:r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et de </a:t>
            </a:r>
            <a:r>
              <a:rPr lang="fr-FR" sz="4400" b="1" dirty="0" err="1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Tubal</a:t>
            </a:r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! </a:t>
            </a:r>
            <a:endParaRPr lang="nl-BE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37" y="198795"/>
            <a:ext cx="1484284" cy="190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116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83976" y="0"/>
            <a:ext cx="12223101" cy="5186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NOMS DE L’ANTÉCHRIST</a:t>
            </a:r>
          </a:p>
          <a:p>
            <a:endParaRPr lang="fr-BE" sz="2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9. </a:t>
            </a:r>
            <a:r>
              <a:rPr lang="fr-BE" sz="4400" b="1" u="sng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Gog</a:t>
            </a:r>
            <a:endParaRPr lang="fr-BE" sz="4400" dirty="0" smtClean="0">
              <a:solidFill>
                <a:srgbClr val="FFC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fr-BE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000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Ezékiel</a:t>
            </a:r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39:2</a:t>
            </a:r>
            <a:endParaRPr lang="fr-BE" sz="40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7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t’entraînerai, je te conduirai,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te ferai monter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des extrémités du septentrion,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je t’amènerai sur les montagnes d’Israël.</a:t>
            </a:r>
            <a:endParaRPr lang="nl-BE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37" y="198795"/>
            <a:ext cx="1484284" cy="190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45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83976" y="0"/>
            <a:ext cx="12223101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NOMS DE L’ANTÉCHRIST</a:t>
            </a:r>
          </a:p>
          <a:p>
            <a:endParaRPr lang="fr-BE" sz="2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9. </a:t>
            </a:r>
            <a:r>
              <a:rPr lang="fr-BE" sz="4400" b="1" u="sng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Gog</a:t>
            </a:r>
            <a:endParaRPr lang="fr-BE" sz="4400" dirty="0" smtClean="0">
              <a:solidFill>
                <a:srgbClr val="FFC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fr-BE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000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Ezékiel</a:t>
            </a:r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39:3</a:t>
            </a:r>
            <a:endParaRPr lang="fr-BE" sz="40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7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J’abattrai ton arc de ta main gauche,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je ferai tomber tes flèches de ta main droite. </a:t>
            </a:r>
            <a:endParaRPr lang="nl-BE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37" y="198795"/>
            <a:ext cx="1484284" cy="190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594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83976" y="0"/>
            <a:ext cx="12223101" cy="654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NOMS DE L’ANTÉCHRIST</a:t>
            </a:r>
          </a:p>
          <a:p>
            <a:endParaRPr lang="fr-BE" sz="2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9. </a:t>
            </a:r>
            <a:r>
              <a:rPr lang="fr-BE" sz="4400" b="1" u="sng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Gog</a:t>
            </a:r>
            <a:endParaRPr lang="fr-BE" sz="4400" dirty="0" smtClean="0">
              <a:solidFill>
                <a:srgbClr val="FFC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fr-BE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000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Ezékiel</a:t>
            </a:r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39:4</a:t>
            </a:r>
            <a:endParaRPr lang="fr-BE" sz="40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7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Tu tomberas sur les montagnes d’Israël,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Toi et toutes tes troupes,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les peuples qui seront avec toi ;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Aux oiseaux de proie, à tout ce qui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 des ailes, Et aux bêtes des champs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te donnerai pour pâture. </a:t>
            </a:r>
            <a:endParaRPr lang="nl-BE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37" y="198795"/>
            <a:ext cx="1484284" cy="190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116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83976" y="0"/>
            <a:ext cx="12223101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NOMS DE L’ANTÉCHRIST</a:t>
            </a:r>
          </a:p>
          <a:p>
            <a:endParaRPr lang="fr-BE" sz="2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9. </a:t>
            </a:r>
            <a:r>
              <a:rPr lang="fr-BE" sz="4400" b="1" u="sng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Gog</a:t>
            </a:r>
            <a:endParaRPr lang="fr-BE" sz="4400" dirty="0" smtClean="0">
              <a:solidFill>
                <a:srgbClr val="FFC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fr-BE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000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Ezékiel</a:t>
            </a:r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39:5</a:t>
            </a:r>
            <a:endParaRPr lang="fr-BE" sz="40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7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Tu tomberas sur la face de la terre,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Car j’ai parlé, dit le Seigneur, l’Éternel.</a:t>
            </a:r>
            <a:endParaRPr lang="nl-BE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37" y="198795"/>
            <a:ext cx="1484284" cy="190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647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83976" y="0"/>
            <a:ext cx="12223101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NOMS DE L’ANTÉCHRIST</a:t>
            </a:r>
          </a:p>
          <a:p>
            <a:endParaRPr lang="fr-BE" sz="2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10. </a:t>
            </a:r>
            <a:r>
              <a:rPr lang="fr-BE" sz="4400" b="1" u="sng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Le roi du septentrion </a:t>
            </a:r>
          </a:p>
          <a:p>
            <a:endParaRPr lang="fr-BE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Daniel 11:13</a:t>
            </a:r>
            <a:endParaRPr lang="fr-BE" sz="40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6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roi du septentrion reviendra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rassemblera une multitude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plus nombreuse que la première ;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 bout de quelques temps, de quelques années, il se mettra en marche avec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une grande armée et de grandes richesses.</a:t>
            </a:r>
            <a:endParaRPr lang="nl-BE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37" y="198795"/>
            <a:ext cx="1484284" cy="190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764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83976" y="0"/>
            <a:ext cx="12223101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NOMS DE L’ANTÉCHRIST</a:t>
            </a:r>
          </a:p>
          <a:p>
            <a:endParaRPr lang="fr-BE" sz="2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10. </a:t>
            </a:r>
            <a:r>
              <a:rPr lang="fr-BE" sz="4400" b="1" u="sng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Le roi du septentrion </a:t>
            </a:r>
          </a:p>
          <a:p>
            <a:endParaRPr lang="fr-BE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Daniel 11:15</a:t>
            </a:r>
            <a:endParaRPr lang="fr-BE" sz="40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6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roi du septentrion s’avancera,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élèvera des terrasses,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s’emparera des villes fortes.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troupes du midi et l’élite du roi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ne résisteront pas,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elles manqueront de force pour résister. </a:t>
            </a:r>
            <a:endParaRPr lang="nl-BE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37" y="198795"/>
            <a:ext cx="1484284" cy="190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815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83976" y="0"/>
            <a:ext cx="1222310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NOMS DE L’ANTÉCHRIST</a:t>
            </a:r>
          </a:p>
          <a:p>
            <a:endParaRPr lang="fr-BE" sz="2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10. </a:t>
            </a:r>
            <a:r>
              <a:rPr lang="fr-BE" sz="4400" b="1" u="sng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Le roi du septentrion </a:t>
            </a:r>
          </a:p>
          <a:p>
            <a:endParaRPr lang="fr-BE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Daniel 11:16</a:t>
            </a:r>
            <a:endParaRPr lang="fr-BE" sz="40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6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Celui qui marchera contre lui fera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 qu’il voudra, et personne ne lui résistera ; il s’arrêtera dans le plus beau des pays, exterminant ce qui tombera sous sa main. </a:t>
            </a:r>
            <a:endParaRPr lang="nl-BE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37" y="198795"/>
            <a:ext cx="1484284" cy="190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292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83976" y="0"/>
            <a:ext cx="12223101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NOMS DE L’ANTÉCHRIST</a:t>
            </a:r>
          </a:p>
          <a:p>
            <a:endParaRPr lang="fr-BE" sz="2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10. </a:t>
            </a:r>
            <a:r>
              <a:rPr lang="fr-BE" sz="4400" b="1" u="sng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Le roi du septentrion </a:t>
            </a:r>
          </a:p>
          <a:p>
            <a:endParaRPr lang="fr-BE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Daniel 11:19</a:t>
            </a:r>
            <a:endParaRPr lang="fr-BE" sz="40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6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se dirigera ensuite vers les forteresses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son pays ; et il chancellera, il tombera,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on ne le trouvera plus. </a:t>
            </a:r>
            <a:endParaRPr lang="nl-BE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37" y="198795"/>
            <a:ext cx="1484284" cy="190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9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0547" y="2967335"/>
            <a:ext cx="873345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Apocalypse 19:11 </a:t>
            </a:r>
          </a:p>
          <a:p>
            <a:endParaRPr lang="fr-BE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vis le ciel ouvert, </a:t>
            </a: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voici, parut un cheval blanc. Celui qui le montait </a:t>
            </a: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s’appelle Fidèle et Véritable</a:t>
            </a:r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4204" y="244409"/>
            <a:ext cx="3493667" cy="400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782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17241" y="2771191"/>
            <a:ext cx="12223101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endParaRPr lang="fr-BE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Daniel 9:27</a:t>
            </a:r>
          </a:p>
          <a:p>
            <a:endParaRPr lang="fr-BE" sz="7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fera une solide alliance avec plusieurs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pour une semaine, et durant la moitié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la semaine il fera cesser le sacrifice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l’offrande</a:t>
            </a:r>
            <a:endParaRPr lang="nl-BE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927" y="198794"/>
            <a:ext cx="2579394" cy="331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823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69167" y="4478693"/>
            <a:ext cx="12223101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endParaRPr lang="fr-BE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Daniel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8:23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7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s’élèvera un roi impudent et artificieux. </a:t>
            </a:r>
            <a:endParaRPr lang="nl-BE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381" y="198794"/>
            <a:ext cx="3898940" cy="501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967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07910" y="2864498"/>
            <a:ext cx="12223101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endParaRPr lang="fr-BE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Daniel </a:t>
            </a:r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11:43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7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se rendra maître des trésors d’or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srgbClr val="0000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d’argent, et de toutes les choses précieuses de l’Egypte ; les Libyens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srgbClr val="0000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Ethiopiens seront à sa suite. </a:t>
            </a:r>
            <a:endParaRPr lang="nl-BE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249" y="198794"/>
            <a:ext cx="2542072" cy="327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516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07910" y="2864498"/>
            <a:ext cx="11667411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endParaRPr lang="fr-BE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13:16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7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Elle fit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que tous, petits et grands,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srgbClr val="0000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riches 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pauvres, libres et esclaves, reçussent une marque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srgbClr val="0000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leur main droite </a:t>
            </a:r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ou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leur front, </a:t>
            </a:r>
            <a:endParaRPr lang="nl-BE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249" y="198794"/>
            <a:ext cx="2542072" cy="327104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082" y="198794"/>
            <a:ext cx="2478054" cy="328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415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07910" y="3256384"/>
            <a:ext cx="11667411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endParaRPr lang="fr-BE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13:17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7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que personne ne pût acheter ni vendre, sans avoir la marque, le nom de la bête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srgbClr val="0000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ou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nombre de son nom.</a:t>
            </a:r>
            <a:endParaRPr lang="nl-BE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249" y="198794"/>
            <a:ext cx="2542072" cy="327104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082" y="198794"/>
            <a:ext cx="2478054" cy="328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1232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07910" y="3256384"/>
            <a:ext cx="11667411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endParaRPr lang="fr-BE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13:7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7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lui fut donné de faire la guerre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srgbClr val="0000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aux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saints, et de les vaincre. </a:t>
            </a:r>
            <a:endParaRPr lang="nl-BE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249" y="198794"/>
            <a:ext cx="2542072" cy="327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104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07909" y="858417"/>
            <a:ext cx="11667411" cy="583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endParaRPr lang="fr-BE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Daniel 11:36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7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roi fera ce qu’il </a:t>
            </a:r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voudra ; </a:t>
            </a: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s’élèvera, </a:t>
            </a:r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 glorifiera au-dessus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srgbClr val="0000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tous les dieux, et il dira des choses incroyables </a:t>
            </a:r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contre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Dieu des dieux ;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srgbClr val="0000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prospérera jusqu’à ce que la colère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srgbClr val="0000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soit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consommée, car ce qui est arrêté s’accomplira.</a:t>
            </a:r>
            <a:endParaRPr lang="nl-BE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309" y="198794"/>
            <a:ext cx="1609011" cy="207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676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07909" y="2080727"/>
            <a:ext cx="11667411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endParaRPr lang="fr-BE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13:8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7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Tous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habitants de la terre l’adoreront, ceux dont le nom n’a pas été écrit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srgbClr val="0000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dès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fondation du monde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srgbClr val="0000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livre de vie de l’agneau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srgbClr val="0000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 été immolé. </a:t>
            </a:r>
            <a:endParaRPr lang="nl-BE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309" y="198794"/>
            <a:ext cx="1609011" cy="207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245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24589" y="1959429"/>
            <a:ext cx="11667411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endParaRPr lang="fr-BE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 Thessaloniciens 2:4</a:t>
            </a:r>
            <a:endParaRPr lang="fr-BE" sz="40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7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L’adversaire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s’élève au-dessus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srgbClr val="0000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tout ce qu’on appelle Dieu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srgbClr val="0000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ou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ce qu’on adore,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srgbClr val="0000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jusqu’à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s’asseoir dans le temple de Dieu, se proclamant lui-même Dieu. </a:t>
            </a:r>
            <a:endParaRPr lang="nl-BE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309" y="198794"/>
            <a:ext cx="1609011" cy="207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711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98461" y="253578"/>
            <a:ext cx="6973078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Apocalypse 13:4 </a:t>
            </a:r>
            <a:endParaRPr lang="fr-BE" sz="4000" i="1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adorèrent le dragon, parce qu’il avait donné l’autorité à la bête ; </a:t>
            </a:r>
          </a:p>
          <a:p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adorèrent la bête, </a:t>
            </a:r>
          </a:p>
          <a:p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 disant : Qui est semblable à la bête, </a:t>
            </a:r>
          </a:p>
          <a:p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qui peut combattre contre elle ? 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539" y="253578"/>
            <a:ext cx="4427227" cy="626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55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10547" y="2967335"/>
            <a:ext cx="8733453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Apocalypse 19:14 </a:t>
            </a:r>
          </a:p>
          <a:p>
            <a:endParaRPr lang="fr-BE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armées qui sont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le ciel le suivaient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des chevaux blancs</a:t>
            </a:r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86" y="300335"/>
            <a:ext cx="4678719" cy="332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853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107232" y="720117"/>
            <a:ext cx="10024187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 Thessaloniciens 2:3</a:t>
            </a:r>
          </a:p>
          <a:p>
            <a:pPr algn="ctr"/>
            <a:endParaRPr lang="fr-BE" sz="600" i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Que personne ne vous séduise d’aucune manière ; </a:t>
            </a: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car il faut que l’apostasie </a:t>
            </a: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soit arrivée auparavant, </a:t>
            </a: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qu’on ait vu paraître </a:t>
            </a: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l’homme du péché, </a:t>
            </a: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fils de la perdition</a:t>
            </a:r>
            <a:endParaRPr lang="nl-BE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11106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883297" y="1615856"/>
            <a:ext cx="10490719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 Thessaloniciens 2:9</a:t>
            </a:r>
          </a:p>
          <a:p>
            <a:pPr algn="ctr"/>
            <a:endParaRPr lang="fr-BE" sz="600" i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L’apparition de cet impie se fera,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 la puissance de Satan,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avec toutes sortes de miracles,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signes et de prodiges mensongers,</a:t>
            </a:r>
            <a:endParaRPr lang="nl-BE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19870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883297" y="1615856"/>
            <a:ext cx="10490719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 Thessaloniciens 2:10</a:t>
            </a:r>
          </a:p>
          <a:p>
            <a:pPr algn="ctr"/>
            <a:endParaRPr lang="fr-BE" sz="600" i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avec toutes les séductions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l’iniquité pour ceux qui périssent parce qu’ils n’ont pas reçu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l’amour de la vérité pour être sauvés.</a:t>
            </a:r>
            <a:endParaRPr lang="nl-BE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8088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883297" y="1615856"/>
            <a:ext cx="10490719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 Thessaloniciens 2:11</a:t>
            </a:r>
          </a:p>
          <a:p>
            <a:pPr algn="ctr"/>
            <a:endParaRPr lang="fr-BE" sz="600" i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Aussi Dieu leur envoie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une puissance d’égarement,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pour qu’ils croient au mensonge, </a:t>
            </a:r>
            <a:endParaRPr lang="nl-BE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89489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883297" y="1615856"/>
            <a:ext cx="10490719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 Thessaloniciens 2:12</a:t>
            </a:r>
          </a:p>
          <a:p>
            <a:pPr algn="ctr"/>
            <a:endParaRPr lang="fr-BE" sz="600" i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afin que tous ceux qui n’ont pas cru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la vérité, mais qui ont pris plaisir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l’injustice, soient condamnés.</a:t>
            </a:r>
            <a:endParaRPr lang="nl-BE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76515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64840" y="3964251"/>
            <a:ext cx="11629053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Colossiens 1:15 </a:t>
            </a:r>
            <a:endParaRPr lang="fr-BE" sz="4000" b="1" i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4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est l’image du Dieu invisible, </a:t>
            </a:r>
          </a:p>
          <a:p>
            <a:pPr algn="ctr"/>
            <a:r>
              <a:rPr lang="fr-BE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premier-né de toute la création. </a:t>
            </a:r>
            <a:endParaRPr lang="nl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47995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11494" y="978455"/>
            <a:ext cx="11629053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Hébreux 1:3 </a:t>
            </a:r>
            <a:endParaRPr lang="fr-BE" sz="4000" b="1" i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14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qui, étant le reflet de sa gloire </a:t>
            </a: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l’empreinte de sa personne, </a:t>
            </a:r>
          </a:p>
          <a:p>
            <a:pPr algn="ctr"/>
            <a:r>
              <a:rPr lang="fr-FR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soutenant toutes choses par sa parole puissante, a fait la purification des péchés et s’est assis à la droite de la majesté divine dans les lieux très hauts</a:t>
            </a:r>
            <a:r>
              <a:rPr lang="fr-BE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06075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98461" y="253578"/>
            <a:ext cx="6973078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Apocalypse 13:13 </a:t>
            </a:r>
            <a:endParaRPr lang="fr-BE" sz="4000" i="1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je vis sortir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la bouche du dragon, et de la bouche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la bête,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de la bouche du faux prophète, trois esprits impurs, semblables </a:t>
            </a:r>
          </a:p>
          <a:p>
            <a:r>
              <a:rPr lang="fr-F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des grenouilles. </a:t>
            </a:r>
            <a:r>
              <a:rPr lang="fr-B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71539" y="322586"/>
            <a:ext cx="4309233" cy="621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09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91045" y="1380351"/>
            <a:ext cx="1140116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BE" sz="44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44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24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6:2 </a:t>
            </a:r>
            <a:endParaRPr lang="fr-BE" sz="4000" b="1" i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200" b="1" i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regardai, et voici, parut un cheval blanc. Celui qui le montait avait un arc ; une couronne lui fut donnée, et il partit </a:t>
            </a:r>
          </a:p>
          <a:p>
            <a:pPr algn="ctr"/>
            <a:r>
              <a:rPr lang="fr-BE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 vainqueur et pour vaincre.</a:t>
            </a:r>
            <a:endParaRPr lang="nl-BE" sz="44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333" y="223935"/>
            <a:ext cx="2246592" cy="288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501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336635" y="251177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en-US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6:3 </a:t>
            </a:r>
            <a:endParaRPr lang="en-US" sz="4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US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Quand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 ouvrit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second sceau, j’entendis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second être vivant qui disait : Viens.</a:t>
            </a:r>
            <a:r>
              <a:rPr lang="en-US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sz="4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635" y="251177"/>
            <a:ext cx="5479277" cy="627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40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91045" y="1380351"/>
            <a:ext cx="1140116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BE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fr-BE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Apocalypse 6:2 </a:t>
            </a:r>
            <a:endParaRPr lang="fr-BE" sz="4000" b="1" i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2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regardai, et voici, parut un cheval blanc. Celui qui le montait avait un arc ; une couronne lui fut donnée, et il partit </a:t>
            </a:r>
          </a:p>
          <a:p>
            <a:pPr algn="ctr"/>
            <a:r>
              <a:rPr lang="fr-BE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en vainqueur et pour vaincre.</a:t>
            </a:r>
            <a:endParaRPr lang="nl-BE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333" y="223935"/>
            <a:ext cx="2246592" cy="288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244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336635" y="251177"/>
            <a:ext cx="7230492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en-US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6:4 </a:t>
            </a:r>
            <a:endParaRPr lang="en-US" sz="4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US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il sortit un autre cheval, roux. Celui qui le montait reçut le pouvoir d’enlever la paix de la terre, afin que les hommes s’égorgeassent les uns les autres; et une grande épée lui fut donnée. </a:t>
            </a:r>
            <a:r>
              <a:rPr lang="en-US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sz="4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942" y="251177"/>
            <a:ext cx="3969365" cy="537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294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4021494" y="1061200"/>
            <a:ext cx="7968343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BE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Jean 10:10 </a:t>
            </a:r>
            <a:endParaRPr lang="fr-BE" sz="40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0" algn="ctr"/>
            <a:endParaRPr lang="fr-BE" sz="8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0" algn="ctr"/>
            <a:r>
              <a:rPr lang="fr-BE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voleur ne vient que pour dérober, égorger et détruire ; moi, je suis venu afin que </a:t>
            </a:r>
            <a:endParaRPr lang="fr-BE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0" algn="ctr"/>
            <a:r>
              <a:rPr lang="fr-BE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</a:t>
            </a:r>
            <a:r>
              <a:rPr lang="fr-BE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brebis aient la vie, </a:t>
            </a:r>
          </a:p>
          <a:p>
            <a:pPr lvl="0" algn="ctr"/>
            <a:r>
              <a:rPr lang="fr-BE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qu’elles soient </a:t>
            </a:r>
            <a:endParaRPr lang="fr-BE" sz="4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0" algn="ctr"/>
            <a:r>
              <a:rPr lang="fr-BE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dans </a:t>
            </a:r>
            <a:r>
              <a:rPr lang="fr-BE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l’abondance.</a:t>
            </a:r>
            <a:r>
              <a:rPr lang="fr-BE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07281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336635" y="251177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6:3 </a:t>
            </a:r>
            <a:endParaRPr lang="en-US" sz="4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US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Quand il ouvrit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second sceau, j’entendis </a:t>
            </a: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second être vivant qui disait : Viens.</a:t>
            </a:r>
            <a:r>
              <a:rPr lang="en-US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sz="4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635" y="251177"/>
            <a:ext cx="5479277" cy="627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145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336635" y="251177"/>
            <a:ext cx="7230492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6:4 </a:t>
            </a:r>
            <a:endParaRPr lang="en-US" sz="4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US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il sortit un autre cheval, roux. Celui qui le montait reçut le pouvoir d’enlever la paix de la terre, afin que les hommes s’égorgeassent les uns les autres; et une grande épée lui fut donnée. </a:t>
            </a:r>
            <a:r>
              <a:rPr lang="en-US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sz="4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942" y="251177"/>
            <a:ext cx="3969365" cy="537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116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883297" y="720117"/>
            <a:ext cx="10490719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 Thessaloniciens 5:3</a:t>
            </a:r>
          </a:p>
          <a:p>
            <a:pPr algn="ctr"/>
            <a:endParaRPr lang="fr-BE" sz="600" i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Quand les hommes diront :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Paix et sûreté !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alors une ruine soudaine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surprendra, comme les douleurs de l'enfantement surprennent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femme enceinte,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ils n'échapperont point. </a:t>
            </a:r>
            <a:endParaRPr lang="nl-BE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836943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820864" y="115889"/>
            <a:ext cx="8497887" cy="65563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BE" sz="4400" b="1" kern="5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</a:rPr>
              <a:t>TRAITÉS</a:t>
            </a:r>
            <a:r>
              <a:rPr lang="fr-BE" sz="4400" kern="50" dirty="0">
                <a:solidFill>
                  <a:srgbClr val="C00000"/>
                </a:solidFill>
                <a:latin typeface="Arial"/>
                <a:ea typeface="Arial"/>
              </a:rPr>
              <a:t> </a:t>
            </a:r>
            <a:r>
              <a:rPr lang="fr-BE" sz="4400" b="1" kern="5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</a:rPr>
              <a:t>DE PAIX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2400" kern="50" dirty="0">
              <a:solidFill>
                <a:srgbClr val="C00000"/>
              </a:solidFill>
              <a:latin typeface="Arial"/>
              <a:ea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BE" sz="4400" kern="50" dirty="0">
                <a:solidFill>
                  <a:srgbClr val="C00000"/>
                </a:solidFill>
                <a:latin typeface="Arial"/>
                <a:ea typeface="Arial"/>
              </a:rPr>
              <a:t>&gt; 1			  		  14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BE" sz="4400" kern="50" dirty="0">
                <a:solidFill>
                  <a:srgbClr val="C00000"/>
                </a:solidFill>
                <a:latin typeface="Arial"/>
                <a:ea typeface="Arial"/>
              </a:rPr>
              <a:t>1-1000		  		  19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BE" sz="4400" kern="50" dirty="0">
                <a:solidFill>
                  <a:srgbClr val="C00000"/>
                </a:solidFill>
                <a:latin typeface="Arial"/>
                <a:ea typeface="Arial"/>
              </a:rPr>
              <a:t>1000 – 1500		162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BE" sz="4400" kern="50" dirty="0">
                <a:solidFill>
                  <a:srgbClr val="C00000"/>
                </a:solidFill>
                <a:latin typeface="Arial"/>
                <a:ea typeface="Arial"/>
              </a:rPr>
              <a:t>1500 – 1800		269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BE" sz="4400" kern="50" dirty="0">
                <a:solidFill>
                  <a:srgbClr val="C00000"/>
                </a:solidFill>
                <a:latin typeface="Arial"/>
                <a:ea typeface="Arial"/>
              </a:rPr>
              <a:t>1801 – 1900		214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BE" sz="4400" kern="50" dirty="0">
                <a:solidFill>
                  <a:srgbClr val="C00000"/>
                </a:solidFill>
                <a:latin typeface="Arial"/>
                <a:ea typeface="Arial"/>
              </a:rPr>
              <a:t>1901 – 1939		  95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BE" sz="4400" kern="50" dirty="0">
                <a:solidFill>
                  <a:srgbClr val="C00000"/>
                </a:solidFill>
                <a:latin typeface="Arial"/>
                <a:ea typeface="Arial"/>
              </a:rPr>
              <a:t>1945 – 2000	        55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BE" sz="4400" kern="50" dirty="0">
                <a:solidFill>
                  <a:srgbClr val="C00000"/>
                </a:solidFill>
                <a:latin typeface="Arial"/>
                <a:ea typeface="Arial"/>
              </a:rPr>
              <a:t>2001 – </a:t>
            </a:r>
            <a:r>
              <a:rPr lang="fr-BE" sz="4400" kern="50" dirty="0" smtClean="0">
                <a:solidFill>
                  <a:srgbClr val="C00000"/>
                </a:solidFill>
                <a:latin typeface="Arial"/>
                <a:ea typeface="Arial"/>
              </a:rPr>
              <a:t>2015</a:t>
            </a:r>
            <a:r>
              <a:rPr lang="fr-BE" sz="4400" kern="50" dirty="0">
                <a:solidFill>
                  <a:srgbClr val="C00000"/>
                </a:solidFill>
                <a:latin typeface="Arial"/>
                <a:ea typeface="Arial"/>
              </a:rPr>
              <a:t>		  </a:t>
            </a:r>
            <a:r>
              <a:rPr lang="fr-BE" sz="4400" kern="50" dirty="0" smtClean="0">
                <a:solidFill>
                  <a:srgbClr val="C00000"/>
                </a:solidFill>
                <a:latin typeface="Arial"/>
                <a:ea typeface="Arial"/>
              </a:rPr>
              <a:t>30</a:t>
            </a:r>
            <a:endParaRPr lang="nl-BE" sz="4400" dirty="0">
              <a:solidFill>
                <a:srgbClr val="C00000"/>
              </a:solidFill>
            </a:endParaRPr>
          </a:p>
        </p:txBody>
      </p:sp>
      <p:pic>
        <p:nvPicPr>
          <p:cNvPr id="2560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4868864"/>
            <a:ext cx="25146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364" y="260351"/>
            <a:ext cx="2465387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1700214"/>
            <a:ext cx="2471738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24436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28800" y="2819400"/>
            <a:ext cx="8610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fr-BE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 Thessaloniciens 5:3  </a:t>
            </a:r>
            <a:r>
              <a:rPr lang="fr-BE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fr-BE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fr-B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Quand les hommes diront : </a:t>
            </a:r>
            <a:br>
              <a:rPr lang="fr-B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fr-B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Paix et sûreté ! </a:t>
            </a:r>
            <a:br>
              <a:rPr lang="fr-B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fr-B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alors une ruine soudaine </a:t>
            </a:r>
            <a:br>
              <a:rPr lang="fr-B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fr-B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les surprendra …</a:t>
            </a:r>
            <a:r>
              <a:rPr lang="fr-BE" i="1" dirty="0" smtClean="0">
                <a:solidFill>
                  <a:srgbClr val="FFFF99"/>
                </a:solidFill>
                <a:cs typeface="Arial" charset="0"/>
              </a:rPr>
              <a:t> </a:t>
            </a:r>
            <a:r>
              <a:rPr lang="fr-BE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155954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bg1"/>
            </a:gs>
            <a:gs pos="100000">
              <a:schemeClr val="accent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http://schema-root.org/region/international/government/united_nations/officials/arms_inspectors/david_albright/david_albrigh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606675"/>
            <a:ext cx="18288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676400" y="2743200"/>
            <a:ext cx="8839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fr-BE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David Albright</a:t>
            </a:r>
            <a:br>
              <a:rPr lang="fr-BE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fr-BE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fr-BE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fr-BE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fr-BE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fr-BE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fr-BE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fr-BE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fr-BE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fr-BE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« 300.000 bombes nucléaires »</a:t>
            </a:r>
            <a:r>
              <a:rPr lang="fr-BE" dirty="0" smtClean="0">
                <a:cs typeface="Arial" charset="0"/>
              </a:rPr>
              <a:t> </a:t>
            </a:r>
            <a:r>
              <a:rPr lang="fr-BE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22256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379456" y="1427787"/>
            <a:ext cx="9472045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BE" sz="3600" kern="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ea typeface="Arial"/>
              </a:rPr>
              <a:t>Luc 21:25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1000" i="1" kern="5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ea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BE" sz="4000" kern="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ea typeface="Arial"/>
              </a:rPr>
              <a:t>Il y aura des signes dans le soleil, dans la lune et dans les étoiles. </a:t>
            </a:r>
            <a:endParaRPr lang="fr-BE" sz="4000" kern="5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ea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BE" sz="4000" kern="5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ea typeface="Arial"/>
              </a:rPr>
              <a:t>Et </a:t>
            </a:r>
            <a:r>
              <a:rPr lang="fr-BE" sz="4000" kern="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ea typeface="Arial"/>
              </a:rPr>
              <a:t>sur la terre, il y aura de l’angoisse chez les nations qui ne sauront que faire, au bruit de la mer et des flots, </a:t>
            </a:r>
            <a:endParaRPr lang="nl-BE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426635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640714" y="2276873"/>
            <a:ext cx="8928100" cy="38779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BE" sz="3600" kern="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ea typeface="Arial"/>
              </a:rPr>
              <a:t>Luc 21:26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fr-BE" sz="1000" i="1" kern="5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ea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000" kern="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ea typeface="Arial"/>
              </a:rPr>
              <a:t>les hommes rendant l’âme de terreur dans l’attente de ce qui surviendra pour la terre ;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000" kern="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ea typeface="Arial"/>
              </a:rPr>
              <a:t>car les puissances des cieux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000" kern="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ea typeface="Arial"/>
              </a:rPr>
              <a:t>seront ébranlées.</a:t>
            </a:r>
            <a:r>
              <a:rPr lang="fr-BE" sz="4000" kern="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ea typeface="Arial"/>
              </a:rPr>
              <a:t> </a:t>
            </a:r>
            <a:endParaRPr lang="nl-BE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1192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635829" y="1743564"/>
            <a:ext cx="6096000" cy="30162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B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1:16 </a:t>
            </a:r>
            <a:endParaRPr lang="fr-BE" sz="40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b="1" i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De sa bouche sortait une épée aiguë, </a:t>
            </a:r>
          </a:p>
          <a:p>
            <a:pPr algn="ctr"/>
            <a:r>
              <a:rPr lang="fr-BE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à deux tranchants</a:t>
            </a:r>
            <a:endParaRPr lang="nl-BE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895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559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336634" y="251177"/>
            <a:ext cx="7609135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en-US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6:5 </a:t>
            </a:r>
            <a:endParaRPr lang="en-US" sz="4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US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Quand il ouvrit le troisième sceau, j’entendis le troisième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être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vivant qui disait : Viens. Je regardai, et voici, parut un cheval noir.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Celui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qui le montait tenait une balance dans sa main.</a:t>
            </a:r>
            <a:r>
              <a:rPr lang="en-US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sz="4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770" y="251177"/>
            <a:ext cx="3966142" cy="454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8728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336634" y="251177"/>
            <a:ext cx="7609135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en-US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6:5 </a:t>
            </a:r>
            <a:endParaRPr lang="en-US" sz="4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US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j’entendis au milieu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des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quatre êtres vivants une voix qui disait :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mesure de blé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pour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 denier, et trois mesures d’orge pour un denier ; mais ne fais point de mal à l’huile et au vin.</a:t>
            </a:r>
            <a:endParaRPr lang="nl-BE" sz="4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797" y="251176"/>
            <a:ext cx="4317254" cy="401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28743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20864" y="2492375"/>
            <a:ext cx="3240087" cy="1143000"/>
          </a:xfrm>
        </p:spPr>
        <p:txBody>
          <a:bodyPr/>
          <a:lstStyle/>
          <a:p>
            <a:pPr eaLnBrk="1" hangingPunct="1">
              <a:defRPr/>
            </a:pPr>
            <a:r>
              <a:rPr lang="fr-BE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Marc 13:8 </a:t>
            </a:r>
            <a:r>
              <a:rPr lang="fr-BE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fr-BE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fr-BE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fr-B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Il y aura des famines</a:t>
            </a:r>
          </a:p>
        </p:txBody>
      </p:sp>
      <p:sp>
        <p:nvSpPr>
          <p:cNvPr id="29699" name="Rectangle 6"/>
          <p:cNvSpPr>
            <a:spLocks noChangeArrowheads="1"/>
          </p:cNvSpPr>
          <p:nvPr/>
        </p:nvSpPr>
        <p:spPr bwMode="auto">
          <a:xfrm>
            <a:off x="4733925" y="3897313"/>
            <a:ext cx="1416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9700" name="Picture 5" descr="http://www.borgenproject.org/sitebuilder/images/Africa_poverty-223x270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689" y="238126"/>
            <a:ext cx="5254625" cy="635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322060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336634" y="251177"/>
            <a:ext cx="5196419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en-US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6:5 </a:t>
            </a:r>
            <a:endParaRPr lang="en-US" sz="4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US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mesure de blé </a:t>
            </a:r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pour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 denier,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trois mesures d’orge pour un denier ; mais ne fais point de mal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l’huile et au vin.</a:t>
            </a:r>
            <a:endParaRPr lang="nl-BE" sz="4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898" y="251176"/>
            <a:ext cx="5810153" cy="540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5627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94522" y="2828277"/>
            <a:ext cx="4659735" cy="1143000"/>
          </a:xfrm>
        </p:spPr>
        <p:txBody>
          <a:bodyPr/>
          <a:lstStyle/>
          <a:p>
            <a:pPr eaLnBrk="1" hangingPunct="1">
              <a:defRPr/>
            </a:pPr>
            <a:r>
              <a:rPr lang="fr-BE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Lamentations 4:8 </a:t>
            </a:r>
            <a:r>
              <a:rPr lang="fr-BE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fr-BE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fr-F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Leur </a:t>
            </a:r>
            <a:r>
              <a:rPr lang="fr-F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aspect est plus sombre que le noir ; On ne les reconnaît pas dans les rues ; Ils ont la peau collée sur les os, Sèche comme du bois. </a:t>
            </a:r>
            <a:endParaRPr lang="fr-BE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9699" name="Rectangle 6"/>
          <p:cNvSpPr>
            <a:spLocks noChangeArrowheads="1"/>
          </p:cNvSpPr>
          <p:nvPr/>
        </p:nvSpPr>
        <p:spPr bwMode="auto">
          <a:xfrm>
            <a:off x="4733925" y="3897313"/>
            <a:ext cx="1416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206" y="250468"/>
            <a:ext cx="6338921" cy="410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1663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94522" y="2828277"/>
            <a:ext cx="4659735" cy="1143000"/>
          </a:xfrm>
        </p:spPr>
        <p:txBody>
          <a:bodyPr/>
          <a:lstStyle/>
          <a:p>
            <a:pPr eaLnBrk="1" hangingPunct="1">
              <a:defRPr/>
            </a:pPr>
            <a:r>
              <a:rPr lang="fr-BE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Lamentations 5:10 </a:t>
            </a:r>
            <a:r>
              <a:rPr lang="fr-BE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fr-BE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fr-F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Notre peau </a:t>
            </a:r>
            <a:r>
              <a:rPr lang="fr-F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fr-F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fr-F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est </a:t>
            </a:r>
            <a:r>
              <a:rPr lang="fr-F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brûlante comme un four, Par l'ardeur </a:t>
            </a:r>
            <a:r>
              <a:rPr lang="fr-F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fr-F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fr-FR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de </a:t>
            </a:r>
            <a:r>
              <a:rPr lang="fr-F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la faim. </a:t>
            </a:r>
            <a:endParaRPr lang="fr-BE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9699" name="Rectangle 6"/>
          <p:cNvSpPr>
            <a:spLocks noChangeArrowheads="1"/>
          </p:cNvSpPr>
          <p:nvPr/>
        </p:nvSpPr>
        <p:spPr bwMode="auto">
          <a:xfrm>
            <a:off x="4733925" y="3897313"/>
            <a:ext cx="1416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900" y="1416794"/>
            <a:ext cx="6338921" cy="410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3038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336634" y="251177"/>
            <a:ext cx="5196419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Apocalypse </a:t>
            </a:r>
            <a:r>
              <a:rPr lang="en-US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6:5 </a:t>
            </a:r>
            <a:endParaRPr lang="en-US" sz="4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US" sz="1000" i="1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Une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mesure de blé </a:t>
            </a:r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pour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 denier,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trois mesures d’orge pour un denier ; mais ne fais point de mal </a:t>
            </a:r>
            <a:endParaRPr lang="fr-FR" sz="4400" b="1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</a:t>
            </a:r>
            <a:r>
              <a:rPr lang="fr-FR" sz="44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l’huile et au vin.</a:t>
            </a:r>
            <a:endParaRPr lang="nl-BE" sz="4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220" y="251176"/>
            <a:ext cx="5772831" cy="537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8120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58147" y="212855"/>
            <a:ext cx="6096000" cy="504753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sz="4000" b="1" kern="5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Matthieu 20:1</a:t>
            </a:r>
          </a:p>
          <a:p>
            <a:endParaRPr lang="fr-BE" b="1" i="1" kern="5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fr-BE" sz="4400" b="1" kern="5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Un maître de maison qui sortit </a:t>
            </a:r>
          </a:p>
          <a:p>
            <a:r>
              <a:rPr lang="fr-BE" sz="4400" b="1" kern="5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dès le matin, </a:t>
            </a:r>
          </a:p>
          <a:p>
            <a:r>
              <a:rPr lang="fr-BE" sz="4400" b="1" kern="5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afin de louer </a:t>
            </a:r>
          </a:p>
          <a:p>
            <a:r>
              <a:rPr lang="fr-BE" sz="4400" b="1" kern="5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des ouvriers </a:t>
            </a:r>
          </a:p>
          <a:p>
            <a:r>
              <a:rPr lang="fr-BE" sz="4400" b="1" kern="5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pour sa vigne.</a:t>
            </a:r>
            <a:endParaRPr lang="nl-BE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957" y="212855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4540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58147" y="212855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sz="4000" b="1" kern="5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Matthieu 20:2</a:t>
            </a:r>
          </a:p>
          <a:p>
            <a:endParaRPr lang="fr-BE" b="1" i="1" kern="5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fr-FR" sz="4400" b="1" kern="5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Il convint avec eux d’un denier par jour, et il les envoya </a:t>
            </a:r>
          </a:p>
          <a:p>
            <a:r>
              <a:rPr lang="fr-FR" sz="4400" b="1" kern="5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à sa vigne. </a:t>
            </a:r>
            <a:endParaRPr lang="nl-BE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957" y="212855"/>
            <a:ext cx="5715000" cy="428625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77" y="3774370"/>
            <a:ext cx="5271213" cy="250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1366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51452" y="251177"/>
            <a:ext cx="6693159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Apocalypse 6:7</a:t>
            </a:r>
          </a:p>
          <a:p>
            <a:endParaRPr lang="fr-BE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Quand il ouvrit </a:t>
            </a: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quatrième sceau, j’entendis la voix </a:t>
            </a:r>
          </a:p>
          <a:p>
            <a:r>
              <a:rPr lang="fr-BE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du quatrième être vivant qui disait : Viens.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616" y="251177"/>
            <a:ext cx="3738296" cy="428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57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635829" y="1743564"/>
            <a:ext cx="6096000" cy="30162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B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Ephésiens 6:17</a:t>
            </a:r>
            <a:endParaRPr lang="fr-BE" sz="40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b="1" i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l’épée de l’Esprit, </a:t>
            </a:r>
          </a:p>
          <a:p>
            <a:pPr algn="ctr"/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qui est la parole </a:t>
            </a:r>
          </a:p>
          <a:p>
            <a:pPr algn="ctr"/>
            <a:r>
              <a:rPr lang="fr-FR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de Dieu.</a:t>
            </a:r>
            <a:endParaRPr lang="nl-BE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895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84658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6"/>
          <a:stretch/>
        </p:blipFill>
        <p:spPr>
          <a:xfrm flipH="1">
            <a:off x="8369559" y="251177"/>
            <a:ext cx="3563048" cy="3214497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230154" y="428458"/>
            <a:ext cx="11702453" cy="629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36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Apocalypse 6:8</a:t>
            </a:r>
          </a:p>
          <a:p>
            <a:endParaRPr lang="fr-BE" sz="700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0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regardai, et voici, </a:t>
            </a:r>
          </a:p>
          <a:p>
            <a:r>
              <a:rPr lang="fr-FR" sz="40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parut un cheval </a:t>
            </a:r>
          </a:p>
          <a:p>
            <a:r>
              <a:rPr lang="fr-FR" sz="40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d’une couleur pâle. </a:t>
            </a:r>
          </a:p>
          <a:p>
            <a:r>
              <a:rPr lang="fr-FR" sz="40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Celui qui le montait se nommait </a:t>
            </a:r>
          </a:p>
          <a:p>
            <a:r>
              <a:rPr lang="fr-FR" sz="40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la mort, et le séjour des morts l’accompagnait. Le pouvoir leur fut donné sur le quart </a:t>
            </a:r>
          </a:p>
          <a:p>
            <a:r>
              <a:rPr lang="fr-FR" sz="40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la terre, pour faire périr les hommes </a:t>
            </a:r>
          </a:p>
          <a:p>
            <a:r>
              <a:rPr lang="fr-FR" sz="40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par l’épée, par la famine, par la mortalité, </a:t>
            </a:r>
          </a:p>
          <a:p>
            <a:r>
              <a:rPr lang="fr-FR" sz="40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par les bêtes sauvages de la terre.</a:t>
            </a:r>
            <a:endParaRPr lang="nl-BE" sz="40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909347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153885" y="919972"/>
            <a:ext cx="761689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Lévitique 26:21</a:t>
            </a:r>
          </a:p>
          <a:p>
            <a:pPr algn="ctr"/>
            <a:endParaRPr lang="fr-BE" i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Si vous me résistez </a:t>
            </a: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ne voulez point m'écouter, </a:t>
            </a: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vous frapperai </a:t>
            </a: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sept fois plus </a:t>
            </a: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selon vos péchés.</a:t>
            </a:r>
            <a:endParaRPr lang="nl-BE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480" y="397458"/>
            <a:ext cx="3050031" cy="289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8407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135223" y="322812"/>
            <a:ext cx="7714257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Lévitique 26:22</a:t>
            </a:r>
          </a:p>
          <a:p>
            <a:pPr algn="ctr"/>
            <a:endParaRPr lang="fr-BE" sz="800" i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J'enverrai contre vous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les animaux des champs, qui vous priveront de vos enfants, qui détruiront votre bétail, et qui vous réduiront à un petit nombre ;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vos chemins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seront déserts. </a:t>
            </a:r>
            <a:endParaRPr lang="nl-BE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480" y="397458"/>
            <a:ext cx="3050031" cy="289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7969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135223" y="322812"/>
            <a:ext cx="771425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Lévitique 26:23</a:t>
            </a:r>
          </a:p>
          <a:p>
            <a:pPr algn="ctr"/>
            <a:endParaRPr lang="fr-BE" sz="800" i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Si ces châtiments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ne vous corrigent point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si vous me résistez, </a:t>
            </a:r>
            <a:endParaRPr lang="nl-BE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480" y="397458"/>
            <a:ext cx="3050031" cy="289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76712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135223" y="322812"/>
            <a:ext cx="771425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Lévitique 26:24</a:t>
            </a:r>
          </a:p>
          <a:p>
            <a:pPr algn="ctr"/>
            <a:endParaRPr lang="fr-BE" sz="800" i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vous résisterai aussi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je vous frapperai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sept fois plus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pour vos péchés.  </a:t>
            </a:r>
            <a:endParaRPr lang="nl-BE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480" y="397458"/>
            <a:ext cx="3050031" cy="289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3697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135223" y="322812"/>
            <a:ext cx="7714257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Lévitique 26:25</a:t>
            </a:r>
          </a:p>
          <a:p>
            <a:pPr algn="ctr"/>
            <a:endParaRPr lang="fr-BE" sz="800" i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ferai venir contre vous l'épée, qui vengera mon alliance ; quand vous vous rassemblerez dans vos villes, j'enverrai la peste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 milieu de vous,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vous serez livrés </a:t>
            </a:r>
          </a:p>
          <a:p>
            <a:pPr algn="ctr"/>
            <a:r>
              <a:rPr lang="fr-F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aux mains de l'ennemi.  </a:t>
            </a:r>
            <a:endParaRPr lang="nl-BE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480" y="397458"/>
            <a:ext cx="3050031" cy="289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621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51452" y="251177"/>
            <a:ext cx="7906140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Apocalypse 6:9</a:t>
            </a:r>
          </a:p>
          <a:p>
            <a:endParaRPr lang="fr-BE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Quand il ouvrit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le cinquième sceau,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vis sous l’autel les âmes de ceux qui avaient été immolés à cause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la parole de Dieu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à cause du témoignage qu’ils avaient rendu. 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616" y="251177"/>
            <a:ext cx="3738296" cy="428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3477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51451" y="251177"/>
            <a:ext cx="8008777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Apocalypse 6:10</a:t>
            </a:r>
          </a:p>
          <a:p>
            <a:endParaRPr lang="fr-BE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Ils crièrent d’une voix forte, en disant : Jusques à quand, Maître saint et véritable, tardes-tu à juger,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à tirer vengeance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 notre sang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sur les habitants de la terre ?  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616" y="251177"/>
            <a:ext cx="3738296" cy="428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8889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51451" y="251177"/>
            <a:ext cx="8783218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Apocalypse 6:11</a:t>
            </a:r>
          </a:p>
          <a:p>
            <a:endParaRPr lang="fr-BE" i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Une robe blanche fut donnée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à chacun d’eux ; et il leur fut dit de se tenir en repos quelque temps encore, jusqu’à ce que fût complet le nombre de leurs compagnons de service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et de leurs frères qui devaient </a:t>
            </a:r>
          </a:p>
          <a:p>
            <a:r>
              <a:rPr lang="fr-FR" sz="4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être mis à mort comme eux. </a:t>
            </a:r>
            <a:endParaRPr lang="nl-BE" sz="4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744" y="251177"/>
            <a:ext cx="2712168" cy="310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1682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004597" y="511925"/>
            <a:ext cx="6096000" cy="43704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BE" sz="4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Matthieu 25:12 </a:t>
            </a:r>
            <a:endParaRPr lang="fr-BE" sz="4000" i="1" dirty="0" smtClean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i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endParaRPr lang="fr-BE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fr-BE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Je vous le dis en vérité, je ne vous connais pas.</a:t>
            </a:r>
            <a:r>
              <a:rPr lang="fr-BE" i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nl-BE" dirty="0">
              <a:solidFill>
                <a:schemeClr val="bg1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103" y="1870740"/>
            <a:ext cx="3472882" cy="42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51448"/>
      </p:ext>
    </p:extLst>
  </p:cSld>
  <p:clrMapOvr>
    <a:masterClrMapping/>
  </p:clrMapOvr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theme/_rels/them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theme/_rels/them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image" Target="../media/image22.jpeg"/></Relationships>
</file>

<file path=ppt/theme/_rels/them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jpeg"/></Relationships>
</file>

<file path=ppt/theme/_rels/theme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eg"/></Relationships>
</file>

<file path=ppt/theme/_rels/theme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11.xml><?xml version="1.0" encoding="utf-8"?>
<a:theme xmlns:a="http://schemas.openxmlformats.org/drawingml/2006/main" name="6_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12.xml><?xml version="1.0" encoding="utf-8"?>
<a:theme xmlns:a="http://schemas.openxmlformats.org/drawingml/2006/main" name="7_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13.xml><?xml version="1.0" encoding="utf-8"?>
<a:theme xmlns:a="http://schemas.openxmlformats.org/drawingml/2006/main" name="Integraal">
  <a:themeElements>
    <a:clrScheme name="Integraal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Integra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A41AC481-B287-49C8-90EF-C669597D2D0A}"/>
    </a:ext>
  </a:extLst>
</a:theme>
</file>

<file path=ppt/theme/theme14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Segment">
  <a:themeElements>
    <a:clrScheme name="Segment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16.xml><?xml version="1.0" encoding="utf-8"?>
<a:theme xmlns:a="http://schemas.openxmlformats.org/drawingml/2006/main" name="2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egment">
  <a:themeElements>
    <a:clrScheme name="Segment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ppt/theme/theme20.xml><?xml version="1.0" encoding="utf-8"?>
<a:theme xmlns:a="http://schemas.openxmlformats.org/drawingml/2006/main" name="2_Segment">
  <a:themeElements>
    <a:clrScheme name="Segment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21.xml><?xml version="1.0" encoding="utf-8"?>
<a:theme xmlns:a="http://schemas.openxmlformats.org/drawingml/2006/main" name="2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Terugblik">
  <a:themeElements>
    <a:clrScheme name="Terugblik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Terugbli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rugbli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3.xml><?xml version="1.0" encoding="utf-8"?>
<a:theme xmlns:a="http://schemas.openxmlformats.org/drawingml/2006/main" name="3_Segment">
  <a:themeElements>
    <a:clrScheme name="Segment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24.xml><?xml version="1.0" encoding="utf-8"?>
<a:theme xmlns:a="http://schemas.openxmlformats.org/drawingml/2006/main" name="2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4_Segment">
  <a:themeElements>
    <a:clrScheme name="Segment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ppt/theme/theme26.xml><?xml version="1.0" encoding="utf-8"?>
<a:theme xmlns:a="http://schemas.openxmlformats.org/drawingml/2006/main" name="5_Segment">
  <a:themeElements>
    <a:clrScheme name="Segmen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7.xml><?xml version="1.0" encoding="utf-8"?>
<a:theme xmlns:a="http://schemas.openxmlformats.org/drawingml/2006/main" name="Diepte">
  <a:themeElements>
    <a:clrScheme name="Diepte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iepte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iept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8.xml><?xml version="1.0" encoding="utf-8"?>
<a:theme xmlns:a="http://schemas.openxmlformats.org/drawingml/2006/main" name="6_Segment">
  <a:themeElements>
    <a:clrScheme name="Segmen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9.xml><?xml version="1.0" encoding="utf-8"?>
<a:theme xmlns:a="http://schemas.openxmlformats.org/drawingml/2006/main" name="Organisch">
  <a:themeElements>
    <a:clrScheme name="Organisch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sch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sc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1_Organisch">
  <a:themeElements>
    <a:clrScheme name="Organisch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sch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sc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31.xml><?xml version="1.0" encoding="utf-8"?>
<a:theme xmlns:a="http://schemas.openxmlformats.org/drawingml/2006/main" name="8_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32.xml><?xml version="1.0" encoding="utf-8"?>
<a:theme xmlns:a="http://schemas.openxmlformats.org/drawingml/2006/main" name="3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2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2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4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37.xml><?xml version="1.0" encoding="utf-8"?>
<a:theme xmlns:a="http://schemas.openxmlformats.org/drawingml/2006/main" name="2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8.xml><?xml version="1.0" encoding="utf-8"?>
<a:theme xmlns:a="http://schemas.openxmlformats.org/drawingml/2006/main" name="Condensspoor">
  <a:themeElements>
    <a:clrScheme name="Condensspoor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Condensspoor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ndensspoor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39.xml><?xml version="1.0" encoding="utf-8"?>
<a:theme xmlns:a="http://schemas.openxmlformats.org/drawingml/2006/main" name="1_Diepte">
  <a:themeElements>
    <a:clrScheme name="Diepte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iepte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iept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4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40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4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42.xml><?xml version="1.0" encoding="utf-8"?>
<a:theme xmlns:a="http://schemas.openxmlformats.org/drawingml/2006/main" name="1_Damask">
  <a:themeElements>
    <a:clrScheme name="Damask">
      <a:dk1>
        <a:sysClr val="windowText" lastClr="000000"/>
      </a:dk1>
      <a:lt1>
        <a:sysClr val="window" lastClr="FFFFFF"/>
      </a:lt1>
      <a:dk2>
        <a:srgbClr val="78346F"/>
      </a:dk2>
      <a:lt2>
        <a:srgbClr val="D9A8D2"/>
      </a:lt2>
      <a:accent1>
        <a:srgbClr val="CE57AB"/>
      </a:accent1>
      <a:accent2>
        <a:srgbClr val="8E8EFD"/>
      </a:accent2>
      <a:accent3>
        <a:srgbClr val="7CBCE0"/>
      </a:accent3>
      <a:accent4>
        <a:srgbClr val="70BF9F"/>
      </a:accent4>
      <a:accent5>
        <a:srgbClr val="A5B960"/>
      </a:accent5>
      <a:accent6>
        <a:srgbClr val="D47A57"/>
      </a:accent6>
      <a:hlink>
        <a:srgbClr val="D164DE"/>
      </a:hlink>
      <a:folHlink>
        <a:srgbClr val="BE87C4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D4FE1632-F131-47D3-A814-99E9CD025E20}"/>
    </a:ext>
  </a:extLst>
</a:theme>
</file>

<file path=ppt/theme/theme4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6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ppt/theme/theme7.xml><?xml version="1.0" encoding="utf-8"?>
<a:theme xmlns:a="http://schemas.openxmlformats.org/drawingml/2006/main" name="2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8.xml><?xml version="1.0" encoding="utf-8"?>
<a:theme xmlns:a="http://schemas.openxmlformats.org/drawingml/2006/main" name="3_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9.xml><?xml version="1.0" encoding="utf-8"?>
<a:theme xmlns:a="http://schemas.openxmlformats.org/drawingml/2006/main" name="4_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Override1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Papi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11.xml><?xml version="1.0" encoding="utf-8"?>
<a:themeOverride xmlns:a="http://schemas.openxmlformats.org/drawingml/2006/main">
  <a:clrScheme name="Papi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12.xml><?xml version="1.0" encoding="utf-8"?>
<a:themeOverride xmlns:a="http://schemas.openxmlformats.org/drawingml/2006/main">
  <a:clrScheme name="Papi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13.xml><?xml version="1.0" encoding="utf-8"?>
<a:themeOverride xmlns:a="http://schemas.openxmlformats.org/drawingml/2006/main">
  <a:clrScheme name="Papi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14.xml><?xml version="1.0" encoding="utf-8"?>
<a:themeOverride xmlns:a="http://schemas.openxmlformats.org/drawingml/2006/main">
  <a:clrScheme name="Papi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15.xml><?xml version="1.0" encoding="utf-8"?>
<a:themeOverride xmlns:a="http://schemas.openxmlformats.org/drawingml/2006/main">
  <a:clrScheme name="Papi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16.xml><?xml version="1.0" encoding="utf-8"?>
<a:themeOverride xmlns:a="http://schemas.openxmlformats.org/drawingml/2006/main">
  <a:clrScheme name="Oranje">
    <a:dk1>
      <a:srgbClr val="000000"/>
    </a:dk1>
    <a:lt1>
      <a:sysClr val="window" lastClr="FFFFFF"/>
    </a:lt1>
    <a:dk2>
      <a:srgbClr val="637052"/>
    </a:dk2>
    <a:lt2>
      <a:srgbClr val="CCDDEA"/>
    </a:lt2>
    <a:accent1>
      <a:srgbClr val="E48312"/>
    </a:accent1>
    <a:accent2>
      <a:srgbClr val="BD582C"/>
    </a:accent2>
    <a:accent3>
      <a:srgbClr val="865640"/>
    </a:accent3>
    <a:accent4>
      <a:srgbClr val="9B8357"/>
    </a:accent4>
    <a:accent5>
      <a:srgbClr val="C2BC80"/>
    </a:accent5>
    <a:accent6>
      <a:srgbClr val="94A088"/>
    </a:accent6>
    <a:hlink>
      <a:srgbClr val="2998E3"/>
    </a:hlink>
    <a:folHlink>
      <a:srgbClr val="8C8C8C"/>
    </a:folHlink>
  </a:clrScheme>
</a:themeOverride>
</file>

<file path=ppt/theme/themeOverride17.xml><?xml version="1.0" encoding="utf-8"?>
<a:themeOverride xmlns:a="http://schemas.openxmlformats.org/drawingml/2006/main">
  <a:clrScheme name="Geel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FCA08"/>
    </a:accent1>
    <a:accent2>
      <a:srgbClr val="F8931D"/>
    </a:accent2>
    <a:accent3>
      <a:srgbClr val="CE8D3E"/>
    </a:accent3>
    <a:accent4>
      <a:srgbClr val="EC7016"/>
    </a:accent4>
    <a:accent5>
      <a:srgbClr val="E64823"/>
    </a:accent5>
    <a:accent6>
      <a:srgbClr val="9C6A6A"/>
    </a:accent6>
    <a:hlink>
      <a:srgbClr val="2998E3"/>
    </a:hlink>
    <a:folHlink>
      <a:srgbClr val="7F723D"/>
    </a:folHlink>
  </a:clrScheme>
</a:themeOverride>
</file>

<file path=ppt/theme/themeOverride18.xml><?xml version="1.0" encoding="utf-8"?>
<a:themeOverride xmlns:a="http://schemas.openxmlformats.org/drawingml/2006/main">
  <a:clrScheme name="Media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19.xml><?xml version="1.0" encoding="utf-8"?>
<a:themeOverride xmlns:a="http://schemas.openxmlformats.org/drawingml/2006/main">
  <a:clrScheme name="Media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2.xml><?xml version="1.0" encoding="utf-8"?>
<a:themeOverride xmlns:a="http://schemas.openxmlformats.org/drawingml/2006/main">
  <a:clrScheme name="Roodviolet">
    <a:dk1>
      <a:sysClr val="windowText" lastClr="000000"/>
    </a:dk1>
    <a:lt1>
      <a:sysClr val="window" lastClr="FFFFFF"/>
    </a:lt1>
    <a:dk2>
      <a:srgbClr val="454551"/>
    </a:dk2>
    <a:lt2>
      <a:srgbClr val="D8D9DC"/>
    </a:lt2>
    <a:accent1>
      <a:srgbClr val="E32D91"/>
    </a:accent1>
    <a:accent2>
      <a:srgbClr val="C830CC"/>
    </a:accent2>
    <a:accent3>
      <a:srgbClr val="4EA6DC"/>
    </a:accent3>
    <a:accent4>
      <a:srgbClr val="4775E7"/>
    </a:accent4>
    <a:accent5>
      <a:srgbClr val="8971E1"/>
    </a:accent5>
    <a:accent6>
      <a:srgbClr val="D54773"/>
    </a:accent6>
    <a:hlink>
      <a:srgbClr val="6B9F25"/>
    </a:hlink>
    <a:folHlink>
      <a:srgbClr val="8C8C8C"/>
    </a:folHlink>
  </a:clrScheme>
</a:themeOverride>
</file>

<file path=ppt/theme/themeOverride20.xml><?xml version="1.0" encoding="utf-8"?>
<a:themeOverride xmlns:a="http://schemas.openxmlformats.org/drawingml/2006/main">
  <a:clrScheme name="Media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21.xml><?xml version="1.0" encoding="utf-8"?>
<a:themeOverride xmlns:a="http://schemas.openxmlformats.org/drawingml/2006/main">
  <a:clrScheme name="Media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22.xml><?xml version="1.0" encoding="utf-8"?>
<a:themeOverride xmlns:a="http://schemas.openxmlformats.org/drawingml/2006/main">
  <a:clrScheme name="Grijswaarden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23.xml><?xml version="1.0" encoding="utf-8"?>
<a:themeOverride xmlns:a="http://schemas.openxmlformats.org/drawingml/2006/main">
  <a:clrScheme name="Grijswaarden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24.xml><?xml version="1.0" encoding="utf-8"?>
<a:themeOverride xmlns:a="http://schemas.openxmlformats.org/drawingml/2006/main">
  <a:clrScheme name="Grijswaarden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25.xml><?xml version="1.0" encoding="utf-8"?>
<a:themeOverride xmlns:a="http://schemas.openxmlformats.org/drawingml/2006/main">
  <a:clrScheme name="Grijswaarden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26.xml><?xml version="1.0" encoding="utf-8"?>
<a:themeOverride xmlns:a="http://schemas.openxmlformats.org/drawingml/2006/main">
  <a:clrScheme name="Groengeel">
    <a:dk1>
      <a:sysClr val="windowText" lastClr="000000"/>
    </a:dk1>
    <a:lt1>
      <a:sysClr val="window" lastClr="FFFFFF"/>
    </a:lt1>
    <a:dk2>
      <a:srgbClr val="455F51"/>
    </a:dk2>
    <a:lt2>
      <a:srgbClr val="E2DFCC"/>
    </a:lt2>
    <a:accent1>
      <a:srgbClr val="99CB38"/>
    </a:accent1>
    <a:accent2>
      <a:srgbClr val="63A537"/>
    </a:accent2>
    <a:accent3>
      <a:srgbClr val="37A76F"/>
    </a:accent3>
    <a:accent4>
      <a:srgbClr val="44C1A3"/>
    </a:accent4>
    <a:accent5>
      <a:srgbClr val="4EB3CF"/>
    </a:accent5>
    <a:accent6>
      <a:srgbClr val="51C3F9"/>
    </a:accent6>
    <a:hlink>
      <a:srgbClr val="EE7B08"/>
    </a:hlink>
    <a:folHlink>
      <a:srgbClr val="977B2D"/>
    </a:folHlink>
  </a:clrScheme>
</a:themeOverride>
</file>

<file path=ppt/theme/themeOverride27.xml><?xml version="1.0" encoding="utf-8"?>
<a:themeOverride xmlns:a="http://schemas.openxmlformats.org/drawingml/2006/main">
  <a:clrScheme name="Groengeel">
    <a:dk1>
      <a:sysClr val="windowText" lastClr="000000"/>
    </a:dk1>
    <a:lt1>
      <a:sysClr val="window" lastClr="FFFFFF"/>
    </a:lt1>
    <a:dk2>
      <a:srgbClr val="455F51"/>
    </a:dk2>
    <a:lt2>
      <a:srgbClr val="E2DFCC"/>
    </a:lt2>
    <a:accent1>
      <a:srgbClr val="99CB38"/>
    </a:accent1>
    <a:accent2>
      <a:srgbClr val="63A537"/>
    </a:accent2>
    <a:accent3>
      <a:srgbClr val="37A76F"/>
    </a:accent3>
    <a:accent4>
      <a:srgbClr val="44C1A3"/>
    </a:accent4>
    <a:accent5>
      <a:srgbClr val="4EB3CF"/>
    </a:accent5>
    <a:accent6>
      <a:srgbClr val="51C3F9"/>
    </a:accent6>
    <a:hlink>
      <a:srgbClr val="EE7B08"/>
    </a:hlink>
    <a:folHlink>
      <a:srgbClr val="977B2D"/>
    </a:folHlink>
  </a:clrScheme>
</a:themeOverride>
</file>

<file path=ppt/theme/themeOverride28.xml><?xml version="1.0" encoding="utf-8"?>
<a:themeOverride xmlns:a="http://schemas.openxmlformats.org/drawingml/2006/main">
  <a:clrScheme name="Gro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29.xml><?xml version="1.0" encoding="utf-8"?>
<a:themeOverride xmlns:a="http://schemas.openxmlformats.org/drawingml/2006/main">
  <a:clrScheme name="Gro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3.xml><?xml version="1.0" encoding="utf-8"?>
<a:themeOverride xmlns:a="http://schemas.openxmlformats.org/drawingml/2006/main">
  <a:clrScheme name="Groengeel">
    <a:dk1>
      <a:sysClr val="windowText" lastClr="000000"/>
    </a:dk1>
    <a:lt1>
      <a:sysClr val="window" lastClr="FFFFFF"/>
    </a:lt1>
    <a:dk2>
      <a:srgbClr val="455F51"/>
    </a:dk2>
    <a:lt2>
      <a:srgbClr val="E2DFCC"/>
    </a:lt2>
    <a:accent1>
      <a:srgbClr val="99CB38"/>
    </a:accent1>
    <a:accent2>
      <a:srgbClr val="63A537"/>
    </a:accent2>
    <a:accent3>
      <a:srgbClr val="37A76F"/>
    </a:accent3>
    <a:accent4>
      <a:srgbClr val="44C1A3"/>
    </a:accent4>
    <a:accent5>
      <a:srgbClr val="4EB3CF"/>
    </a:accent5>
    <a:accent6>
      <a:srgbClr val="51C3F9"/>
    </a:accent6>
    <a:hlink>
      <a:srgbClr val="EE7B08"/>
    </a:hlink>
    <a:folHlink>
      <a:srgbClr val="977B2D"/>
    </a:folHlink>
  </a:clrScheme>
</a:themeOverride>
</file>

<file path=ppt/theme/themeOverride30.xml><?xml version="1.0" encoding="utf-8"?>
<a:themeOverride xmlns:a="http://schemas.openxmlformats.org/drawingml/2006/main">
  <a:clrScheme name="Diepblauw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31.xml><?xml version="1.0" encoding="utf-8"?>
<a:themeOverride xmlns:a="http://schemas.openxmlformats.org/drawingml/2006/main">
  <a:clrScheme name="Diepblauw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32.xml><?xml version="1.0" encoding="utf-8"?>
<a:themeOverride xmlns:a="http://schemas.openxmlformats.org/drawingml/2006/main">
  <a:clrScheme name="Blauwgroen">
    <a:dk1>
      <a:sysClr val="windowText" lastClr="000000"/>
    </a:dk1>
    <a:lt1>
      <a:sysClr val="window" lastClr="FFFFFF"/>
    </a:lt1>
    <a:dk2>
      <a:srgbClr val="373545"/>
    </a:dk2>
    <a:lt2>
      <a:srgbClr val="CEDBE6"/>
    </a:lt2>
    <a:accent1>
      <a:srgbClr val="3494BA"/>
    </a:accent1>
    <a:accent2>
      <a:srgbClr val="58B6C0"/>
    </a:accent2>
    <a:accent3>
      <a:srgbClr val="75BDA7"/>
    </a:accent3>
    <a:accent4>
      <a:srgbClr val="7A8C8E"/>
    </a:accent4>
    <a:accent5>
      <a:srgbClr val="84ACB6"/>
    </a:accent5>
    <a:accent6>
      <a:srgbClr val="2683C6"/>
    </a:accent6>
    <a:hlink>
      <a:srgbClr val="6B9F25"/>
    </a:hlink>
    <a:folHlink>
      <a:srgbClr val="9F6715"/>
    </a:folHlink>
  </a:clrScheme>
</a:themeOverride>
</file>

<file path=ppt/theme/themeOverride33.xml><?xml version="1.0" encoding="utf-8"?>
<a:themeOverride xmlns:a="http://schemas.openxmlformats.org/drawingml/2006/main">
  <a:clrScheme name="Blauwgroen">
    <a:dk1>
      <a:sysClr val="windowText" lastClr="000000"/>
    </a:dk1>
    <a:lt1>
      <a:sysClr val="window" lastClr="FFFFFF"/>
    </a:lt1>
    <a:dk2>
      <a:srgbClr val="373545"/>
    </a:dk2>
    <a:lt2>
      <a:srgbClr val="CEDBE6"/>
    </a:lt2>
    <a:accent1>
      <a:srgbClr val="3494BA"/>
    </a:accent1>
    <a:accent2>
      <a:srgbClr val="58B6C0"/>
    </a:accent2>
    <a:accent3>
      <a:srgbClr val="75BDA7"/>
    </a:accent3>
    <a:accent4>
      <a:srgbClr val="7A8C8E"/>
    </a:accent4>
    <a:accent5>
      <a:srgbClr val="84ACB6"/>
    </a:accent5>
    <a:accent6>
      <a:srgbClr val="2683C6"/>
    </a:accent6>
    <a:hlink>
      <a:srgbClr val="6B9F25"/>
    </a:hlink>
    <a:folHlink>
      <a:srgbClr val="9F6715"/>
    </a:folHlink>
  </a:clrScheme>
</a:themeOverride>
</file>

<file path=ppt/theme/themeOverride34.xml><?xml version="1.0" encoding="utf-8"?>
<a:themeOverride xmlns:a="http://schemas.openxmlformats.org/drawingml/2006/main">
  <a:clrScheme name="Diepblauw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35.xml><?xml version="1.0" encoding="utf-8"?>
<a:themeOverride xmlns:a="http://schemas.openxmlformats.org/drawingml/2006/main">
  <a:clrScheme name="Diepblauw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36.xml><?xml version="1.0" encoding="utf-8"?>
<a:themeOverride xmlns:a="http://schemas.openxmlformats.org/drawingml/2006/main">
  <a:clrScheme name="Diepblauw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37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8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9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Blauwgroen">
    <a:dk1>
      <a:sysClr val="windowText" lastClr="000000"/>
    </a:dk1>
    <a:lt1>
      <a:sysClr val="window" lastClr="FFFFFF"/>
    </a:lt1>
    <a:dk2>
      <a:srgbClr val="373545"/>
    </a:dk2>
    <a:lt2>
      <a:srgbClr val="CEDBE6"/>
    </a:lt2>
    <a:accent1>
      <a:srgbClr val="3494BA"/>
    </a:accent1>
    <a:accent2>
      <a:srgbClr val="58B6C0"/>
    </a:accent2>
    <a:accent3>
      <a:srgbClr val="75BDA7"/>
    </a:accent3>
    <a:accent4>
      <a:srgbClr val="7A8C8E"/>
    </a:accent4>
    <a:accent5>
      <a:srgbClr val="84ACB6"/>
    </a:accent5>
    <a:accent6>
      <a:srgbClr val="2683C6"/>
    </a:accent6>
    <a:hlink>
      <a:srgbClr val="6B9F25"/>
    </a:hlink>
    <a:folHlink>
      <a:srgbClr val="9F6715"/>
    </a:folHlink>
  </a:clrScheme>
</a:themeOverride>
</file>

<file path=ppt/theme/themeOverride40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1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2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3.xml><?xml version="1.0" encoding="utf-8"?>
<a:themeOverride xmlns:a="http://schemas.openxmlformats.org/drawingml/2006/main">
  <a:clrScheme name="Papi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44.xml><?xml version="1.0" encoding="utf-8"?>
<a:themeOverride xmlns:a="http://schemas.openxmlformats.org/drawingml/2006/main">
  <a:clrScheme name="Papi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45.xml><?xml version="1.0" encoding="utf-8"?>
<a:themeOverride xmlns:a="http://schemas.openxmlformats.org/drawingml/2006/main">
  <a:clrScheme name="Papi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46.xml><?xml version="1.0" encoding="utf-8"?>
<a:themeOverride xmlns:a="http://schemas.openxmlformats.org/drawingml/2006/main">
  <a:clrScheme name="Papi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47.xml><?xml version="1.0" encoding="utf-8"?>
<a:themeOverride xmlns:a="http://schemas.openxmlformats.org/drawingml/2006/main">
  <a:clrScheme name="Papi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48.xml><?xml version="1.0" encoding="utf-8"?>
<a:themeOverride xmlns:a="http://schemas.openxmlformats.org/drawingml/2006/main">
  <a:clrScheme name="Papi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49.xml><?xml version="1.0" encoding="utf-8"?>
<a:themeOverride xmlns:a="http://schemas.openxmlformats.org/drawingml/2006/main">
  <a:clrScheme name="Papi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5.xml><?xml version="1.0" encoding="utf-8"?>
<a:themeOverride xmlns:a="http://schemas.openxmlformats.org/drawingml/2006/main">
  <a:clrScheme name="Roodviolet">
    <a:dk1>
      <a:sysClr val="windowText" lastClr="000000"/>
    </a:dk1>
    <a:lt1>
      <a:sysClr val="window" lastClr="FFFFFF"/>
    </a:lt1>
    <a:dk2>
      <a:srgbClr val="454551"/>
    </a:dk2>
    <a:lt2>
      <a:srgbClr val="D8D9DC"/>
    </a:lt2>
    <a:accent1>
      <a:srgbClr val="E32D91"/>
    </a:accent1>
    <a:accent2>
      <a:srgbClr val="C830CC"/>
    </a:accent2>
    <a:accent3>
      <a:srgbClr val="4EA6DC"/>
    </a:accent3>
    <a:accent4>
      <a:srgbClr val="4775E7"/>
    </a:accent4>
    <a:accent5>
      <a:srgbClr val="8971E1"/>
    </a:accent5>
    <a:accent6>
      <a:srgbClr val="D54773"/>
    </a:accent6>
    <a:hlink>
      <a:srgbClr val="6B9F25"/>
    </a:hlink>
    <a:folHlink>
      <a:srgbClr val="8C8C8C"/>
    </a:folHlink>
  </a:clrScheme>
</a:themeOverride>
</file>

<file path=ppt/theme/themeOverride50.xml><?xml version="1.0" encoding="utf-8"?>
<a:themeOverride xmlns:a="http://schemas.openxmlformats.org/drawingml/2006/main">
  <a:clrScheme name="Papi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51.xml><?xml version="1.0" encoding="utf-8"?>
<a:themeOverride xmlns:a="http://schemas.openxmlformats.org/drawingml/2006/main">
  <a:clrScheme name="Papi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52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3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4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5.xml><?xml version="1.0" encoding="utf-8"?>
<a:themeOverride xmlns:a="http://schemas.openxmlformats.org/drawingml/2006/main">
  <a:clrScheme name="Grijswaarden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56.xml><?xml version="1.0" encoding="utf-8"?>
<a:themeOverride xmlns:a="http://schemas.openxmlformats.org/drawingml/2006/main">
  <a:clrScheme name="Grijswaarden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57.xml><?xml version="1.0" encoding="utf-8"?>
<a:themeOverride xmlns:a="http://schemas.openxmlformats.org/drawingml/2006/main">
  <a:clrScheme name="Grijswaarden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58.xml><?xml version="1.0" encoding="utf-8"?>
<a:themeOverride xmlns:a="http://schemas.openxmlformats.org/drawingml/2006/main">
  <a:clrScheme name="Grijswaarden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59.xml><?xml version="1.0" encoding="utf-8"?>
<a:themeOverride xmlns:a="http://schemas.openxmlformats.org/drawingml/2006/main">
  <a:clrScheme name="Grijswaarden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6.xml><?xml version="1.0" encoding="utf-8"?>
<a:themeOverride xmlns:a="http://schemas.openxmlformats.org/drawingml/2006/main">
  <a:clrScheme name="Grijswaarden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60.xml><?xml version="1.0" encoding="utf-8"?>
<a:themeOverride xmlns:a="http://schemas.openxmlformats.org/drawingml/2006/main">
  <a:clrScheme name="Grijswaarden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61.xml><?xml version="1.0" encoding="utf-8"?>
<a:themeOverride xmlns:a="http://schemas.openxmlformats.org/drawingml/2006/main">
  <a:clrScheme name="Grijswaarden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62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3.xml><?xml version="1.0" encoding="utf-8"?>
<a:themeOverride xmlns:a="http://schemas.openxmlformats.org/drawingml/2006/main">
  <a:clrScheme name="Slipstream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ppt/theme/themeOverride64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5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6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7.xml><?xml version="1.0" encoding="utf-8"?>
<a:themeOverride xmlns:a="http://schemas.openxmlformats.org/drawingml/2006/main">
  <a:clrScheme name="Groengeel">
    <a:dk1>
      <a:sysClr val="windowText" lastClr="000000"/>
    </a:dk1>
    <a:lt1>
      <a:sysClr val="window" lastClr="FFFFFF"/>
    </a:lt1>
    <a:dk2>
      <a:srgbClr val="455F51"/>
    </a:dk2>
    <a:lt2>
      <a:srgbClr val="E2DFCC"/>
    </a:lt2>
    <a:accent1>
      <a:srgbClr val="99CB38"/>
    </a:accent1>
    <a:accent2>
      <a:srgbClr val="63A537"/>
    </a:accent2>
    <a:accent3>
      <a:srgbClr val="37A76F"/>
    </a:accent3>
    <a:accent4>
      <a:srgbClr val="44C1A3"/>
    </a:accent4>
    <a:accent5>
      <a:srgbClr val="4EB3CF"/>
    </a:accent5>
    <a:accent6>
      <a:srgbClr val="51C3F9"/>
    </a:accent6>
    <a:hlink>
      <a:srgbClr val="EE7B08"/>
    </a:hlink>
    <a:folHlink>
      <a:srgbClr val="977B2D"/>
    </a:folHlink>
  </a:clrScheme>
</a:themeOverride>
</file>

<file path=ppt/theme/themeOverride68.xml><?xml version="1.0" encoding="utf-8"?>
<a:themeOverride xmlns:a="http://schemas.openxmlformats.org/drawingml/2006/main">
  <a:clrScheme name="Groengeel">
    <a:dk1>
      <a:sysClr val="windowText" lastClr="000000"/>
    </a:dk1>
    <a:lt1>
      <a:sysClr val="window" lastClr="FFFFFF"/>
    </a:lt1>
    <a:dk2>
      <a:srgbClr val="455F51"/>
    </a:dk2>
    <a:lt2>
      <a:srgbClr val="E2DFCC"/>
    </a:lt2>
    <a:accent1>
      <a:srgbClr val="99CB38"/>
    </a:accent1>
    <a:accent2>
      <a:srgbClr val="63A537"/>
    </a:accent2>
    <a:accent3>
      <a:srgbClr val="37A76F"/>
    </a:accent3>
    <a:accent4>
      <a:srgbClr val="44C1A3"/>
    </a:accent4>
    <a:accent5>
      <a:srgbClr val="4EB3CF"/>
    </a:accent5>
    <a:accent6>
      <a:srgbClr val="51C3F9"/>
    </a:accent6>
    <a:hlink>
      <a:srgbClr val="EE7B08"/>
    </a:hlink>
    <a:folHlink>
      <a:srgbClr val="977B2D"/>
    </a:folHlink>
  </a:clrScheme>
</a:themeOverride>
</file>

<file path=ppt/theme/themeOverride69.xml><?xml version="1.0" encoding="utf-8"?>
<a:themeOverride xmlns:a="http://schemas.openxmlformats.org/drawingml/2006/main">
  <a:clrScheme name="Groengeel">
    <a:dk1>
      <a:sysClr val="windowText" lastClr="000000"/>
    </a:dk1>
    <a:lt1>
      <a:sysClr val="window" lastClr="FFFFFF"/>
    </a:lt1>
    <a:dk2>
      <a:srgbClr val="455F51"/>
    </a:dk2>
    <a:lt2>
      <a:srgbClr val="E2DFCC"/>
    </a:lt2>
    <a:accent1>
      <a:srgbClr val="99CB38"/>
    </a:accent1>
    <a:accent2>
      <a:srgbClr val="63A537"/>
    </a:accent2>
    <a:accent3>
      <a:srgbClr val="37A76F"/>
    </a:accent3>
    <a:accent4>
      <a:srgbClr val="44C1A3"/>
    </a:accent4>
    <a:accent5>
      <a:srgbClr val="4EB3CF"/>
    </a:accent5>
    <a:accent6>
      <a:srgbClr val="51C3F9"/>
    </a:accent6>
    <a:hlink>
      <a:srgbClr val="EE7B08"/>
    </a:hlink>
    <a:folHlink>
      <a:srgbClr val="977B2D"/>
    </a:folHlink>
  </a:clrScheme>
</a:themeOverride>
</file>

<file path=ppt/theme/themeOverride7.xml><?xml version="1.0" encoding="utf-8"?>
<a:themeOverride xmlns:a="http://schemas.openxmlformats.org/drawingml/2006/main">
  <a:clrScheme name="Papi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70.xml><?xml version="1.0" encoding="utf-8"?>
<a:themeOverride xmlns:a="http://schemas.openxmlformats.org/drawingml/2006/main">
  <a:clrScheme name="Groengeel">
    <a:dk1>
      <a:sysClr val="windowText" lastClr="000000"/>
    </a:dk1>
    <a:lt1>
      <a:sysClr val="window" lastClr="FFFFFF"/>
    </a:lt1>
    <a:dk2>
      <a:srgbClr val="455F51"/>
    </a:dk2>
    <a:lt2>
      <a:srgbClr val="E2DFCC"/>
    </a:lt2>
    <a:accent1>
      <a:srgbClr val="99CB38"/>
    </a:accent1>
    <a:accent2>
      <a:srgbClr val="63A537"/>
    </a:accent2>
    <a:accent3>
      <a:srgbClr val="37A76F"/>
    </a:accent3>
    <a:accent4>
      <a:srgbClr val="44C1A3"/>
    </a:accent4>
    <a:accent5>
      <a:srgbClr val="4EB3CF"/>
    </a:accent5>
    <a:accent6>
      <a:srgbClr val="51C3F9"/>
    </a:accent6>
    <a:hlink>
      <a:srgbClr val="EE7B08"/>
    </a:hlink>
    <a:folHlink>
      <a:srgbClr val="977B2D"/>
    </a:folHlink>
  </a:clrScheme>
</a:themeOverride>
</file>

<file path=ppt/theme/themeOverride71.xml><?xml version="1.0" encoding="utf-8"?>
<a:themeOverride xmlns:a="http://schemas.openxmlformats.org/drawingml/2006/main">
  <a:clrScheme name="Groengeel">
    <a:dk1>
      <a:sysClr val="windowText" lastClr="000000"/>
    </a:dk1>
    <a:lt1>
      <a:sysClr val="window" lastClr="FFFFFF"/>
    </a:lt1>
    <a:dk2>
      <a:srgbClr val="455F51"/>
    </a:dk2>
    <a:lt2>
      <a:srgbClr val="E2DFCC"/>
    </a:lt2>
    <a:accent1>
      <a:srgbClr val="99CB38"/>
    </a:accent1>
    <a:accent2>
      <a:srgbClr val="63A537"/>
    </a:accent2>
    <a:accent3>
      <a:srgbClr val="37A76F"/>
    </a:accent3>
    <a:accent4>
      <a:srgbClr val="44C1A3"/>
    </a:accent4>
    <a:accent5>
      <a:srgbClr val="4EB3CF"/>
    </a:accent5>
    <a:accent6>
      <a:srgbClr val="51C3F9"/>
    </a:accent6>
    <a:hlink>
      <a:srgbClr val="EE7B08"/>
    </a:hlink>
    <a:folHlink>
      <a:srgbClr val="977B2D"/>
    </a:folHlink>
  </a:clrScheme>
</a:themeOverride>
</file>

<file path=ppt/theme/themeOverride72.xml><?xml version="1.0" encoding="utf-8"?>
<a:themeOverride xmlns:a="http://schemas.openxmlformats.org/drawingml/2006/main">
  <a:clrScheme name="Groengeel">
    <a:dk1>
      <a:sysClr val="windowText" lastClr="000000"/>
    </a:dk1>
    <a:lt1>
      <a:sysClr val="window" lastClr="FFFFFF"/>
    </a:lt1>
    <a:dk2>
      <a:srgbClr val="455F51"/>
    </a:dk2>
    <a:lt2>
      <a:srgbClr val="E2DFCC"/>
    </a:lt2>
    <a:accent1>
      <a:srgbClr val="99CB38"/>
    </a:accent1>
    <a:accent2>
      <a:srgbClr val="63A537"/>
    </a:accent2>
    <a:accent3>
      <a:srgbClr val="37A76F"/>
    </a:accent3>
    <a:accent4>
      <a:srgbClr val="44C1A3"/>
    </a:accent4>
    <a:accent5>
      <a:srgbClr val="4EB3CF"/>
    </a:accent5>
    <a:accent6>
      <a:srgbClr val="51C3F9"/>
    </a:accent6>
    <a:hlink>
      <a:srgbClr val="EE7B08"/>
    </a:hlink>
    <a:folHlink>
      <a:srgbClr val="977B2D"/>
    </a:folHlink>
  </a:clrScheme>
</a:themeOverride>
</file>

<file path=ppt/theme/themeOverride73.xml><?xml version="1.0" encoding="utf-8"?>
<a:themeOverride xmlns:a="http://schemas.openxmlformats.org/drawingml/2006/main">
  <a:clrScheme name="Grijswaarden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74.xml><?xml version="1.0" encoding="utf-8"?>
<a:themeOverride xmlns:a="http://schemas.openxmlformats.org/drawingml/2006/main">
  <a:clrScheme name="Grijswaarden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75.xml><?xml version="1.0" encoding="utf-8"?>
<a:themeOverride xmlns:a="http://schemas.openxmlformats.org/drawingml/2006/main">
  <a:clrScheme name="Grijswaarden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76.xml><?xml version="1.0" encoding="utf-8"?>
<a:themeOverride xmlns:a="http://schemas.openxmlformats.org/drawingml/2006/main">
  <a:clrScheme name="Grijswaarden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77.xml><?xml version="1.0" encoding="utf-8"?>
<a:themeOverride xmlns:a="http://schemas.openxmlformats.org/drawingml/2006/main">
  <a:clrScheme name="Grijswaarden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78.xml><?xml version="1.0" encoding="utf-8"?>
<a:themeOverride xmlns:a="http://schemas.openxmlformats.org/drawingml/2006/main">
  <a:clrScheme name="Grijswaarden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79.xml><?xml version="1.0" encoding="utf-8"?>
<a:themeOverride xmlns:a="http://schemas.openxmlformats.org/drawingml/2006/main">
  <a:clrScheme name="Grijswaarden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8.xml><?xml version="1.0" encoding="utf-8"?>
<a:themeOverride xmlns:a="http://schemas.openxmlformats.org/drawingml/2006/main">
  <a:clrScheme name="Papi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80.xml><?xml version="1.0" encoding="utf-8"?>
<a:themeOverride xmlns:a="http://schemas.openxmlformats.org/drawingml/2006/main">
  <a:clrScheme name="Grijswaarden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81.xml><?xml version="1.0" encoding="utf-8"?>
<a:themeOverride xmlns:a="http://schemas.openxmlformats.org/drawingml/2006/main">
  <a:clrScheme name="Grijswaarden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82.xml><?xml version="1.0" encoding="utf-8"?>
<a:themeOverride xmlns:a="http://schemas.openxmlformats.org/drawingml/2006/main">
  <a:clrScheme name="Grijswaarden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83.xml><?xml version="1.0" encoding="utf-8"?>
<a:themeOverride xmlns:a="http://schemas.openxmlformats.org/drawingml/2006/main">
  <a:clrScheme name="Grijswaarden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84.xml><?xml version="1.0" encoding="utf-8"?>
<a:themeOverride xmlns:a="http://schemas.openxmlformats.org/drawingml/2006/main">
  <a:clrScheme name="Grijswaarden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85.xml><?xml version="1.0" encoding="utf-8"?>
<a:themeOverride xmlns:a="http://schemas.openxmlformats.org/drawingml/2006/main">
  <a:clrScheme name="Grijswaarden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86.xml><?xml version="1.0" encoding="utf-8"?>
<a:themeOverride xmlns:a="http://schemas.openxmlformats.org/drawingml/2006/main">
  <a:clrScheme name="Grijswaarden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87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8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9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Papi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90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1933</TotalTime>
  <Words>7278</Words>
  <Application>Microsoft Office PowerPoint</Application>
  <PresentationFormat>Breedbeeld</PresentationFormat>
  <Paragraphs>1504</Paragraphs>
  <Slides>248</Slides>
  <Notes>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13</vt:i4>
      </vt:variant>
      <vt:variant>
        <vt:lpstr>Thema</vt:lpstr>
      </vt:variant>
      <vt:variant>
        <vt:i4>42</vt:i4>
      </vt:variant>
      <vt:variant>
        <vt:lpstr>Diatitels</vt:lpstr>
      </vt:variant>
      <vt:variant>
        <vt:i4>248</vt:i4>
      </vt:variant>
    </vt:vector>
  </HeadingPairs>
  <TitlesOfParts>
    <vt:vector size="303" baseType="lpstr">
      <vt:lpstr>Arial</vt:lpstr>
      <vt:lpstr>Bookman Old Style</vt:lpstr>
      <vt:lpstr>Calibri</vt:lpstr>
      <vt:lpstr>Calibri Light</vt:lpstr>
      <vt:lpstr>Century Gothic</vt:lpstr>
      <vt:lpstr>Corbel</vt:lpstr>
      <vt:lpstr>Garamond</vt:lpstr>
      <vt:lpstr>Rockwell</vt:lpstr>
      <vt:lpstr>Times New Roman</vt:lpstr>
      <vt:lpstr>Trebuchet MS</vt:lpstr>
      <vt:lpstr>Tw Cen MT</vt:lpstr>
      <vt:lpstr>Tw Cen MT Condensed</vt:lpstr>
      <vt:lpstr>Wingdings 3</vt:lpstr>
      <vt:lpstr>Default Design</vt:lpstr>
      <vt:lpstr>Segment</vt:lpstr>
      <vt:lpstr>Kantoorthema</vt:lpstr>
      <vt:lpstr>Ion</vt:lpstr>
      <vt:lpstr>Facet</vt:lpstr>
      <vt:lpstr>1_Ion</vt:lpstr>
      <vt:lpstr>2_Ion</vt:lpstr>
      <vt:lpstr>3_Ion</vt:lpstr>
      <vt:lpstr>4_Ion</vt:lpstr>
      <vt:lpstr>5_Ion</vt:lpstr>
      <vt:lpstr>6_Ion</vt:lpstr>
      <vt:lpstr>7_Ion</vt:lpstr>
      <vt:lpstr>Integraal</vt:lpstr>
      <vt:lpstr>1_Kantoorthema</vt:lpstr>
      <vt:lpstr>1_Segment</vt:lpstr>
      <vt:lpstr>20_Default Design</vt:lpstr>
      <vt:lpstr>21_Default Design</vt:lpstr>
      <vt:lpstr>22_Default Design</vt:lpstr>
      <vt:lpstr>23_Default Design</vt:lpstr>
      <vt:lpstr>2_Segment</vt:lpstr>
      <vt:lpstr>24_Default Design</vt:lpstr>
      <vt:lpstr>Terugblik</vt:lpstr>
      <vt:lpstr>3_Segment</vt:lpstr>
      <vt:lpstr>2_Kantoorthema</vt:lpstr>
      <vt:lpstr>4_Segment</vt:lpstr>
      <vt:lpstr>5_Segment</vt:lpstr>
      <vt:lpstr>Diepte</vt:lpstr>
      <vt:lpstr>6_Segment</vt:lpstr>
      <vt:lpstr>Organisch</vt:lpstr>
      <vt:lpstr>1_Organisch</vt:lpstr>
      <vt:lpstr>8_Ion</vt:lpstr>
      <vt:lpstr>3_Kantoorthema</vt:lpstr>
      <vt:lpstr>25_Default Design</vt:lpstr>
      <vt:lpstr>26_Default Design</vt:lpstr>
      <vt:lpstr>4_Kantoorthema</vt:lpstr>
      <vt:lpstr>1_Facet</vt:lpstr>
      <vt:lpstr>2_Facet</vt:lpstr>
      <vt:lpstr>Condensspoor</vt:lpstr>
      <vt:lpstr>1_Diepte</vt:lpstr>
      <vt:lpstr>Parallax</vt:lpstr>
      <vt:lpstr>Damask</vt:lpstr>
      <vt:lpstr>1_Damask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1 Thessaloniciens 5:3    Quand les hommes diront :  Paix et sûreté !  alors une ruine soudaine  les surprendra …  </vt:lpstr>
      <vt:lpstr>David Albright      « 300.000 bombes nucléaires »  </vt:lpstr>
      <vt:lpstr>PowerPoint-presentatie</vt:lpstr>
      <vt:lpstr>PowerPoint-presentatie</vt:lpstr>
      <vt:lpstr>PowerPoint-presentatie</vt:lpstr>
      <vt:lpstr>PowerPoint-presentatie</vt:lpstr>
      <vt:lpstr>Marc 13:8   Il y aura des famines</vt:lpstr>
      <vt:lpstr>PowerPoint-presentatie</vt:lpstr>
      <vt:lpstr>Lamentations 4:8  Leur aspect est plus sombre que le noir ; On ne les reconnaît pas dans les rues ; Ils ont la peau collée sur les os, Sèche comme du bois. </vt:lpstr>
      <vt:lpstr>Lamentations 5:10  Notre peau  est brûlante comme un four, Par l'ardeur  de la faim.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Luc 21:11  Il y aura des tremblements de terre</vt:lpstr>
      <vt:lpstr>Tremblements de terre plus de 6 sur l’échelle de Richter    1900 - 1939 : 7 (en 40 ans) 1940 - 1969 : 13 (en 30 ans) 1970 - 1979 : 56 (en 10 ans) 1980 - 1989 : 310 (en 10 ans)  1990 - 1994 : 747 (en 5 ans) 1995 - 1999 : 766 (en 5 ans) 2000 &gt; aujourd’hui : 1.891 ! 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Michael Williams</dc:creator>
  <cp:lastModifiedBy>Michael Williams</cp:lastModifiedBy>
  <cp:revision>73</cp:revision>
  <dcterms:created xsi:type="dcterms:W3CDTF">2015-04-10T08:29:01Z</dcterms:created>
  <dcterms:modified xsi:type="dcterms:W3CDTF">2015-04-16T18:44:56Z</dcterms:modified>
</cp:coreProperties>
</file>