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1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3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4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5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6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17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18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19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21.xml" ContentType="application/vnd.openxmlformats-officedocument.theme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theme/theme2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media/image57.jpg" ContentType="image/gif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  <p:sldMasterId id="2147483726" r:id="rId4"/>
    <p:sldMasterId id="2147483774" r:id="rId5"/>
    <p:sldMasterId id="2147483792" r:id="rId6"/>
    <p:sldMasterId id="2147483828" r:id="rId7"/>
    <p:sldMasterId id="2147483846" r:id="rId8"/>
    <p:sldMasterId id="2147483882" r:id="rId9"/>
    <p:sldMasterId id="2147483900" r:id="rId10"/>
    <p:sldMasterId id="2147483918" r:id="rId11"/>
    <p:sldMasterId id="2147483936" r:id="rId12"/>
    <p:sldMasterId id="2147483954" r:id="rId13"/>
    <p:sldMasterId id="2147483972" r:id="rId14"/>
    <p:sldMasterId id="2147483990" r:id="rId15"/>
    <p:sldMasterId id="2147484020" r:id="rId16"/>
    <p:sldMasterId id="2147484032" r:id="rId17"/>
    <p:sldMasterId id="2147484068" r:id="rId18"/>
    <p:sldMasterId id="2147484086" r:id="rId19"/>
    <p:sldMasterId id="2147484104" r:id="rId20"/>
    <p:sldMasterId id="2147484122" r:id="rId21"/>
    <p:sldMasterId id="2147484140" r:id="rId22"/>
    <p:sldMasterId id="2147484152" r:id="rId23"/>
  </p:sldMasterIdLst>
  <p:notesMasterIdLst>
    <p:notesMasterId r:id="rId380"/>
  </p:notesMasterIdLst>
  <p:sldIdLst>
    <p:sldId id="257" r:id="rId24"/>
    <p:sldId id="256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17" r:id="rId83"/>
    <p:sldId id="316" r:id="rId84"/>
    <p:sldId id="318" r:id="rId85"/>
    <p:sldId id="319" r:id="rId86"/>
    <p:sldId id="320" r:id="rId87"/>
    <p:sldId id="321" r:id="rId88"/>
    <p:sldId id="322" r:id="rId89"/>
    <p:sldId id="323" r:id="rId90"/>
    <p:sldId id="324" r:id="rId91"/>
    <p:sldId id="325" r:id="rId92"/>
    <p:sldId id="326" r:id="rId93"/>
    <p:sldId id="327" r:id="rId94"/>
    <p:sldId id="328" r:id="rId95"/>
    <p:sldId id="329" r:id="rId96"/>
    <p:sldId id="330" r:id="rId97"/>
    <p:sldId id="331" r:id="rId98"/>
    <p:sldId id="332" r:id="rId99"/>
    <p:sldId id="340" r:id="rId100"/>
    <p:sldId id="333" r:id="rId101"/>
    <p:sldId id="334" r:id="rId102"/>
    <p:sldId id="335" r:id="rId103"/>
    <p:sldId id="336" r:id="rId104"/>
    <p:sldId id="337" r:id="rId105"/>
    <p:sldId id="338" r:id="rId106"/>
    <p:sldId id="339" r:id="rId107"/>
    <p:sldId id="341" r:id="rId108"/>
    <p:sldId id="342" r:id="rId109"/>
    <p:sldId id="343" r:id="rId110"/>
    <p:sldId id="344" r:id="rId111"/>
    <p:sldId id="345" r:id="rId112"/>
    <p:sldId id="346" r:id="rId113"/>
    <p:sldId id="347" r:id="rId114"/>
    <p:sldId id="348" r:id="rId115"/>
    <p:sldId id="349" r:id="rId116"/>
    <p:sldId id="350" r:id="rId117"/>
    <p:sldId id="351" r:id="rId118"/>
    <p:sldId id="352" r:id="rId119"/>
    <p:sldId id="353" r:id="rId120"/>
    <p:sldId id="354" r:id="rId121"/>
    <p:sldId id="355" r:id="rId122"/>
    <p:sldId id="356" r:id="rId123"/>
    <p:sldId id="361" r:id="rId124"/>
    <p:sldId id="357" r:id="rId125"/>
    <p:sldId id="358" r:id="rId126"/>
    <p:sldId id="359" r:id="rId127"/>
    <p:sldId id="360" r:id="rId128"/>
    <p:sldId id="362" r:id="rId129"/>
    <p:sldId id="363" r:id="rId130"/>
    <p:sldId id="364" r:id="rId131"/>
    <p:sldId id="365" r:id="rId132"/>
    <p:sldId id="366" r:id="rId133"/>
    <p:sldId id="367" r:id="rId134"/>
    <p:sldId id="368" r:id="rId135"/>
    <p:sldId id="369" r:id="rId136"/>
    <p:sldId id="370" r:id="rId137"/>
    <p:sldId id="371" r:id="rId138"/>
    <p:sldId id="372" r:id="rId139"/>
    <p:sldId id="373" r:id="rId140"/>
    <p:sldId id="374" r:id="rId141"/>
    <p:sldId id="375" r:id="rId142"/>
    <p:sldId id="382" r:id="rId143"/>
    <p:sldId id="376" r:id="rId144"/>
    <p:sldId id="377" r:id="rId145"/>
    <p:sldId id="378" r:id="rId146"/>
    <p:sldId id="383" r:id="rId147"/>
    <p:sldId id="380" r:id="rId148"/>
    <p:sldId id="381" r:id="rId149"/>
    <p:sldId id="384" r:id="rId150"/>
    <p:sldId id="385" r:id="rId151"/>
    <p:sldId id="386" r:id="rId152"/>
    <p:sldId id="387" r:id="rId153"/>
    <p:sldId id="388" r:id="rId154"/>
    <p:sldId id="389" r:id="rId155"/>
    <p:sldId id="390" r:id="rId156"/>
    <p:sldId id="391" r:id="rId157"/>
    <p:sldId id="392" r:id="rId158"/>
    <p:sldId id="393" r:id="rId159"/>
    <p:sldId id="394" r:id="rId160"/>
    <p:sldId id="395" r:id="rId161"/>
    <p:sldId id="396" r:id="rId162"/>
    <p:sldId id="397" r:id="rId163"/>
    <p:sldId id="398" r:id="rId164"/>
    <p:sldId id="399" r:id="rId165"/>
    <p:sldId id="400" r:id="rId166"/>
    <p:sldId id="401" r:id="rId167"/>
    <p:sldId id="402" r:id="rId168"/>
    <p:sldId id="403" r:id="rId169"/>
    <p:sldId id="404" r:id="rId170"/>
    <p:sldId id="405" r:id="rId171"/>
    <p:sldId id="406" r:id="rId172"/>
    <p:sldId id="407" r:id="rId173"/>
    <p:sldId id="408" r:id="rId174"/>
    <p:sldId id="409" r:id="rId175"/>
    <p:sldId id="410" r:id="rId176"/>
    <p:sldId id="411" r:id="rId177"/>
    <p:sldId id="412" r:id="rId178"/>
    <p:sldId id="413" r:id="rId179"/>
    <p:sldId id="414" r:id="rId180"/>
    <p:sldId id="415" r:id="rId181"/>
    <p:sldId id="416" r:id="rId182"/>
    <p:sldId id="417" r:id="rId183"/>
    <p:sldId id="418" r:id="rId184"/>
    <p:sldId id="419" r:id="rId185"/>
    <p:sldId id="420" r:id="rId186"/>
    <p:sldId id="421" r:id="rId187"/>
    <p:sldId id="422" r:id="rId188"/>
    <p:sldId id="423" r:id="rId189"/>
    <p:sldId id="424" r:id="rId190"/>
    <p:sldId id="425" r:id="rId191"/>
    <p:sldId id="426" r:id="rId192"/>
    <p:sldId id="427" r:id="rId193"/>
    <p:sldId id="428" r:id="rId194"/>
    <p:sldId id="429" r:id="rId195"/>
    <p:sldId id="430" r:id="rId196"/>
    <p:sldId id="431" r:id="rId197"/>
    <p:sldId id="432" r:id="rId198"/>
    <p:sldId id="433" r:id="rId199"/>
    <p:sldId id="434" r:id="rId200"/>
    <p:sldId id="435" r:id="rId201"/>
    <p:sldId id="436" r:id="rId202"/>
    <p:sldId id="437" r:id="rId203"/>
    <p:sldId id="438" r:id="rId204"/>
    <p:sldId id="439" r:id="rId205"/>
    <p:sldId id="440" r:id="rId206"/>
    <p:sldId id="441" r:id="rId207"/>
    <p:sldId id="442" r:id="rId208"/>
    <p:sldId id="443" r:id="rId209"/>
    <p:sldId id="444" r:id="rId210"/>
    <p:sldId id="445" r:id="rId211"/>
    <p:sldId id="446" r:id="rId212"/>
    <p:sldId id="447" r:id="rId213"/>
    <p:sldId id="448" r:id="rId214"/>
    <p:sldId id="449" r:id="rId215"/>
    <p:sldId id="450" r:id="rId216"/>
    <p:sldId id="451" r:id="rId217"/>
    <p:sldId id="452" r:id="rId218"/>
    <p:sldId id="453" r:id="rId219"/>
    <p:sldId id="454" r:id="rId220"/>
    <p:sldId id="455" r:id="rId221"/>
    <p:sldId id="536" r:id="rId222"/>
    <p:sldId id="492" r:id="rId223"/>
    <p:sldId id="493" r:id="rId224"/>
    <p:sldId id="494" r:id="rId225"/>
    <p:sldId id="495" r:id="rId226"/>
    <p:sldId id="496" r:id="rId227"/>
    <p:sldId id="535" r:id="rId228"/>
    <p:sldId id="456" r:id="rId229"/>
    <p:sldId id="457" r:id="rId230"/>
    <p:sldId id="458" r:id="rId231"/>
    <p:sldId id="459" r:id="rId232"/>
    <p:sldId id="460" r:id="rId233"/>
    <p:sldId id="461" r:id="rId234"/>
    <p:sldId id="462" r:id="rId235"/>
    <p:sldId id="463" r:id="rId236"/>
    <p:sldId id="534" r:id="rId237"/>
    <p:sldId id="472" r:id="rId238"/>
    <p:sldId id="473" r:id="rId239"/>
    <p:sldId id="474" r:id="rId240"/>
    <p:sldId id="475" r:id="rId241"/>
    <p:sldId id="476" r:id="rId242"/>
    <p:sldId id="477" r:id="rId243"/>
    <p:sldId id="478" r:id="rId244"/>
    <p:sldId id="480" r:id="rId245"/>
    <p:sldId id="481" r:id="rId246"/>
    <p:sldId id="482" r:id="rId247"/>
    <p:sldId id="479" r:id="rId248"/>
    <p:sldId id="483" r:id="rId249"/>
    <p:sldId id="484" r:id="rId250"/>
    <p:sldId id="485" r:id="rId251"/>
    <p:sldId id="487" r:id="rId252"/>
    <p:sldId id="488" r:id="rId253"/>
    <p:sldId id="489" r:id="rId254"/>
    <p:sldId id="490" r:id="rId255"/>
    <p:sldId id="533" r:id="rId256"/>
    <p:sldId id="499" r:id="rId257"/>
    <p:sldId id="500" r:id="rId258"/>
    <p:sldId id="532" r:id="rId259"/>
    <p:sldId id="502" r:id="rId260"/>
    <p:sldId id="503" r:id="rId261"/>
    <p:sldId id="504" r:id="rId262"/>
    <p:sldId id="505" r:id="rId263"/>
    <p:sldId id="508" r:id="rId264"/>
    <p:sldId id="506" r:id="rId265"/>
    <p:sldId id="531" r:id="rId266"/>
    <p:sldId id="509" r:id="rId267"/>
    <p:sldId id="510" r:id="rId268"/>
    <p:sldId id="511" r:id="rId269"/>
    <p:sldId id="512" r:id="rId270"/>
    <p:sldId id="513" r:id="rId271"/>
    <p:sldId id="514" r:id="rId272"/>
    <p:sldId id="516" r:id="rId273"/>
    <p:sldId id="515" r:id="rId274"/>
    <p:sldId id="517" r:id="rId275"/>
    <p:sldId id="518" r:id="rId276"/>
    <p:sldId id="519" r:id="rId277"/>
    <p:sldId id="520" r:id="rId278"/>
    <p:sldId id="521" r:id="rId279"/>
    <p:sldId id="522" r:id="rId280"/>
    <p:sldId id="523" r:id="rId281"/>
    <p:sldId id="524" r:id="rId282"/>
    <p:sldId id="525" r:id="rId283"/>
    <p:sldId id="526" r:id="rId284"/>
    <p:sldId id="527" r:id="rId285"/>
    <p:sldId id="528" r:id="rId286"/>
    <p:sldId id="529" r:id="rId287"/>
    <p:sldId id="530" r:id="rId288"/>
    <p:sldId id="537" r:id="rId289"/>
    <p:sldId id="538" r:id="rId290"/>
    <p:sldId id="539" r:id="rId291"/>
    <p:sldId id="540" r:id="rId292"/>
    <p:sldId id="542" r:id="rId293"/>
    <p:sldId id="543" r:id="rId294"/>
    <p:sldId id="583" r:id="rId295"/>
    <p:sldId id="584" r:id="rId296"/>
    <p:sldId id="585" r:id="rId297"/>
    <p:sldId id="586" r:id="rId298"/>
    <p:sldId id="587" r:id="rId299"/>
    <p:sldId id="588" r:id="rId300"/>
    <p:sldId id="589" r:id="rId301"/>
    <p:sldId id="591" r:id="rId302"/>
    <p:sldId id="592" r:id="rId303"/>
    <p:sldId id="590" r:id="rId304"/>
    <p:sldId id="544" r:id="rId305"/>
    <p:sldId id="545" r:id="rId306"/>
    <p:sldId id="553" r:id="rId307"/>
    <p:sldId id="547" r:id="rId308"/>
    <p:sldId id="548" r:id="rId309"/>
    <p:sldId id="549" r:id="rId310"/>
    <p:sldId id="550" r:id="rId311"/>
    <p:sldId id="554" r:id="rId312"/>
    <p:sldId id="551" r:id="rId313"/>
    <p:sldId id="552" r:id="rId314"/>
    <p:sldId id="555" r:id="rId315"/>
    <p:sldId id="556" r:id="rId316"/>
    <p:sldId id="593" r:id="rId317"/>
    <p:sldId id="557" r:id="rId318"/>
    <p:sldId id="558" r:id="rId319"/>
    <p:sldId id="559" r:id="rId320"/>
    <p:sldId id="560" r:id="rId321"/>
    <p:sldId id="561" r:id="rId322"/>
    <p:sldId id="562" r:id="rId323"/>
    <p:sldId id="563" r:id="rId324"/>
    <p:sldId id="564" r:id="rId325"/>
    <p:sldId id="565" r:id="rId326"/>
    <p:sldId id="566" r:id="rId327"/>
    <p:sldId id="567" r:id="rId328"/>
    <p:sldId id="568" r:id="rId329"/>
    <p:sldId id="569" r:id="rId330"/>
    <p:sldId id="570" r:id="rId331"/>
    <p:sldId id="571" r:id="rId332"/>
    <p:sldId id="572" r:id="rId333"/>
    <p:sldId id="573" r:id="rId334"/>
    <p:sldId id="574" r:id="rId335"/>
    <p:sldId id="575" r:id="rId336"/>
    <p:sldId id="576" r:id="rId337"/>
    <p:sldId id="577" r:id="rId338"/>
    <p:sldId id="578" r:id="rId339"/>
    <p:sldId id="579" r:id="rId340"/>
    <p:sldId id="580" r:id="rId341"/>
    <p:sldId id="581" r:id="rId342"/>
    <p:sldId id="582" r:id="rId343"/>
    <p:sldId id="594" r:id="rId344"/>
    <p:sldId id="595" r:id="rId345"/>
    <p:sldId id="596" r:id="rId346"/>
    <p:sldId id="597" r:id="rId347"/>
    <p:sldId id="598" r:id="rId348"/>
    <p:sldId id="599" r:id="rId349"/>
    <p:sldId id="600" r:id="rId350"/>
    <p:sldId id="601" r:id="rId351"/>
    <p:sldId id="606" r:id="rId352"/>
    <p:sldId id="602" r:id="rId353"/>
    <p:sldId id="603" r:id="rId354"/>
    <p:sldId id="604" r:id="rId355"/>
    <p:sldId id="605" r:id="rId356"/>
    <p:sldId id="607" r:id="rId357"/>
    <p:sldId id="608" r:id="rId358"/>
    <p:sldId id="609" r:id="rId359"/>
    <p:sldId id="610" r:id="rId360"/>
    <p:sldId id="611" r:id="rId361"/>
    <p:sldId id="612" r:id="rId362"/>
    <p:sldId id="614" r:id="rId363"/>
    <p:sldId id="615" r:id="rId364"/>
    <p:sldId id="616" r:id="rId365"/>
    <p:sldId id="617" r:id="rId366"/>
    <p:sldId id="618" r:id="rId367"/>
    <p:sldId id="619" r:id="rId368"/>
    <p:sldId id="620" r:id="rId369"/>
    <p:sldId id="627" r:id="rId370"/>
    <p:sldId id="621" r:id="rId371"/>
    <p:sldId id="622" r:id="rId372"/>
    <p:sldId id="623" r:id="rId373"/>
    <p:sldId id="624" r:id="rId374"/>
    <p:sldId id="625" r:id="rId375"/>
    <p:sldId id="626" r:id="rId376"/>
    <p:sldId id="628" r:id="rId377"/>
    <p:sldId id="629" r:id="rId378"/>
    <p:sldId id="630" r:id="rId37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3300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4.xml"/><Relationship Id="rId299" Type="http://schemas.openxmlformats.org/officeDocument/2006/relationships/slide" Target="slides/slide276.xml"/><Relationship Id="rId303" Type="http://schemas.openxmlformats.org/officeDocument/2006/relationships/slide" Target="slides/slide280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63" Type="http://schemas.openxmlformats.org/officeDocument/2006/relationships/slide" Target="slides/slide40.xml"/><Relationship Id="rId84" Type="http://schemas.openxmlformats.org/officeDocument/2006/relationships/slide" Target="slides/slide61.xml"/><Relationship Id="rId138" Type="http://schemas.openxmlformats.org/officeDocument/2006/relationships/slide" Target="slides/slide115.xml"/><Relationship Id="rId159" Type="http://schemas.openxmlformats.org/officeDocument/2006/relationships/slide" Target="slides/slide136.xml"/><Relationship Id="rId324" Type="http://schemas.openxmlformats.org/officeDocument/2006/relationships/slide" Target="slides/slide301.xml"/><Relationship Id="rId345" Type="http://schemas.openxmlformats.org/officeDocument/2006/relationships/slide" Target="slides/slide322.xml"/><Relationship Id="rId366" Type="http://schemas.openxmlformats.org/officeDocument/2006/relationships/slide" Target="slides/slide343.xml"/><Relationship Id="rId170" Type="http://schemas.openxmlformats.org/officeDocument/2006/relationships/slide" Target="slides/slide147.xml"/><Relationship Id="rId191" Type="http://schemas.openxmlformats.org/officeDocument/2006/relationships/slide" Target="slides/slide168.xml"/><Relationship Id="rId205" Type="http://schemas.openxmlformats.org/officeDocument/2006/relationships/slide" Target="slides/slide182.xml"/><Relationship Id="rId226" Type="http://schemas.openxmlformats.org/officeDocument/2006/relationships/slide" Target="slides/slide203.xml"/><Relationship Id="rId247" Type="http://schemas.openxmlformats.org/officeDocument/2006/relationships/slide" Target="slides/slide224.xml"/><Relationship Id="rId107" Type="http://schemas.openxmlformats.org/officeDocument/2006/relationships/slide" Target="slides/slide84.xml"/><Relationship Id="rId268" Type="http://schemas.openxmlformats.org/officeDocument/2006/relationships/slide" Target="slides/slide245.xml"/><Relationship Id="rId289" Type="http://schemas.openxmlformats.org/officeDocument/2006/relationships/slide" Target="slides/slide26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53" Type="http://schemas.openxmlformats.org/officeDocument/2006/relationships/slide" Target="slides/slide30.xml"/><Relationship Id="rId74" Type="http://schemas.openxmlformats.org/officeDocument/2006/relationships/slide" Target="slides/slide51.xml"/><Relationship Id="rId128" Type="http://schemas.openxmlformats.org/officeDocument/2006/relationships/slide" Target="slides/slide105.xml"/><Relationship Id="rId149" Type="http://schemas.openxmlformats.org/officeDocument/2006/relationships/slide" Target="slides/slide126.xml"/><Relationship Id="rId314" Type="http://schemas.openxmlformats.org/officeDocument/2006/relationships/slide" Target="slides/slide291.xml"/><Relationship Id="rId335" Type="http://schemas.openxmlformats.org/officeDocument/2006/relationships/slide" Target="slides/slide312.xml"/><Relationship Id="rId356" Type="http://schemas.openxmlformats.org/officeDocument/2006/relationships/slide" Target="slides/slide333.xml"/><Relationship Id="rId377" Type="http://schemas.openxmlformats.org/officeDocument/2006/relationships/slide" Target="slides/slide35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2.xml"/><Relationship Id="rId160" Type="http://schemas.openxmlformats.org/officeDocument/2006/relationships/slide" Target="slides/slide137.xml"/><Relationship Id="rId181" Type="http://schemas.openxmlformats.org/officeDocument/2006/relationships/slide" Target="slides/slide158.xml"/><Relationship Id="rId216" Type="http://schemas.openxmlformats.org/officeDocument/2006/relationships/slide" Target="slides/slide193.xml"/><Relationship Id="rId237" Type="http://schemas.openxmlformats.org/officeDocument/2006/relationships/slide" Target="slides/slide214.xml"/><Relationship Id="rId258" Type="http://schemas.openxmlformats.org/officeDocument/2006/relationships/slide" Target="slides/slide235.xml"/><Relationship Id="rId279" Type="http://schemas.openxmlformats.org/officeDocument/2006/relationships/slide" Target="slides/slide256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20.xml"/><Relationship Id="rId64" Type="http://schemas.openxmlformats.org/officeDocument/2006/relationships/slide" Target="slides/slide41.xml"/><Relationship Id="rId118" Type="http://schemas.openxmlformats.org/officeDocument/2006/relationships/slide" Target="slides/slide95.xml"/><Relationship Id="rId139" Type="http://schemas.openxmlformats.org/officeDocument/2006/relationships/slide" Target="slides/slide116.xml"/><Relationship Id="rId290" Type="http://schemas.openxmlformats.org/officeDocument/2006/relationships/slide" Target="slides/slide267.xml"/><Relationship Id="rId304" Type="http://schemas.openxmlformats.org/officeDocument/2006/relationships/slide" Target="slides/slide281.xml"/><Relationship Id="rId325" Type="http://schemas.openxmlformats.org/officeDocument/2006/relationships/slide" Target="slides/slide302.xml"/><Relationship Id="rId346" Type="http://schemas.openxmlformats.org/officeDocument/2006/relationships/slide" Target="slides/slide323.xml"/><Relationship Id="rId367" Type="http://schemas.openxmlformats.org/officeDocument/2006/relationships/slide" Target="slides/slide344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71" Type="http://schemas.openxmlformats.org/officeDocument/2006/relationships/slide" Target="slides/slide148.xml"/><Relationship Id="rId192" Type="http://schemas.openxmlformats.org/officeDocument/2006/relationships/slide" Target="slides/slide169.xml"/><Relationship Id="rId206" Type="http://schemas.openxmlformats.org/officeDocument/2006/relationships/slide" Target="slides/slide183.xml"/><Relationship Id="rId227" Type="http://schemas.openxmlformats.org/officeDocument/2006/relationships/slide" Target="slides/slide204.xml"/><Relationship Id="rId248" Type="http://schemas.openxmlformats.org/officeDocument/2006/relationships/slide" Target="slides/slide225.xml"/><Relationship Id="rId269" Type="http://schemas.openxmlformats.org/officeDocument/2006/relationships/slide" Target="slides/slide246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0.xml"/><Relationship Id="rId108" Type="http://schemas.openxmlformats.org/officeDocument/2006/relationships/slide" Target="slides/slide85.xml"/><Relationship Id="rId129" Type="http://schemas.openxmlformats.org/officeDocument/2006/relationships/slide" Target="slides/slide106.xml"/><Relationship Id="rId280" Type="http://schemas.openxmlformats.org/officeDocument/2006/relationships/slide" Target="slides/slide257.xml"/><Relationship Id="rId315" Type="http://schemas.openxmlformats.org/officeDocument/2006/relationships/slide" Target="slides/slide292.xml"/><Relationship Id="rId336" Type="http://schemas.openxmlformats.org/officeDocument/2006/relationships/slide" Target="slides/slide313.xml"/><Relationship Id="rId357" Type="http://schemas.openxmlformats.org/officeDocument/2006/relationships/slide" Target="slides/slide334.xml"/><Relationship Id="rId54" Type="http://schemas.openxmlformats.org/officeDocument/2006/relationships/slide" Target="slides/slide31.xml"/><Relationship Id="rId75" Type="http://schemas.openxmlformats.org/officeDocument/2006/relationships/slide" Target="slides/slide52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61" Type="http://schemas.openxmlformats.org/officeDocument/2006/relationships/slide" Target="slides/slide138.xml"/><Relationship Id="rId182" Type="http://schemas.openxmlformats.org/officeDocument/2006/relationships/slide" Target="slides/slide159.xml"/><Relationship Id="rId217" Type="http://schemas.openxmlformats.org/officeDocument/2006/relationships/slide" Target="slides/slide194.xml"/><Relationship Id="rId378" Type="http://schemas.openxmlformats.org/officeDocument/2006/relationships/slide" Target="slides/slide355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5.xml"/><Relationship Id="rId259" Type="http://schemas.openxmlformats.org/officeDocument/2006/relationships/slide" Target="slides/slide23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6.xml"/><Relationship Id="rId270" Type="http://schemas.openxmlformats.org/officeDocument/2006/relationships/slide" Target="slides/slide247.xml"/><Relationship Id="rId291" Type="http://schemas.openxmlformats.org/officeDocument/2006/relationships/slide" Target="slides/slide268.xml"/><Relationship Id="rId305" Type="http://schemas.openxmlformats.org/officeDocument/2006/relationships/slide" Target="slides/slide282.xml"/><Relationship Id="rId326" Type="http://schemas.openxmlformats.org/officeDocument/2006/relationships/slide" Target="slides/slide303.xml"/><Relationship Id="rId347" Type="http://schemas.openxmlformats.org/officeDocument/2006/relationships/slide" Target="slides/slide324.xml"/><Relationship Id="rId44" Type="http://schemas.openxmlformats.org/officeDocument/2006/relationships/slide" Target="slides/slide21.xml"/><Relationship Id="rId65" Type="http://schemas.openxmlformats.org/officeDocument/2006/relationships/slide" Target="slides/slide42.xml"/><Relationship Id="rId86" Type="http://schemas.openxmlformats.org/officeDocument/2006/relationships/slide" Target="slides/slide63.xml"/><Relationship Id="rId130" Type="http://schemas.openxmlformats.org/officeDocument/2006/relationships/slide" Target="slides/slide107.xml"/><Relationship Id="rId151" Type="http://schemas.openxmlformats.org/officeDocument/2006/relationships/slide" Target="slides/slide128.xml"/><Relationship Id="rId368" Type="http://schemas.openxmlformats.org/officeDocument/2006/relationships/slide" Target="slides/slide345.xml"/><Relationship Id="rId172" Type="http://schemas.openxmlformats.org/officeDocument/2006/relationships/slide" Target="slides/slide149.xml"/><Relationship Id="rId193" Type="http://schemas.openxmlformats.org/officeDocument/2006/relationships/slide" Target="slides/slide170.xml"/><Relationship Id="rId207" Type="http://schemas.openxmlformats.org/officeDocument/2006/relationships/slide" Target="slides/slide184.xml"/><Relationship Id="rId228" Type="http://schemas.openxmlformats.org/officeDocument/2006/relationships/slide" Target="slides/slide205.xml"/><Relationship Id="rId249" Type="http://schemas.openxmlformats.org/officeDocument/2006/relationships/slide" Target="slides/slide226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6.xml"/><Relationship Id="rId260" Type="http://schemas.openxmlformats.org/officeDocument/2006/relationships/slide" Target="slides/slide237.xml"/><Relationship Id="rId281" Type="http://schemas.openxmlformats.org/officeDocument/2006/relationships/slide" Target="slides/slide258.xml"/><Relationship Id="rId316" Type="http://schemas.openxmlformats.org/officeDocument/2006/relationships/slide" Target="slides/slide293.xml"/><Relationship Id="rId337" Type="http://schemas.openxmlformats.org/officeDocument/2006/relationships/slide" Target="slides/slide314.xml"/><Relationship Id="rId34" Type="http://schemas.openxmlformats.org/officeDocument/2006/relationships/slide" Target="slides/slide11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20" Type="http://schemas.openxmlformats.org/officeDocument/2006/relationships/slide" Target="slides/slide97.xml"/><Relationship Id="rId141" Type="http://schemas.openxmlformats.org/officeDocument/2006/relationships/slide" Target="slides/slide118.xml"/><Relationship Id="rId358" Type="http://schemas.openxmlformats.org/officeDocument/2006/relationships/slide" Target="slides/slide335.xml"/><Relationship Id="rId379" Type="http://schemas.openxmlformats.org/officeDocument/2006/relationships/slide" Target="slides/slide35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9.xml"/><Relationship Id="rId183" Type="http://schemas.openxmlformats.org/officeDocument/2006/relationships/slide" Target="slides/slide160.xml"/><Relationship Id="rId218" Type="http://schemas.openxmlformats.org/officeDocument/2006/relationships/slide" Target="slides/slide195.xml"/><Relationship Id="rId239" Type="http://schemas.openxmlformats.org/officeDocument/2006/relationships/slide" Target="slides/slide216.xml"/><Relationship Id="rId250" Type="http://schemas.openxmlformats.org/officeDocument/2006/relationships/slide" Target="slides/slide227.xml"/><Relationship Id="rId271" Type="http://schemas.openxmlformats.org/officeDocument/2006/relationships/slide" Target="slides/slide248.xml"/><Relationship Id="rId292" Type="http://schemas.openxmlformats.org/officeDocument/2006/relationships/slide" Target="slides/slide269.xml"/><Relationship Id="rId306" Type="http://schemas.openxmlformats.org/officeDocument/2006/relationships/slide" Target="slides/slide283.xml"/><Relationship Id="rId24" Type="http://schemas.openxmlformats.org/officeDocument/2006/relationships/slide" Target="slides/slide1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31" Type="http://schemas.openxmlformats.org/officeDocument/2006/relationships/slide" Target="slides/slide108.xml"/><Relationship Id="rId327" Type="http://schemas.openxmlformats.org/officeDocument/2006/relationships/slide" Target="slides/slide304.xml"/><Relationship Id="rId348" Type="http://schemas.openxmlformats.org/officeDocument/2006/relationships/slide" Target="slides/slide325.xml"/><Relationship Id="rId369" Type="http://schemas.openxmlformats.org/officeDocument/2006/relationships/slide" Target="slides/slide346.xml"/><Relationship Id="rId152" Type="http://schemas.openxmlformats.org/officeDocument/2006/relationships/slide" Target="slides/slide129.xml"/><Relationship Id="rId173" Type="http://schemas.openxmlformats.org/officeDocument/2006/relationships/slide" Target="slides/slide150.xml"/><Relationship Id="rId194" Type="http://schemas.openxmlformats.org/officeDocument/2006/relationships/slide" Target="slides/slide171.xml"/><Relationship Id="rId208" Type="http://schemas.openxmlformats.org/officeDocument/2006/relationships/slide" Target="slides/slide185.xml"/><Relationship Id="rId229" Type="http://schemas.openxmlformats.org/officeDocument/2006/relationships/slide" Target="slides/slide206.xml"/><Relationship Id="rId380" Type="http://schemas.openxmlformats.org/officeDocument/2006/relationships/notesMaster" Target="notesMasters/notesMaster1.xml"/><Relationship Id="rId240" Type="http://schemas.openxmlformats.org/officeDocument/2006/relationships/slide" Target="slides/slide217.xml"/><Relationship Id="rId261" Type="http://schemas.openxmlformats.org/officeDocument/2006/relationships/slide" Target="slides/slide238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282" Type="http://schemas.openxmlformats.org/officeDocument/2006/relationships/slide" Target="slides/slide259.xml"/><Relationship Id="rId317" Type="http://schemas.openxmlformats.org/officeDocument/2006/relationships/slide" Target="slides/slide294.xml"/><Relationship Id="rId338" Type="http://schemas.openxmlformats.org/officeDocument/2006/relationships/slide" Target="slides/slide315.xml"/><Relationship Id="rId359" Type="http://schemas.openxmlformats.org/officeDocument/2006/relationships/slide" Target="slides/slide336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163" Type="http://schemas.openxmlformats.org/officeDocument/2006/relationships/slide" Target="slides/slide140.xml"/><Relationship Id="rId184" Type="http://schemas.openxmlformats.org/officeDocument/2006/relationships/slide" Target="slides/slide161.xml"/><Relationship Id="rId219" Type="http://schemas.openxmlformats.org/officeDocument/2006/relationships/slide" Target="slides/slide196.xml"/><Relationship Id="rId370" Type="http://schemas.openxmlformats.org/officeDocument/2006/relationships/slide" Target="slides/slide347.xml"/><Relationship Id="rId230" Type="http://schemas.openxmlformats.org/officeDocument/2006/relationships/slide" Target="slides/slide207.xml"/><Relationship Id="rId251" Type="http://schemas.openxmlformats.org/officeDocument/2006/relationships/slide" Target="slides/slide228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272" Type="http://schemas.openxmlformats.org/officeDocument/2006/relationships/slide" Target="slides/slide249.xml"/><Relationship Id="rId293" Type="http://schemas.openxmlformats.org/officeDocument/2006/relationships/slide" Target="slides/slide270.xml"/><Relationship Id="rId307" Type="http://schemas.openxmlformats.org/officeDocument/2006/relationships/slide" Target="slides/slide284.xml"/><Relationship Id="rId328" Type="http://schemas.openxmlformats.org/officeDocument/2006/relationships/slide" Target="slides/slide305.xml"/><Relationship Id="rId349" Type="http://schemas.openxmlformats.org/officeDocument/2006/relationships/slide" Target="slides/slide326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3" Type="http://schemas.openxmlformats.org/officeDocument/2006/relationships/slide" Target="slides/slide130.xml"/><Relationship Id="rId174" Type="http://schemas.openxmlformats.org/officeDocument/2006/relationships/slide" Target="slides/slide151.xml"/><Relationship Id="rId195" Type="http://schemas.openxmlformats.org/officeDocument/2006/relationships/slide" Target="slides/slide172.xml"/><Relationship Id="rId209" Type="http://schemas.openxmlformats.org/officeDocument/2006/relationships/slide" Target="slides/slide186.xml"/><Relationship Id="rId360" Type="http://schemas.openxmlformats.org/officeDocument/2006/relationships/slide" Target="slides/slide337.xml"/><Relationship Id="rId381" Type="http://schemas.openxmlformats.org/officeDocument/2006/relationships/presProps" Target="presProps.xml"/><Relationship Id="rId220" Type="http://schemas.openxmlformats.org/officeDocument/2006/relationships/slide" Target="slides/slide197.xml"/><Relationship Id="rId241" Type="http://schemas.openxmlformats.org/officeDocument/2006/relationships/slide" Target="slides/slide218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262" Type="http://schemas.openxmlformats.org/officeDocument/2006/relationships/slide" Target="slides/slide239.xml"/><Relationship Id="rId283" Type="http://schemas.openxmlformats.org/officeDocument/2006/relationships/slide" Target="slides/slide260.xml"/><Relationship Id="rId318" Type="http://schemas.openxmlformats.org/officeDocument/2006/relationships/slide" Target="slides/slide295.xml"/><Relationship Id="rId339" Type="http://schemas.openxmlformats.org/officeDocument/2006/relationships/slide" Target="slides/slide316.xml"/><Relationship Id="rId78" Type="http://schemas.openxmlformats.org/officeDocument/2006/relationships/slide" Target="slides/slide55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43" Type="http://schemas.openxmlformats.org/officeDocument/2006/relationships/slide" Target="slides/slide120.xml"/><Relationship Id="rId164" Type="http://schemas.openxmlformats.org/officeDocument/2006/relationships/slide" Target="slides/slide141.xml"/><Relationship Id="rId185" Type="http://schemas.openxmlformats.org/officeDocument/2006/relationships/slide" Target="slides/slide162.xml"/><Relationship Id="rId350" Type="http://schemas.openxmlformats.org/officeDocument/2006/relationships/slide" Target="slides/slide327.xml"/><Relationship Id="rId371" Type="http://schemas.openxmlformats.org/officeDocument/2006/relationships/slide" Target="slides/slide348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87.xml"/><Relationship Id="rId26" Type="http://schemas.openxmlformats.org/officeDocument/2006/relationships/slide" Target="slides/slide3.xml"/><Relationship Id="rId231" Type="http://schemas.openxmlformats.org/officeDocument/2006/relationships/slide" Target="slides/slide208.xml"/><Relationship Id="rId252" Type="http://schemas.openxmlformats.org/officeDocument/2006/relationships/slide" Target="slides/slide229.xml"/><Relationship Id="rId273" Type="http://schemas.openxmlformats.org/officeDocument/2006/relationships/slide" Target="slides/slide250.xml"/><Relationship Id="rId294" Type="http://schemas.openxmlformats.org/officeDocument/2006/relationships/slide" Target="slides/slide271.xml"/><Relationship Id="rId308" Type="http://schemas.openxmlformats.org/officeDocument/2006/relationships/slide" Target="slides/slide285.xml"/><Relationship Id="rId329" Type="http://schemas.openxmlformats.org/officeDocument/2006/relationships/slide" Target="slides/slide306.xml"/><Relationship Id="rId47" Type="http://schemas.openxmlformats.org/officeDocument/2006/relationships/slide" Target="slides/slide24.xml"/><Relationship Id="rId68" Type="http://schemas.openxmlformats.org/officeDocument/2006/relationships/slide" Target="slides/slide45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54" Type="http://schemas.openxmlformats.org/officeDocument/2006/relationships/slide" Target="slides/slide131.xml"/><Relationship Id="rId175" Type="http://schemas.openxmlformats.org/officeDocument/2006/relationships/slide" Target="slides/slide152.xml"/><Relationship Id="rId340" Type="http://schemas.openxmlformats.org/officeDocument/2006/relationships/slide" Target="slides/slide317.xml"/><Relationship Id="rId361" Type="http://schemas.openxmlformats.org/officeDocument/2006/relationships/slide" Target="slides/slide338.xml"/><Relationship Id="rId196" Type="http://schemas.openxmlformats.org/officeDocument/2006/relationships/slide" Target="slides/slide173.xml"/><Relationship Id="rId200" Type="http://schemas.openxmlformats.org/officeDocument/2006/relationships/slide" Target="slides/slide177.xml"/><Relationship Id="rId382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8.xml"/><Relationship Id="rId242" Type="http://schemas.openxmlformats.org/officeDocument/2006/relationships/slide" Target="slides/slide219.xml"/><Relationship Id="rId263" Type="http://schemas.openxmlformats.org/officeDocument/2006/relationships/slide" Target="slides/slide240.xml"/><Relationship Id="rId284" Type="http://schemas.openxmlformats.org/officeDocument/2006/relationships/slide" Target="slides/slide261.xml"/><Relationship Id="rId319" Type="http://schemas.openxmlformats.org/officeDocument/2006/relationships/slide" Target="slides/slide296.xml"/><Relationship Id="rId37" Type="http://schemas.openxmlformats.org/officeDocument/2006/relationships/slide" Target="slides/slide14.xml"/><Relationship Id="rId58" Type="http://schemas.openxmlformats.org/officeDocument/2006/relationships/slide" Target="slides/slide35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44" Type="http://schemas.openxmlformats.org/officeDocument/2006/relationships/slide" Target="slides/slide121.xml"/><Relationship Id="rId330" Type="http://schemas.openxmlformats.org/officeDocument/2006/relationships/slide" Target="slides/slide307.xml"/><Relationship Id="rId90" Type="http://schemas.openxmlformats.org/officeDocument/2006/relationships/slide" Target="slides/slide67.xml"/><Relationship Id="rId165" Type="http://schemas.openxmlformats.org/officeDocument/2006/relationships/slide" Target="slides/slide142.xml"/><Relationship Id="rId186" Type="http://schemas.openxmlformats.org/officeDocument/2006/relationships/slide" Target="slides/slide163.xml"/><Relationship Id="rId351" Type="http://schemas.openxmlformats.org/officeDocument/2006/relationships/slide" Target="slides/slide328.xml"/><Relationship Id="rId372" Type="http://schemas.openxmlformats.org/officeDocument/2006/relationships/slide" Target="slides/slide349.xml"/><Relationship Id="rId211" Type="http://schemas.openxmlformats.org/officeDocument/2006/relationships/slide" Target="slides/slide188.xml"/><Relationship Id="rId232" Type="http://schemas.openxmlformats.org/officeDocument/2006/relationships/slide" Target="slides/slide209.xml"/><Relationship Id="rId253" Type="http://schemas.openxmlformats.org/officeDocument/2006/relationships/slide" Target="slides/slide230.xml"/><Relationship Id="rId274" Type="http://schemas.openxmlformats.org/officeDocument/2006/relationships/slide" Target="slides/slide251.xml"/><Relationship Id="rId295" Type="http://schemas.openxmlformats.org/officeDocument/2006/relationships/slide" Target="slides/slide272.xml"/><Relationship Id="rId309" Type="http://schemas.openxmlformats.org/officeDocument/2006/relationships/slide" Target="slides/slide286.xml"/><Relationship Id="rId27" Type="http://schemas.openxmlformats.org/officeDocument/2006/relationships/slide" Target="slides/slide4.xml"/><Relationship Id="rId48" Type="http://schemas.openxmlformats.org/officeDocument/2006/relationships/slide" Target="slides/slide25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34" Type="http://schemas.openxmlformats.org/officeDocument/2006/relationships/slide" Target="slides/slide111.xml"/><Relationship Id="rId320" Type="http://schemas.openxmlformats.org/officeDocument/2006/relationships/slide" Target="slides/slide297.xml"/><Relationship Id="rId80" Type="http://schemas.openxmlformats.org/officeDocument/2006/relationships/slide" Target="slides/slide57.xml"/><Relationship Id="rId155" Type="http://schemas.openxmlformats.org/officeDocument/2006/relationships/slide" Target="slides/slide132.xml"/><Relationship Id="rId176" Type="http://schemas.openxmlformats.org/officeDocument/2006/relationships/slide" Target="slides/slide153.xml"/><Relationship Id="rId197" Type="http://schemas.openxmlformats.org/officeDocument/2006/relationships/slide" Target="slides/slide174.xml"/><Relationship Id="rId341" Type="http://schemas.openxmlformats.org/officeDocument/2006/relationships/slide" Target="slides/slide318.xml"/><Relationship Id="rId362" Type="http://schemas.openxmlformats.org/officeDocument/2006/relationships/slide" Target="slides/slide339.xml"/><Relationship Id="rId383" Type="http://schemas.openxmlformats.org/officeDocument/2006/relationships/theme" Target="theme/theme1.xml"/><Relationship Id="rId201" Type="http://schemas.openxmlformats.org/officeDocument/2006/relationships/slide" Target="slides/slide178.xml"/><Relationship Id="rId222" Type="http://schemas.openxmlformats.org/officeDocument/2006/relationships/slide" Target="slides/slide199.xml"/><Relationship Id="rId243" Type="http://schemas.openxmlformats.org/officeDocument/2006/relationships/slide" Target="slides/slide220.xml"/><Relationship Id="rId264" Type="http://schemas.openxmlformats.org/officeDocument/2006/relationships/slide" Target="slides/slide241.xml"/><Relationship Id="rId285" Type="http://schemas.openxmlformats.org/officeDocument/2006/relationships/slide" Target="slides/slide262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24" Type="http://schemas.openxmlformats.org/officeDocument/2006/relationships/slide" Target="slides/slide101.xml"/><Relationship Id="rId310" Type="http://schemas.openxmlformats.org/officeDocument/2006/relationships/slide" Target="slides/slide287.xml"/><Relationship Id="rId70" Type="http://schemas.openxmlformats.org/officeDocument/2006/relationships/slide" Target="slides/slide47.xml"/><Relationship Id="rId91" Type="http://schemas.openxmlformats.org/officeDocument/2006/relationships/slide" Target="slides/slide68.xml"/><Relationship Id="rId145" Type="http://schemas.openxmlformats.org/officeDocument/2006/relationships/slide" Target="slides/slide122.xml"/><Relationship Id="rId166" Type="http://schemas.openxmlformats.org/officeDocument/2006/relationships/slide" Target="slides/slide143.xml"/><Relationship Id="rId187" Type="http://schemas.openxmlformats.org/officeDocument/2006/relationships/slide" Target="slides/slide164.xml"/><Relationship Id="rId331" Type="http://schemas.openxmlformats.org/officeDocument/2006/relationships/slide" Target="slides/slide308.xml"/><Relationship Id="rId352" Type="http://schemas.openxmlformats.org/officeDocument/2006/relationships/slide" Target="slides/slide329.xml"/><Relationship Id="rId373" Type="http://schemas.openxmlformats.org/officeDocument/2006/relationships/slide" Target="slides/slide35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9.xml"/><Relationship Id="rId233" Type="http://schemas.openxmlformats.org/officeDocument/2006/relationships/slide" Target="slides/slide210.xml"/><Relationship Id="rId254" Type="http://schemas.openxmlformats.org/officeDocument/2006/relationships/slide" Target="slides/slide231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275" Type="http://schemas.openxmlformats.org/officeDocument/2006/relationships/slide" Target="slides/slide252.xml"/><Relationship Id="rId296" Type="http://schemas.openxmlformats.org/officeDocument/2006/relationships/slide" Target="slides/slide273.xml"/><Relationship Id="rId300" Type="http://schemas.openxmlformats.org/officeDocument/2006/relationships/slide" Target="slides/slide277.xml"/><Relationship Id="rId60" Type="http://schemas.openxmlformats.org/officeDocument/2006/relationships/slide" Target="slides/slide37.xml"/><Relationship Id="rId81" Type="http://schemas.openxmlformats.org/officeDocument/2006/relationships/slide" Target="slides/slide58.xml"/><Relationship Id="rId135" Type="http://schemas.openxmlformats.org/officeDocument/2006/relationships/slide" Target="slides/slide112.xml"/><Relationship Id="rId156" Type="http://schemas.openxmlformats.org/officeDocument/2006/relationships/slide" Target="slides/slide133.xml"/><Relationship Id="rId177" Type="http://schemas.openxmlformats.org/officeDocument/2006/relationships/slide" Target="slides/slide154.xml"/><Relationship Id="rId198" Type="http://schemas.openxmlformats.org/officeDocument/2006/relationships/slide" Target="slides/slide175.xml"/><Relationship Id="rId321" Type="http://schemas.openxmlformats.org/officeDocument/2006/relationships/slide" Target="slides/slide298.xml"/><Relationship Id="rId342" Type="http://schemas.openxmlformats.org/officeDocument/2006/relationships/slide" Target="slides/slide319.xml"/><Relationship Id="rId363" Type="http://schemas.openxmlformats.org/officeDocument/2006/relationships/slide" Target="slides/slide340.xml"/><Relationship Id="rId384" Type="http://schemas.openxmlformats.org/officeDocument/2006/relationships/tableStyles" Target="tableStyles.xml"/><Relationship Id="rId202" Type="http://schemas.openxmlformats.org/officeDocument/2006/relationships/slide" Target="slides/slide179.xml"/><Relationship Id="rId223" Type="http://schemas.openxmlformats.org/officeDocument/2006/relationships/slide" Target="slides/slide200.xml"/><Relationship Id="rId244" Type="http://schemas.openxmlformats.org/officeDocument/2006/relationships/slide" Target="slides/slide221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265" Type="http://schemas.openxmlformats.org/officeDocument/2006/relationships/slide" Target="slides/slide242.xml"/><Relationship Id="rId286" Type="http://schemas.openxmlformats.org/officeDocument/2006/relationships/slide" Target="slides/slide263.xml"/><Relationship Id="rId50" Type="http://schemas.openxmlformats.org/officeDocument/2006/relationships/slide" Target="slides/slide27.xml"/><Relationship Id="rId104" Type="http://schemas.openxmlformats.org/officeDocument/2006/relationships/slide" Target="slides/slide81.xml"/><Relationship Id="rId125" Type="http://schemas.openxmlformats.org/officeDocument/2006/relationships/slide" Target="slides/slide102.xml"/><Relationship Id="rId146" Type="http://schemas.openxmlformats.org/officeDocument/2006/relationships/slide" Target="slides/slide123.xml"/><Relationship Id="rId167" Type="http://schemas.openxmlformats.org/officeDocument/2006/relationships/slide" Target="slides/slide144.xml"/><Relationship Id="rId188" Type="http://schemas.openxmlformats.org/officeDocument/2006/relationships/slide" Target="slides/slide165.xml"/><Relationship Id="rId311" Type="http://schemas.openxmlformats.org/officeDocument/2006/relationships/slide" Target="slides/slide288.xml"/><Relationship Id="rId332" Type="http://schemas.openxmlformats.org/officeDocument/2006/relationships/slide" Target="slides/slide309.xml"/><Relationship Id="rId353" Type="http://schemas.openxmlformats.org/officeDocument/2006/relationships/slide" Target="slides/slide330.xml"/><Relationship Id="rId374" Type="http://schemas.openxmlformats.org/officeDocument/2006/relationships/slide" Target="slides/slide351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13" Type="http://schemas.openxmlformats.org/officeDocument/2006/relationships/slide" Target="slides/slide190.xml"/><Relationship Id="rId234" Type="http://schemas.openxmlformats.org/officeDocument/2006/relationships/slide" Target="slides/slide21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55" Type="http://schemas.openxmlformats.org/officeDocument/2006/relationships/slide" Target="slides/slide232.xml"/><Relationship Id="rId276" Type="http://schemas.openxmlformats.org/officeDocument/2006/relationships/slide" Target="slides/slide253.xml"/><Relationship Id="rId297" Type="http://schemas.openxmlformats.org/officeDocument/2006/relationships/slide" Target="slides/slide274.xml"/><Relationship Id="rId40" Type="http://schemas.openxmlformats.org/officeDocument/2006/relationships/slide" Target="slides/slide17.xml"/><Relationship Id="rId115" Type="http://schemas.openxmlformats.org/officeDocument/2006/relationships/slide" Target="slides/slide92.xml"/><Relationship Id="rId136" Type="http://schemas.openxmlformats.org/officeDocument/2006/relationships/slide" Target="slides/slide113.xml"/><Relationship Id="rId157" Type="http://schemas.openxmlformats.org/officeDocument/2006/relationships/slide" Target="slides/slide134.xml"/><Relationship Id="rId178" Type="http://schemas.openxmlformats.org/officeDocument/2006/relationships/slide" Target="slides/slide155.xml"/><Relationship Id="rId301" Type="http://schemas.openxmlformats.org/officeDocument/2006/relationships/slide" Target="slides/slide278.xml"/><Relationship Id="rId322" Type="http://schemas.openxmlformats.org/officeDocument/2006/relationships/slide" Target="slides/slide299.xml"/><Relationship Id="rId343" Type="http://schemas.openxmlformats.org/officeDocument/2006/relationships/slide" Target="slides/slide320.xml"/><Relationship Id="rId364" Type="http://schemas.openxmlformats.org/officeDocument/2006/relationships/slide" Target="slides/slide341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99" Type="http://schemas.openxmlformats.org/officeDocument/2006/relationships/slide" Target="slides/slide176.xml"/><Relationship Id="rId203" Type="http://schemas.openxmlformats.org/officeDocument/2006/relationships/slide" Target="slides/slide180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201.xml"/><Relationship Id="rId245" Type="http://schemas.openxmlformats.org/officeDocument/2006/relationships/slide" Target="slides/slide222.xml"/><Relationship Id="rId266" Type="http://schemas.openxmlformats.org/officeDocument/2006/relationships/slide" Target="slides/slide243.xml"/><Relationship Id="rId287" Type="http://schemas.openxmlformats.org/officeDocument/2006/relationships/slide" Target="slides/slide264.xml"/><Relationship Id="rId30" Type="http://schemas.openxmlformats.org/officeDocument/2006/relationships/slide" Target="slides/slide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168" Type="http://schemas.openxmlformats.org/officeDocument/2006/relationships/slide" Target="slides/slide145.xml"/><Relationship Id="rId312" Type="http://schemas.openxmlformats.org/officeDocument/2006/relationships/slide" Target="slides/slide289.xml"/><Relationship Id="rId333" Type="http://schemas.openxmlformats.org/officeDocument/2006/relationships/slide" Target="slides/slide310.xml"/><Relationship Id="rId354" Type="http://schemas.openxmlformats.org/officeDocument/2006/relationships/slide" Target="slides/slide331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189" Type="http://schemas.openxmlformats.org/officeDocument/2006/relationships/slide" Target="slides/slide166.xml"/><Relationship Id="rId375" Type="http://schemas.openxmlformats.org/officeDocument/2006/relationships/slide" Target="slides/slide352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1.xml"/><Relationship Id="rId235" Type="http://schemas.openxmlformats.org/officeDocument/2006/relationships/slide" Target="slides/slide212.xml"/><Relationship Id="rId256" Type="http://schemas.openxmlformats.org/officeDocument/2006/relationships/slide" Target="slides/slide233.xml"/><Relationship Id="rId277" Type="http://schemas.openxmlformats.org/officeDocument/2006/relationships/slide" Target="slides/slide254.xml"/><Relationship Id="rId298" Type="http://schemas.openxmlformats.org/officeDocument/2006/relationships/slide" Target="slides/slide275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slide" Target="slides/slide135.xml"/><Relationship Id="rId302" Type="http://schemas.openxmlformats.org/officeDocument/2006/relationships/slide" Target="slides/slide279.xml"/><Relationship Id="rId323" Type="http://schemas.openxmlformats.org/officeDocument/2006/relationships/slide" Target="slides/slide300.xml"/><Relationship Id="rId344" Type="http://schemas.openxmlformats.org/officeDocument/2006/relationships/slide" Target="slides/slide32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179" Type="http://schemas.openxmlformats.org/officeDocument/2006/relationships/slide" Target="slides/slide156.xml"/><Relationship Id="rId365" Type="http://schemas.openxmlformats.org/officeDocument/2006/relationships/slide" Target="slides/slide342.xml"/><Relationship Id="rId190" Type="http://schemas.openxmlformats.org/officeDocument/2006/relationships/slide" Target="slides/slide167.xml"/><Relationship Id="rId204" Type="http://schemas.openxmlformats.org/officeDocument/2006/relationships/slide" Target="slides/slide181.xml"/><Relationship Id="rId225" Type="http://schemas.openxmlformats.org/officeDocument/2006/relationships/slide" Target="slides/slide202.xml"/><Relationship Id="rId246" Type="http://schemas.openxmlformats.org/officeDocument/2006/relationships/slide" Target="slides/slide223.xml"/><Relationship Id="rId267" Type="http://schemas.openxmlformats.org/officeDocument/2006/relationships/slide" Target="slides/slide244.xml"/><Relationship Id="rId288" Type="http://schemas.openxmlformats.org/officeDocument/2006/relationships/slide" Target="slides/slide265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Relationship Id="rId313" Type="http://schemas.openxmlformats.org/officeDocument/2006/relationships/slide" Target="slides/slide29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slide" Target="slides/slide50.xml"/><Relationship Id="rId94" Type="http://schemas.openxmlformats.org/officeDocument/2006/relationships/slide" Target="slides/slide71.xml"/><Relationship Id="rId148" Type="http://schemas.openxmlformats.org/officeDocument/2006/relationships/slide" Target="slides/slide125.xml"/><Relationship Id="rId169" Type="http://schemas.openxmlformats.org/officeDocument/2006/relationships/slide" Target="slides/slide146.xml"/><Relationship Id="rId334" Type="http://schemas.openxmlformats.org/officeDocument/2006/relationships/slide" Target="slides/slide311.xml"/><Relationship Id="rId355" Type="http://schemas.openxmlformats.org/officeDocument/2006/relationships/slide" Target="slides/slide332.xml"/><Relationship Id="rId376" Type="http://schemas.openxmlformats.org/officeDocument/2006/relationships/slide" Target="slides/slide353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57.xml"/><Relationship Id="rId215" Type="http://schemas.openxmlformats.org/officeDocument/2006/relationships/slide" Target="slides/slide192.xml"/><Relationship Id="rId236" Type="http://schemas.openxmlformats.org/officeDocument/2006/relationships/slide" Target="slides/slide213.xml"/><Relationship Id="rId257" Type="http://schemas.openxmlformats.org/officeDocument/2006/relationships/slide" Target="slides/slide234.xml"/><Relationship Id="rId278" Type="http://schemas.openxmlformats.org/officeDocument/2006/relationships/slide" Target="slides/slide2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61676-E671-4E1D-9970-0037FFA53CF0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0FAA9-6D26-44BD-8B40-EF8B0A2B637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873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9EB070-5C1C-4EAF-8966-1D41C73CF72B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6670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9EB070-5C1C-4EAF-8966-1D41C73CF72B}" type="slidenum">
              <a:rPr lang="en-GB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464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024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9217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7496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66067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26158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46642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48113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1180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13533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74940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63657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39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7843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45300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7221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84049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56845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11675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39753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84588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74528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08164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7221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82D01-FC81-4662-8FB6-4C445157B3C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172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39840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51616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86797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0355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74525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76110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01539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74142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65181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229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20569-B6B3-4322-B745-B65D3D10630B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799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43427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2284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9506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59326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296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3713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62083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683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23670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985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90752-5FA2-4943-A30B-24882E11329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195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8850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04695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62648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45911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63863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28624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8714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50969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70316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1311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00F1E-D7B6-4C0A-988B-7ABA72C4E1C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13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67165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45281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3096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64585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43039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997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09351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07071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084597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2941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37534-8238-40B4-8C30-625ABBA59116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777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4495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2327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95331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39684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42907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35274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0528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97416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11345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2047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5F38D-B5EF-4D4A-86C7-2EA6C17231A7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075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98272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99272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81584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30606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1930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85729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053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24188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368677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2132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D16CE-E854-49C0-AD50-2AAB82402138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8948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84799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71585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06781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33604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12104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9249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1681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92239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95028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017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EF3EA-8131-48BF-805A-448B52F3D06C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6575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45133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601539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835341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939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73304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217454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49775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529831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37394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646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4154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53DC8-91AC-4BF8-A5A4-E0619A780A8A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239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926274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478644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884418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6822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750268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44992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49309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415180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46733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2746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21671-EC8E-4F03-A651-C6ABA2AA0FB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8704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490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48587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63550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810730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74020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952733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358035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16255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092454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466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FD715-5588-4FA5-A984-7DF205CFC85D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116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997463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36912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310339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10760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00169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681758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07139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917360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633295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1076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2D01-FC81-4662-8FB6-4C445157B3C9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2951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06190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95067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608259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98049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036288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705677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385394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90069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63517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5077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569-B6B3-4322-B745-B65D3D10630B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7950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927207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333053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889404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422278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7104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47996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47477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922326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86997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3026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0752-5FA2-4943-A30B-24882E113293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8172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1260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300934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025881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096828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345427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35667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662439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31069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630287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732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F1E-D7B6-4C0A-988B-7ABA72C4E1C3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255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43903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235622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70519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06117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670789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3159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41541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583931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80855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457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7534-8238-40B4-8C30-625ABBA59116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50466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71522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38268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04139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268135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640293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931505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185771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528660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747303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3794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F38D-B5EF-4D4A-86C7-2EA6C17231A7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21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306596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056057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599662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188662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926191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57366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996971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256095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664150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9956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16CE-E854-49C0-AD50-2AAB82402138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5480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732186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33721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823328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263623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6196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977496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142486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316185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922780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9662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F3EA-8131-48BF-805A-448B52F3D06C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0387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806833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659464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398558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099022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677180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006165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08957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006545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69732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71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3DC8-91AC-4BF8-A5A4-E0619A780A8A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9955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28311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15305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909906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0345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381103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849925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04769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81962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980650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658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9024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4804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39703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59119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24613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706471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967205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579243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205892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21012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6489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4741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540321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497875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794624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11965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360827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098564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60693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966122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60962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2932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39730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37955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21262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9461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914068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745314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05323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03536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432167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742484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4413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8297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780153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354443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66115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817164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664452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969782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024852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008964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885753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7143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107861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271719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475669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251014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587560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364049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988048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40960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0022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4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1671-EC8E-4F03-A651-C6ABA2AA0FB9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90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D715-5588-4FA5-A984-7DF205CFC85D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4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1951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3416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5435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9033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3745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8596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0548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0675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7538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4961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448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69117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3590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05868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6274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4249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5238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1578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2004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2D01-FC81-4662-8FB6-4C445157B3C9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34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569-B6B3-4322-B745-B65D3D10630B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87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0752-5FA2-4943-A30B-24882E113293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1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27008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F1E-D7B6-4C0A-988B-7ABA72C4E1C3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579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7534-8238-40B4-8C30-625ABBA59116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75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F38D-B5EF-4D4A-86C7-2EA6C17231A7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59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16CE-E854-49C0-AD50-2AAB82402138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264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F3EA-8131-48BF-805A-448B52F3D06C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231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3DC8-91AC-4BF8-A5A4-E0619A780A8A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716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626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90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51375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1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4106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307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04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1671-EC8E-4F03-A651-C6ABA2AA0FB9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79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D715-5588-4FA5-A984-7DF205CFC85D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71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98763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05851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58068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47969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74865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11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00178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8040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6888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992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86140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51846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95904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47450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2185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86108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727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74077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81867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86376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46446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46434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28361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9905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54108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35405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35380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86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4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image" Target="../media/image1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22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17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24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3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Relationship Id="rId22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7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17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56.xml"/><Relationship Id="rId16" Type="http://schemas.openxmlformats.org/officeDocument/2006/relationships/slideLayout" Target="../slideLayouts/slideLayout270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64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18" Type="http://schemas.openxmlformats.org/officeDocument/2006/relationships/theme" Target="../theme/theme18.xml"/><Relationship Id="rId3" Type="http://schemas.openxmlformats.org/officeDocument/2006/relationships/slideLayout" Target="../slideLayouts/slideLayout27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3.xml"/><Relationship Id="rId16" Type="http://schemas.openxmlformats.org/officeDocument/2006/relationships/slideLayout" Target="../slideLayouts/slideLayout28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Relationship Id="rId22" Type="http://schemas.openxmlformats.org/officeDocument/2006/relationships/image" Target="../media/image9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29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29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Relationship Id="rId22" Type="http://schemas.openxmlformats.org/officeDocument/2006/relationships/image" Target="../media/image1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8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07.xml"/><Relationship Id="rId16" Type="http://schemas.openxmlformats.org/officeDocument/2006/relationships/slideLayout" Target="../slideLayouts/slideLayout321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15.xml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5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325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17" Type="http://schemas.openxmlformats.org/officeDocument/2006/relationships/slideLayout" Target="../slideLayouts/slideLayout339.xml"/><Relationship Id="rId2" Type="http://schemas.openxmlformats.org/officeDocument/2006/relationships/slideLayout" Target="../slideLayouts/slideLayout324.xml"/><Relationship Id="rId16" Type="http://schemas.openxmlformats.org/officeDocument/2006/relationships/slideLayout" Target="../slideLayouts/slideLayout338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3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slideLayout" Target="../slideLayouts/slideLayout336.xml"/><Relationship Id="rId22" Type="http://schemas.openxmlformats.org/officeDocument/2006/relationships/image" Target="../media/image9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7.xml"/><Relationship Id="rId3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8.xml"/><Relationship Id="rId13" Type="http://schemas.openxmlformats.org/officeDocument/2006/relationships/slideLayout" Target="../slideLayouts/slideLayout363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35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57.xml"/><Relationship Id="rId12" Type="http://schemas.openxmlformats.org/officeDocument/2006/relationships/slideLayout" Target="../slideLayouts/slideLayout362.xml"/><Relationship Id="rId17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2.xml"/><Relationship Id="rId16" Type="http://schemas.openxmlformats.org/officeDocument/2006/relationships/slideLayout" Target="../slideLayouts/slideLayout36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61.xml"/><Relationship Id="rId5" Type="http://schemas.openxmlformats.org/officeDocument/2006/relationships/slideLayout" Target="../slideLayouts/slideLayout355.xml"/><Relationship Id="rId1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6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9.xml"/><Relationship Id="rId14" Type="http://schemas.openxmlformats.org/officeDocument/2006/relationships/slideLayout" Target="../slideLayouts/slideLayout364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0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7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427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4580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5145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9117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70310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5864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3038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764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137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23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862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4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20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  <p:sldLayoutId id="214748412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6538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41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10559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17455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062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4700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5959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5850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9082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F0EA4E-171B-4904-9DBF-F144E10F4C49}" type="datetimeFigureOut">
              <a:rPr lang="nl-BE" smtClean="0"/>
              <a:t>27/05/2015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EF60-D176-41C5-A918-CE7C7CEA6F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7941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slideLayout" Target="../slideLayouts/slideLayout233.xml"/><Relationship Id="rId1" Type="http://schemas.openxmlformats.org/officeDocument/2006/relationships/themeOverride" Target="../theme/themeOverride1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50.xml"/><Relationship Id="rId1" Type="http://schemas.openxmlformats.org/officeDocument/2006/relationships/themeOverride" Target="../theme/themeOverride1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50.xml"/><Relationship Id="rId1" Type="http://schemas.openxmlformats.org/officeDocument/2006/relationships/themeOverride" Target="../theme/themeOverride1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50.xml"/><Relationship Id="rId1" Type="http://schemas.openxmlformats.org/officeDocument/2006/relationships/themeOverride" Target="../theme/themeOverride1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50.xml"/><Relationship Id="rId1" Type="http://schemas.openxmlformats.org/officeDocument/2006/relationships/themeOverride" Target="../theme/themeOverride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50.xml"/><Relationship Id="rId1" Type="http://schemas.openxmlformats.org/officeDocument/2006/relationships/themeOverride" Target="../theme/themeOverride1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50.xml"/><Relationship Id="rId1" Type="http://schemas.openxmlformats.org/officeDocument/2006/relationships/themeOverride" Target="../theme/themeOverride2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50.xml"/><Relationship Id="rId1" Type="http://schemas.openxmlformats.org/officeDocument/2006/relationships/themeOverride" Target="../theme/themeOverride2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50.xml"/><Relationship Id="rId1" Type="http://schemas.openxmlformats.org/officeDocument/2006/relationships/themeOverride" Target="../theme/themeOverride2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slideLayout" Target="../slideLayouts/slideLayout278.xml"/><Relationship Id="rId1" Type="http://schemas.openxmlformats.org/officeDocument/2006/relationships/themeOverride" Target="../theme/themeOverride2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9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2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329.xml"/><Relationship Id="rId1" Type="http://schemas.openxmlformats.org/officeDocument/2006/relationships/themeOverride" Target="../theme/themeOverride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0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0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0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1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1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8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8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8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8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8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8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8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8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8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8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8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8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8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8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8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8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8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8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8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8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8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8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8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8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8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8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8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8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8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8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8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8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8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8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8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8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8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8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8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8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8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8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8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8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8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8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8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8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8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8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8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8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slideLayout" Target="../slideLayouts/slideLayout148.xml"/><Relationship Id="rId1" Type="http://schemas.openxmlformats.org/officeDocument/2006/relationships/themeOverride" Target="../theme/themeOverride25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34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3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346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346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0.jp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0.jp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8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8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8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8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0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8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8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8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16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8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8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0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8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9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0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1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3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4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5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38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39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40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1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8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9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8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80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3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slideLayout" Target="../slideLayouts/slideLayout182.xml"/><Relationship Id="rId1" Type="http://schemas.openxmlformats.org/officeDocument/2006/relationships/themeOverride" Target="../theme/themeOverride43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slideLayout" Target="../slideLayouts/slideLayout182.xml"/><Relationship Id="rId1" Type="http://schemas.openxmlformats.org/officeDocument/2006/relationships/themeOverride" Target="../theme/themeOverride44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slideLayout" Target="../slideLayouts/slideLayout182.xml"/><Relationship Id="rId1" Type="http://schemas.openxmlformats.org/officeDocument/2006/relationships/themeOverride" Target="../theme/themeOverride45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18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29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8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8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8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4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8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8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6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7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8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9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0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1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18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5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3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4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5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6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7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8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9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60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5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6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35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7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6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8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9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jbelstudies\Maps charts photos cliparts etc\Revelation\APOCALYPSE 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8610600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28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943350" y="0"/>
            <a:ext cx="86010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8:3</a:t>
            </a:r>
          </a:p>
          <a:p>
            <a:pPr algn="ctr"/>
            <a:endParaRPr lang="nl-BE" sz="1000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un autre ange vint,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il se tint sur l’autel,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ayant un encensoir d’or ;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lui donna beaucoup de parfums, afin qu’il les offrît, avec les prières de tous les saints, sur l’autel d’or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est devant le trône. </a:t>
            </a:r>
            <a:endParaRPr lang="nl-BE" sz="4400" b="1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242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3048000"/>
            <a:ext cx="119538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9:11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avaient sur elles comme roi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l’ange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l’abîme,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nommé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hébreu </a:t>
            </a:r>
            <a:r>
              <a:rPr lang="fr-FR" sz="4400" b="1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Abaddon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grec </a:t>
            </a:r>
            <a:r>
              <a:rPr lang="fr-FR" sz="4400" b="1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Apollyon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52426" y="154374"/>
            <a:ext cx="1838324" cy="29159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154373"/>
            <a:ext cx="4729162" cy="34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719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3009900"/>
            <a:ext cx="125920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9:1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cinquième ange sonna de la trompette.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je vis une étoile qui était tombée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ciel sur la terre.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clef du puits de l’abîme lui fut donnée, 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2"/>
            <a:ext cx="1800224" cy="28555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14" y="154372"/>
            <a:ext cx="1829936" cy="339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444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61976" y="2274671"/>
            <a:ext cx="125920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1:18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tiens les clefs de la mort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séjour des morts. 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5" y="154372"/>
            <a:ext cx="3476625" cy="645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667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1742986"/>
            <a:ext cx="12192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Exode 10:13</a:t>
            </a:r>
          </a:p>
          <a:p>
            <a:endParaRPr lang="fr-BE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Moïse étendit sa verge sur le pays d’Egypte ; et l’Éternel fit souffler un vent d’orient </a:t>
            </a:r>
          </a:p>
          <a:p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 pays toute cette journée </a:t>
            </a:r>
          </a:p>
          <a:p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toute la nuit. </a:t>
            </a:r>
          </a:p>
          <a:p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ce fut le matin, </a:t>
            </a:r>
          </a:p>
          <a:p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vent d’orient avait apporté les sauterelles.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58" y="76200"/>
            <a:ext cx="1917704" cy="2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392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1790611"/>
            <a:ext cx="12192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Exode 10:14</a:t>
            </a:r>
          </a:p>
          <a:p>
            <a:endParaRPr lang="fr-BE" sz="8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sauterelles montèrent sur le pays d’Egypte, et se posèrent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toute l’étendue de l’Egypte ;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étaient en si grande quantité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avait jamais eu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qu’il n’y aura jamais rien de semblable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547" y="76199"/>
            <a:ext cx="1693915" cy="23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475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1450" y="-66973"/>
            <a:ext cx="12192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Exode 10:15</a:t>
            </a:r>
          </a:p>
          <a:p>
            <a:endParaRPr lang="fr-BE" sz="8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couvrirent la surface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toute la terre,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terre fut dans l’obscurité ;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dévorèrent toute l’herbe de la terre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tout le fruit des arbres,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 ce que la grêle avait laissé ;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ne resta aucune verdure aux arbres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à l’herbe des champs,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tout le pays d’Egypte.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45" y="85724"/>
            <a:ext cx="3209693" cy="256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04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4" y="3186410"/>
            <a:ext cx="1134427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16:19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avait un homme riche, qui était vêtu de pourpre et de fin lin, et qui chaque jour menait joyeuse et brillante vie.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959" r="8750" b="66267"/>
          <a:stretch/>
        </p:blipFill>
        <p:spPr>
          <a:xfrm>
            <a:off x="3398928" y="304800"/>
            <a:ext cx="8431121" cy="336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054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849" y="3738860"/>
            <a:ext cx="113442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16:20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pauvre, nommé Lazare,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était couché à sa porte, couvert d’ulcères,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959" r="8750" b="66267"/>
          <a:stretch/>
        </p:blipFill>
        <p:spPr>
          <a:xfrm>
            <a:off x="3398928" y="304800"/>
            <a:ext cx="8431121" cy="336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770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4" y="2433935"/>
            <a:ext cx="113442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16:21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désireux de se rassasier des miettes qui tombaient de la table du riche ;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même les chiens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venaient encore lécher ses ulcères.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959" r="8750" b="66267"/>
          <a:stretch/>
        </p:blipFill>
        <p:spPr>
          <a:xfrm>
            <a:off x="5229225" y="304800"/>
            <a:ext cx="6600824" cy="26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560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76274" y="3119735"/>
            <a:ext cx="1134427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16:22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pauvre mourut, et il fut porté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les anges dans le sein d’Abraham.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riche mourut aussi, et il fut enseveli.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37671" r="8750" b="39041"/>
          <a:stretch/>
        </p:blipFill>
        <p:spPr>
          <a:xfrm>
            <a:off x="3710825" y="333375"/>
            <a:ext cx="81382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04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38350" y="485775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nl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nl-BE" sz="4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mikvah</a:t>
            </a:r>
            <a:r>
              <a:rPr lang="nl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 (bain </a:t>
            </a:r>
            <a:r>
              <a:rPr lang="nl-BE" sz="4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rituel</a:t>
            </a:r>
            <a:r>
              <a:rPr lang="nl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4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juif</a:t>
            </a:r>
            <a:r>
              <a:rPr lang="nl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BE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975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28599" y="2633960"/>
            <a:ext cx="118110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16:23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séjour des morts, il leva les yeux ; et, tandis qu’il était en proie aux tourments, il vit de loin Abraham,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Lazare dans son sein.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37671" r="8750" b="39041"/>
          <a:stretch/>
        </p:blipFill>
        <p:spPr>
          <a:xfrm>
            <a:off x="4943475" y="333375"/>
            <a:ext cx="6905625" cy="28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96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9074" y="2024360"/>
            <a:ext cx="118110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16:24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s’écria : Père Abraham, aie pitié de moi, et envoie Lazare, pour qu’il trempe le bout de son doigt dans l’eau et me rafraîchisse la langue ; car je souffre cruellement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cette flamme.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63870" r="8750" b="12671"/>
          <a:stretch/>
        </p:blipFill>
        <p:spPr>
          <a:xfrm>
            <a:off x="6419851" y="238124"/>
            <a:ext cx="5524500" cy="22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903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9074" y="2024360"/>
            <a:ext cx="118110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16:25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Abraham répondit : Mon enfant, souviens-toi que tu as reçu tes biens pendant ta vie, et que Lazare a eu les maux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pendant la sienne ; maintenant il est ici consolé, et toi, tu souffres.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63870" r="8750" b="12671"/>
          <a:stretch/>
        </p:blipFill>
        <p:spPr>
          <a:xfrm>
            <a:off x="6419851" y="238124"/>
            <a:ext cx="5524500" cy="22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818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9074" y="2595860"/>
            <a:ext cx="118110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16:26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D’ailleurs, il y a entre nous et vous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grand abîme, afin que ceux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voudraient passer d’ici vers vous,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 de là vers nous, ne puissent le faire.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63870" r="8750" b="12671"/>
          <a:stretch/>
        </p:blipFill>
        <p:spPr>
          <a:xfrm>
            <a:off x="4991100" y="238124"/>
            <a:ext cx="6953251" cy="28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412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85850" y="2315260"/>
            <a:ext cx="101727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Ephésiens 4:8</a:t>
            </a:r>
          </a:p>
          <a:p>
            <a:endParaRPr lang="fr-BE" sz="8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Étant monté en haut, il a emmené des captifs …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0364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85850" y="1619935"/>
            <a:ext cx="101727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Ephésiens 4:9</a:t>
            </a:r>
          </a:p>
          <a:p>
            <a:endParaRPr lang="fr-BE" sz="8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Or, que signifie : Il est monté,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sinon qu’il est aussi descendu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les régions inférieures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terre ?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57342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85850" y="1715185"/>
            <a:ext cx="101727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Ephésiens 4:10</a:t>
            </a:r>
          </a:p>
          <a:p>
            <a:endParaRPr lang="fr-BE" sz="8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qui est descendu,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le même qui est monté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au-dessus de tous les cieux,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de remplir toutes choses.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87720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800100" y="156328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23:43</a:t>
            </a:r>
            <a:endParaRPr lang="fr-BE" sz="4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te le dis en vérité, aujourd’hui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seras avec moi dans le paradis.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86" y="142873"/>
            <a:ext cx="4900613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8247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800100" y="156328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Jean 20:17</a:t>
            </a:r>
            <a:endParaRPr lang="fr-BE" sz="4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me touche pas ; car je ne suis pas encore monté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vers mon Père.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69" y="233361"/>
            <a:ext cx="5275581" cy="35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882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09650" y="2019985"/>
            <a:ext cx="10172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Ephésiens 4:9</a:t>
            </a:r>
          </a:p>
          <a:p>
            <a:endParaRPr lang="fr-BE" sz="8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est … descendu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les régions inférieures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terre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618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5027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19175" y="2277160"/>
            <a:ext cx="101727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Pierre 3:19</a:t>
            </a:r>
          </a:p>
          <a:p>
            <a:endParaRPr lang="fr-BE" sz="8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est allé prêcher aux esprits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prison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53586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85850" y="2315260"/>
            <a:ext cx="101727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Ephésiens 4:8</a:t>
            </a:r>
          </a:p>
          <a:p>
            <a:endParaRPr lang="fr-BE" sz="8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Étant monté en haut, il a emmené des captifs …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492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38225" y="1267510"/>
            <a:ext cx="101727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Pierre 2:4</a:t>
            </a:r>
          </a:p>
          <a:p>
            <a:endParaRPr lang="fr-BE" sz="8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 n’a pas épargné les anges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ont péché,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s’il les a précipités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les abîmes de ténèbres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réserve pour le jugement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294313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23924" y="1734235"/>
            <a:ext cx="65246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8:31</a:t>
            </a:r>
          </a:p>
          <a:p>
            <a:endParaRPr lang="fr-BE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priaient instamment Jésus de ne pas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ordonner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d’aller dans l’abîme.</a:t>
            </a:r>
            <a:r>
              <a:rPr lang="fr-BE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49" y="1319212"/>
            <a:ext cx="3809388" cy="42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788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3009900"/>
            <a:ext cx="125920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9:1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cinquième ange sonna de la trompette.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je vis une étoile qui était tombée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ciel sur la terre.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clef du puits de l’abîme lui fut donnée, 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2"/>
            <a:ext cx="1800224" cy="28555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14" y="154372"/>
            <a:ext cx="1829936" cy="339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1079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2400300"/>
            <a:ext cx="12592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9:2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elle ouvrit le puits de l’abîme.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monta du puits une fumée,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la fumée d’une grande fournaise ;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 soleil et l’air furent obscurcis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la fumée du puits.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1415911" cy="224592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154373"/>
            <a:ext cx="4952999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764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6" y="4333875"/>
            <a:ext cx="125920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9:3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fumée sortirent des sauterelles,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se répandirent sur la terre ;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2571749" cy="40793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52" y="154373"/>
            <a:ext cx="6213235" cy="407472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154372"/>
            <a:ext cx="6472237" cy="46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816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849" y="2433935"/>
            <a:ext cx="110204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Deutéronome 28:38 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transporteras sur ton champ beaucoup de semence ; </a:t>
            </a: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tu feras une faible récolte, </a:t>
            </a: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les sauterelles la dévoreront.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42" y="840173"/>
            <a:ext cx="3106070" cy="22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831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4" y="2510135"/>
            <a:ext cx="1186815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Chroniques 2:13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je fermerai le ciel et qu’il n’y aura point de pluie, quand j’ordonnerai </a:t>
            </a: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sauterelles de consumer le pays, quand j’enverrai la peste parmi mon peuple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42" y="840173"/>
            <a:ext cx="3106070" cy="22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8320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7699" y="3519785"/>
            <a:ext cx="1186815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105:34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dit, et parurent les sauterelles, </a:t>
            </a: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sauterelles sans nombre,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840172"/>
            <a:ext cx="4395787" cy="31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06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28150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7699" y="3519785"/>
            <a:ext cx="1186815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105:35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dévorèrent toute l’herbe du pays, </a:t>
            </a: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dévorèrent les fruits de leurs champs.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840172"/>
            <a:ext cx="4395787" cy="31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404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2400300"/>
            <a:ext cx="12592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9:3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fumée sortirent des sauterelles,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se répandirent sur la terre ;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leur fut donné un pouvoir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le pouvoir qu’ont les scorpions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terre.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1415911" cy="22459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854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2400300"/>
            <a:ext cx="12592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9:4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leur fut dit de ne point faire de mal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l’herbe de la terre, ni à aucune verdure,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à aucun arbre, mais seulement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hommes qui n’avaient pas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sceau de Dieu sur le front.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1415911" cy="22459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46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2400300"/>
            <a:ext cx="117633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9:5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leur fut donné, non de les tuer,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de les tourmenter pendant cinq mois ; et le tourment qu’elles causaient était comme le tourment que cause le scorpion, quand il pique un homme.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1415911" cy="22459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6369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1857375"/>
            <a:ext cx="1195387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9:7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Ces sauterelles ressemblaient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des chevaux préparés pour le combat ;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avait sur leurs têtes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des couronnes semblables à de l’or, et leurs visages étaient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des visages d’hommes.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238125" y="154374"/>
            <a:ext cx="1073631" cy="170300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49" y="154374"/>
            <a:ext cx="3233737" cy="23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2570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5" y="3067050"/>
            <a:ext cx="119538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9:8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avaient des cheveux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des cheveux de femmes,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leurs dents étaient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des dents de lions.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5" y="154374"/>
            <a:ext cx="1776203" cy="281742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5" y="154373"/>
            <a:ext cx="4805362" cy="34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8653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495550"/>
            <a:ext cx="119538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9:9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avaient des cuirasses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des cuirasses de fer,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 bruit de leurs ailes était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un bruit de chars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plusieurs chevaux qui courent au combat.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52426" y="154374"/>
            <a:ext cx="1409700" cy="22360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59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495550"/>
            <a:ext cx="119538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9:10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avaient des queues semblables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des scorpions et des aiguillons,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c’est dans leurs queues qu’était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pouvoir de faire du mal aux hommes pendant cinq mois.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52426" y="154374"/>
            <a:ext cx="1409700" cy="22360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57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933949" y="228422"/>
            <a:ext cx="699135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2:1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Sonnez de la trompette en Sion ! </a:t>
            </a:r>
          </a:p>
          <a:p>
            <a:pPr algn="r"/>
            <a:r>
              <a:rPr lang="fr-BE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Faites-la retentir </a:t>
            </a:r>
          </a:p>
          <a:p>
            <a:pPr algn="r"/>
            <a:r>
              <a:rPr lang="fr-BE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ma montagne sainte ! Que tous les habitants du pays tremblent ! </a:t>
            </a:r>
          </a:p>
          <a:p>
            <a:pPr algn="r"/>
            <a:r>
              <a:rPr lang="fr-BE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jour de l’Éternel vient, car il est proche,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8422"/>
            <a:ext cx="4305300" cy="28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3110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28422"/>
            <a:ext cx="1168717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2:2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de ténèbres et d’obscurité,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de nuées et de brouillards,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vient comme l’aurore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répand sur les montagnes.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 un peuple nombreux et puissant,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Tel qu’il n’y en a jamais eu,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qu’il n’y en aura jamais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la suite des âges. 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8422"/>
            <a:ext cx="2828925" cy="18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80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15104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5" y="2352497"/>
            <a:ext cx="116871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2:3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lui est un feu dévorant,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derrière lui une flamme brûlante ;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pays était auparavant comme un jardin d’Eden, Et depuis, c’est un désert affreux : Rien ne lui échappe. 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8422"/>
            <a:ext cx="3952875" cy="262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778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4371797"/>
            <a:ext cx="116871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2:4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les voir, on dirait des chevaux,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courent comme des cavaliers. 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8421"/>
            <a:ext cx="7010400" cy="465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1816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850" y="1742897"/>
            <a:ext cx="116871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2:5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les entendre, on dirait un bruit de chars Sur le sommet des montagnes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où ils bondissent, On dirait un pétillement de la flamme du feu, Quand elle consume le chaume. C’est comme une armée puissante Qui se prépare au combat. 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8421"/>
            <a:ext cx="3067050" cy="20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2157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4352747"/>
            <a:ext cx="116871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2:6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eux les peuples tremblent,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les visages pâlissent.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228421"/>
            <a:ext cx="6981825" cy="46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3178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4" y="2419172"/>
            <a:ext cx="116871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2:7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s’élancent comme des guerriers,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escaladent les murs comme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gens de guerre ;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Chacun va son chemin,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Sans s’écarter de sa route.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228421"/>
            <a:ext cx="4019551" cy="26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4598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4" y="3076397"/>
            <a:ext cx="1168717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2:8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ne se pressent point les uns les autres, Chacun garde son rang ;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se précipitent au travers des traits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Sans arrêter leur marche.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228421"/>
            <a:ext cx="4962526" cy="32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0240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4" y="3076397"/>
            <a:ext cx="1168717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2:9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se répandent dans la ville,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Courent sur les murailles,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Montent sur les maisons,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Entrent par les fenêtres comme un voleur.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228421"/>
            <a:ext cx="4962526" cy="32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6882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4" y="3076397"/>
            <a:ext cx="1168717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2:10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eux la terre tremble,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cieux sont ébranlés,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 et la lune s’obscurcissent,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étoiles retirent leur éclat.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228421"/>
            <a:ext cx="4962526" cy="32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9179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4" y="1742897"/>
            <a:ext cx="116871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2:11 </a:t>
            </a:r>
            <a:endParaRPr lang="fr-BE" sz="4000" b="1" i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b="1" i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fait entendre sa voix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son armée ;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son camp est immense,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l’exécuteur de sa parole est puissant ; Car le jour de l’Éternel est grand, </a:t>
            </a:r>
          </a:p>
          <a:p>
            <a:pPr algn="r"/>
            <a:r>
              <a:rPr lang="fr-FR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est terrible : Qui pourra le soutenir ?</a:t>
            </a:r>
            <a:endParaRPr lang="nl-BE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228421"/>
            <a:ext cx="3152776" cy="209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2452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4933950"/>
            <a:ext cx="1195387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Proverbes 20:37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sauterelles n’ont point de roi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32" y="154373"/>
            <a:ext cx="6610055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2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6975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3048000"/>
            <a:ext cx="119538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9:11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avaient sur elles comme roi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l’ange de l’abîme,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nommé en hébreu </a:t>
            </a:r>
            <a:r>
              <a:rPr lang="fr-FR" sz="4400" b="1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Abaddon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en grec </a:t>
            </a:r>
            <a:r>
              <a:rPr lang="fr-FR" sz="4400" b="1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Apollyon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154373"/>
            <a:ext cx="4729162" cy="34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0765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3573920"/>
            <a:ext cx="1195387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9:10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dans leurs queues qu’était le pouvoir de faire du mal aux hommes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pendant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cinq mois.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154373"/>
            <a:ext cx="5443537" cy="39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4550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5" y="3040520"/>
            <a:ext cx="119538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9:6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ces jours-là, les hommes chercheront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mort, et ils ne la trouveront pas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désireront mourir,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mort fuira loin d’eux.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54374"/>
            <a:ext cx="4748212" cy="34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6060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33800" y="602120"/>
            <a:ext cx="82010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Jérémie 8:3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mort sera préférable </a:t>
            </a:r>
            <a:endParaRPr lang="fr-FR" sz="4400" b="1" dirty="0" smtClean="0">
              <a:solidFill>
                <a:prstClr val="white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vie pour tous ceux </a:t>
            </a:r>
            <a:endParaRPr lang="fr-FR" sz="4400" b="1" dirty="0" smtClean="0">
              <a:solidFill>
                <a:prstClr val="white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resteront de cette race méchante, dans tous les lieux où je les aurai chassés, </a:t>
            </a:r>
            <a:endParaRPr lang="fr-FR" sz="4400" b="1" dirty="0" smtClean="0">
              <a:solidFill>
                <a:prstClr val="white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dit </a:t>
            </a:r>
            <a:r>
              <a:rPr lang="fr-FR" sz="4400" b="1" dirty="0">
                <a:solidFill>
                  <a:prstClr val="whit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des armées.</a:t>
            </a:r>
            <a:endParaRPr lang="nl-BE" sz="4400" b="1" dirty="0">
              <a:solidFill>
                <a:prstClr val="white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048024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2400300"/>
            <a:ext cx="12592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9:4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leur fut dit de ne point faire de mal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l’herbe de la terre, ni à aucune verdure,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à aucun arbre, mais seulement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hommes qui n’avaient pas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sceau de Dieu sur le front.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10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95326" y="1281528"/>
            <a:ext cx="55816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9:12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premier malheur est passé.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vient encore deux malheurs après cela.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540" y="123825"/>
            <a:ext cx="492801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811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7676" y="942974"/>
            <a:ext cx="624839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9:13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sixième ange sonna de la trompette. Et j’entendis une voix venant des quatre cornes de l’autel d’or qui est devant Dieu,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540" y="123825"/>
            <a:ext cx="492801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7338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1" y="604420"/>
            <a:ext cx="624839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9:13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disant au sixième ange qui avait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trompette :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Délie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quatre anges qui sont liés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grand fleuve d’Euphrate.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540" y="123825"/>
            <a:ext cx="492801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9552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1" y="604420"/>
            <a:ext cx="624839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9:15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quatre anges qui étaient prêts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l’heure, le jour,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mois et l’année, furent déliés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qu’ils tuassent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tiers des hommes.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540" y="123825"/>
            <a:ext cx="492801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944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1" y="604420"/>
            <a:ext cx="624839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9:16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nombre des cavaliers de l’armée était de deux myriades de myriades :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j’en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entendis le nombre.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540" y="123825"/>
            <a:ext cx="492801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82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b="4121"/>
          <a:stretch/>
        </p:blipFill>
        <p:spPr>
          <a:xfrm>
            <a:off x="4371975" y="306074"/>
            <a:ext cx="3590925" cy="624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242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80976" y="209550"/>
            <a:ext cx="9715499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9:17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ainsi je vis les chevaux dans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vision, et ceux qui les montaient, ayant des cuirasses couleur de feu, d’hyacinthe, et de soufre.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têtes des chevaux étaient comme des têtes de lions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leurs bouches il sortait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feu, de la fumée, et du soufre.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5434" y="209550"/>
            <a:ext cx="2052741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3781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47726" y="209550"/>
            <a:ext cx="5534023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9:18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tiers des hommes fut tué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ces trois fléaux, par le feu,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fumée,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le soufre,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sortaient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leurs bouches.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899" y="209550"/>
            <a:ext cx="4867275" cy="64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0641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2876" y="209550"/>
            <a:ext cx="69342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9:19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pouvoir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chevaux était dans leurs bouches et dans leurs queues; leurs queues étaient semblables à des serpents ayant des têtes, et c’est avec elles qu’ils faisaient du mal.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899" y="209550"/>
            <a:ext cx="4867275" cy="64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0543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2876" y="209550"/>
            <a:ext cx="913447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9:20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autres hommes qui ne furent pas tués par ces fléaux ne se repentirent pas des œuvres de leurs mains, de manière à ne point adorer les démons, et les idoles d’or, d’argent, d’airain, de pierre et de bois, qui ne peuvent ni voir, ni entendre, ni marcher ;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4764" y="209550"/>
            <a:ext cx="2553409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4676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2875" y="209550"/>
            <a:ext cx="76771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9:21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ne se repentirent pas de leurs meurtres,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leurs enchantements, ni de leur impudicité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leurs vols.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3946" y="209551"/>
            <a:ext cx="423422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217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7676" y="942974"/>
            <a:ext cx="624839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9:13 </a:t>
            </a: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sixième ange sonna de la trompette. Et j’entendis une voix venant des quatre cornes de l’autel d’or qui est devant Dieu,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540" y="123825"/>
            <a:ext cx="492801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1338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71499" y="590371"/>
            <a:ext cx="68294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30:1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feras un autel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brûler des parfums, tu le feras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bois d’acacia ;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58" y="252221"/>
            <a:ext cx="4232242" cy="63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6450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71499" y="590371"/>
            <a:ext cx="682942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30:2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longueur sera d’une coudée, et sa largeur d’une coudée ; il sera carré, et sa hauteur sera de deux coudées.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feras des cornes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sortiront de l’autel.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58" y="252221"/>
            <a:ext cx="4232242" cy="63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028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71499" y="590371"/>
            <a:ext cx="682942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30:3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le couvriras d’or pur, le dessus, les côtés tout autour et les cornes,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tu y feras une bordure d’or tout autour.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58" y="252221"/>
            <a:ext cx="4232242" cy="63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588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1" y="604420"/>
            <a:ext cx="624839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9:13 </a:t>
            </a: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disant au sixième ange qui avait </a:t>
            </a: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trompette : </a:t>
            </a: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Délie les quatre anges qui sont liés </a:t>
            </a: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 grand fleuve d’Euphrate.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540" y="123825"/>
            <a:ext cx="492801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3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275" y="3075712"/>
            <a:ext cx="117443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1:5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temps d’Hérode, roi de Judée, </a:t>
            </a:r>
          </a:p>
          <a:p>
            <a:r>
              <a:rPr lang="fr-BE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avait un sacrificateur, nommé Zacharie, de la classe d’</a:t>
            </a:r>
            <a:r>
              <a:rPr lang="fr-BE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Abia</a:t>
            </a:r>
            <a:r>
              <a:rPr lang="fr-BE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; sa femme était d’entre les filles d’Aaron, et s’appelait Elisabeth.</a:t>
            </a:r>
            <a:endParaRPr lang="nl-BE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68" y="152399"/>
            <a:ext cx="2560032" cy="36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0040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42900" y="3767435"/>
            <a:ext cx="1158139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Genèse 12:1 </a:t>
            </a:r>
            <a:endParaRPr lang="fr-BE" sz="4000" i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dit à Abram : </a:t>
            </a:r>
            <a:r>
              <a:rPr lang="fr-BE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Va-t-en</a:t>
            </a:r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 ton pays, de ta patrie, et de la maison de ton père, dans le pays que je te montrerai. 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247650"/>
            <a:ext cx="4523369" cy="41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9197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t="12606" r="31009" b="49323"/>
          <a:stretch/>
        </p:blipFill>
        <p:spPr>
          <a:xfrm>
            <a:off x="395478" y="619124"/>
            <a:ext cx="11336271" cy="4886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kstvak 2"/>
          <p:cNvSpPr txBox="1"/>
          <p:nvPr/>
        </p:nvSpPr>
        <p:spPr>
          <a:xfrm>
            <a:off x="1333500" y="5867400"/>
            <a:ext cx="355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Euphrate</a:t>
            </a:r>
            <a:endParaRPr lang="nl-BE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Rechte verbindingslijn met pijl 4"/>
          <p:cNvCxnSpPr/>
          <p:nvPr/>
        </p:nvCxnSpPr>
        <p:spPr bwMode="auto">
          <a:xfrm flipV="1">
            <a:off x="4067175" y="3162300"/>
            <a:ext cx="323850" cy="311467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1409291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1" y="604420"/>
            <a:ext cx="624839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9:15 </a:t>
            </a: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quatre anges qui étaient prêts </a:t>
            </a: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l’heure, le jour, </a:t>
            </a: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mois et l’année, furent déliés </a:t>
            </a: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qu’ils tuassent </a:t>
            </a: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tiers des hommes.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302697"/>
            <a:ext cx="4586287" cy="62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9658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6676" y="604420"/>
            <a:ext cx="624839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9:17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leurs bouches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sortait du feu,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fumée,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soufre.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279399"/>
            <a:ext cx="5495925" cy="63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9619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6676" y="604420"/>
            <a:ext cx="636269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9:16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nombre des cavaliers de l’armée était de deux myriades de myriades : j’en entendis le nombre.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FR" sz="20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fr-FR" sz="4400" i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= 2 x 10.000 x 10.000 </a:t>
            </a:r>
          </a:p>
          <a:p>
            <a:pPr algn="ctr"/>
            <a:r>
              <a:rPr lang="fr-FR" sz="4400" i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= 200.000.000</a:t>
            </a:r>
            <a:endParaRPr lang="nl-BE" sz="4400" i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92" y="228599"/>
            <a:ext cx="5445142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07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7701" y="295275"/>
            <a:ext cx="913447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9:20 </a:t>
            </a: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autres hommes qui ne furent pas tués par ces fléaux ne se repentirent pas des œuvres de leurs mains, de manière à ne point adorer les démons, et les idoles d’or, d’argent, d’airain, de pierre et de bois, qui ne peuvent ni voir, ni entendre, ni marcher ;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77788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47825" y="1485900"/>
            <a:ext cx="76771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9:21 </a:t>
            </a:r>
          </a:p>
          <a:p>
            <a:pPr algn="ct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ne se repentirent pas de leurs meurtres, </a:t>
            </a: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de leurs enchantements, ni de leur impudicité </a:t>
            </a:r>
          </a:p>
          <a:p>
            <a:pPr algn="ctr"/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de leurs vols.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45153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112776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vis un autre ange puissant,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descendait du ciel,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enveloppé d’une nuée ;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au-dessus de sa tête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était l’arc-en-ciel,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son visage était comme le soleil,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ses pieds comme des colonnes de feu.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37" y="241327"/>
            <a:ext cx="3043238" cy="4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684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112776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10:2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tenait dans sa main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petit livre ouvert.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posa son pied droit sur la mer,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son pied gauche sur la terre ;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8352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10:3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cria d’une voix forte, comme rugit un lion.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cria, les sept tonnerres firent entendre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leurs voix.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275" y="3590062"/>
            <a:ext cx="117443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1:8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Or, pendant qu’il s’acquittait </a:t>
            </a: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ses fonctions devant Dieu, </a:t>
            </a: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selon le tour de sa classe,</a:t>
            </a:r>
            <a:endParaRPr lang="nl-BE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152399"/>
            <a:ext cx="2762250" cy="39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1318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10:4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quand les sept tonnerres eurent fait entendre leurs voix, j’allais écrire ; et j’entendis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ciel une voix qui disait : Scelle ce qu’ont dit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sept tonnerres,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ne l’écris pas.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752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10:5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l’ange, que je voyais debout sur la mer et sur la terre,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leva sa main droite vers le ciel,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1069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10:6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jura par celui qui vit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siècles des siècles,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a créé le ciel et les choses qui y sont, la terre et les choses qui y sont, et la mer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choses qui y sont,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aurait plus de temps,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4192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10:7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qu’aux jours de la voix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septième ange, quand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sonnerait de la trompette,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mystère de Dieu s’accomplirait, comme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l’a annoncé à ses serviteurs, les prophètes.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8454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10:8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voix, que j’avais entendue du ciel, me parla de nouveau,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dit : Va, prends le petit livre ouvert dans la main de l’ange qui se tient debout sur la mer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sur la terre.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5994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10:9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j’allai vers l’ange, en lui disant de me donner le petit livre. Et il me dit : Prends-le,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avale-le ; il sera amer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tes entrailles,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dans ta bouche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sera doux comme du miel.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6463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10:10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pris le petit livre de la main de l’ange, et je l’avalai ;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fut dans ma bouche doux comme du miel,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quand je l’eus avalé,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mes entrailles furent remplies d’amertume.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328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10:11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Puis on me dit :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faut que tu prophétises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nouveau sur beaucoup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peuples, de nations,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langues, et de rois.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0298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10:4</a:t>
            </a: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quand les sept tonnerres eurent fait entendre leurs voix, j’allais écrire ; et j’entendis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ciel une voix qui disait : Scelle ce qu’ont dit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sept tonnerres,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ne l’écris pas. 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3038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2967335"/>
            <a:ext cx="115538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Daniel 12:4 </a:t>
            </a:r>
            <a:endParaRPr lang="fr-BE" sz="40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Toi, Daniel, tiens secrètes ces paroles, </a:t>
            </a:r>
          </a:p>
          <a:p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scelle le livre jusqu’au temps de la fin. Plusieurs alors le liront, </a:t>
            </a:r>
          </a:p>
          <a:p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connaissance augmentera.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261120"/>
            <a:ext cx="2657475" cy="32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2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275" y="3590062"/>
            <a:ext cx="117443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1:9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fut appelé par le sort, d’après </a:t>
            </a: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règle du sacerdoce, à entrer dans </a:t>
            </a: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temple du Seigneur pour offrir le parfum.</a:t>
            </a:r>
            <a:endParaRPr lang="nl-BE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152399"/>
            <a:ext cx="2762250" cy="39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992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210300" y="612421"/>
            <a:ext cx="569595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Actes 1:7 </a:t>
            </a:r>
            <a:endParaRPr lang="fr-BE" sz="4000" i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n’est pas à vous de connaître </a:t>
            </a:r>
          </a:p>
          <a:p>
            <a:pPr algn="ctr"/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temps </a:t>
            </a:r>
          </a:p>
          <a:p>
            <a:pPr algn="ctr"/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 les moments </a:t>
            </a:r>
          </a:p>
          <a:p>
            <a:pPr algn="ctr"/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le Père a fixés de sa propre autorité.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2"/>
          <a:stretch/>
        </p:blipFill>
        <p:spPr>
          <a:xfrm flipH="1">
            <a:off x="295275" y="206502"/>
            <a:ext cx="5565360" cy="641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8465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112776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10:2</a:t>
            </a: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tenait dans sa main </a:t>
            </a:r>
          </a:p>
          <a:p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 petit livre ouvert.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posa son pied droit sur la mer,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son pied gauche sur la terre ;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2980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219200" y="1583300"/>
            <a:ext cx="72675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Josué 1:3 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 lieu que foulera </a:t>
            </a: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plante de votre pied, </a:t>
            </a: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vous le donne, </a:t>
            </a: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je l’ai dit à Moïse. 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05"/>
          <a:stretch/>
        </p:blipFill>
        <p:spPr>
          <a:xfrm flipH="1">
            <a:off x="9391651" y="228599"/>
            <a:ext cx="2533650" cy="64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1460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10:5</a:t>
            </a: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l’ange, que je voyais debout sur la mer et sur la terre,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leva sa main droite vers le ciel,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5099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10:6</a:t>
            </a: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jura par celui qui vit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siècles des siècles,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a créé le ciel et les choses qui y sont, la terre et les choses qui y sont, et la mer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choses qui y sont,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aurait plus de temps,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8840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04825" y="80486"/>
            <a:ext cx="1125855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Pierre 3:9 </a:t>
            </a:r>
          </a:p>
          <a:p>
            <a:pPr algn="ctr"/>
            <a:endParaRPr lang="fr-BE" sz="1000" i="1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 smtClean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Seigneur ne tarde pas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l’accomplissement de la promesse, comme quelques-uns le croient ;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il use de patience envers vous,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voulant pas qu’aucun périsse,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voulant que tous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arrivent à la repentance.</a:t>
            </a:r>
            <a:endParaRPr lang="nl-BE" sz="4400" b="1" dirty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66150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4" y="374677"/>
            <a:ext cx="864870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10:5-7</a:t>
            </a:r>
            <a:endParaRPr lang="fr-BE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l’ange … </a:t>
            </a:r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jura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qu’il n’y aurait plus de temps, </a:t>
            </a:r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qu’aux jours de la voix du septième ange, quand il sonnerait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trompette, le mystère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 s’accomplirait,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l’a annoncé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ses serviteurs, les prophètes.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3422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8625" y="953185"/>
            <a:ext cx="66484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Amos 3:7 </a:t>
            </a:r>
            <a:endParaRPr lang="fr-BE" sz="4000" i="1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Seigneur, l’Éternel, ne fait rien Sans avoir révélé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secret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ses serviteurs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prophètes. 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9770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210300" y="612421"/>
            <a:ext cx="569595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Marc 4:11</a:t>
            </a:r>
            <a:endParaRPr lang="fr-BE" sz="4000" i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à vous </a:t>
            </a:r>
          </a:p>
          <a:p>
            <a:pPr algn="ctr"/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qu’a été donné </a:t>
            </a:r>
          </a:p>
          <a:p>
            <a:pPr algn="ctr"/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mystère du royaume de Dieu ; mais pour ceux qui sont dehors tout se passe en paraboles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2"/>
          <a:stretch/>
        </p:blipFill>
        <p:spPr>
          <a:xfrm flipH="1">
            <a:off x="295275" y="206502"/>
            <a:ext cx="5565360" cy="641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3456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3400" y="653534"/>
            <a:ext cx="1056322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MYSTÈRES RÉVÉLÉS </a:t>
            </a:r>
          </a:p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NOUVEAU TESTAMENT</a:t>
            </a:r>
            <a:r>
              <a:rPr lang="fr-BE" sz="400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fr-BE" sz="100" dirty="0">
              <a:ln>
                <a:solidFill>
                  <a:srgbClr val="FF0000"/>
                </a:solidFill>
              </a:ln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800" b="1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fr-BE" sz="4800" b="1" u="sng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</a:t>
            </a:r>
            <a:endParaRPr lang="fr-BE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</a:t>
            </a:r>
            <a:r>
              <a:rPr lang="fr-FR" sz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</a:t>
            </a:r>
            <a:r>
              <a:rPr lang="fr-FR" sz="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Romains 16:25</a:t>
            </a:r>
            <a:endParaRPr lang="fr-FR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 algn="ctr"/>
            <a:r>
              <a:rPr lang="fr-F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celui qui peut vous affermir </a:t>
            </a:r>
          </a:p>
          <a:p>
            <a:pPr lvl="1" algn="ctr"/>
            <a:r>
              <a:rPr lang="fr-F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selon mon Évangile </a:t>
            </a:r>
          </a:p>
          <a:p>
            <a:pPr lvl="1" algn="ctr"/>
            <a:r>
              <a:rPr lang="fr-F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prédication de Jésus-Christ, conformément à la révélation </a:t>
            </a:r>
          </a:p>
          <a:p>
            <a:pPr lvl="1" algn="ctr"/>
            <a:r>
              <a:rPr lang="fr-F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mystère caché pendant des siècles,</a:t>
            </a:r>
          </a:p>
        </p:txBody>
      </p:sp>
    </p:spTree>
    <p:extLst>
      <p:ext uri="{BB962C8B-B14F-4D97-AF65-F5344CB8AC3E}">
        <p14:creationId xmlns:p14="http://schemas.microsoft.com/office/powerpoint/2010/main" val="3303867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90500" y="2919710"/>
            <a:ext cx="11811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24:21 </a:t>
            </a:r>
          </a:p>
          <a:p>
            <a:pPr algn="ctr"/>
            <a:endParaRPr lang="fr-BE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détresse sera si grande </a:t>
            </a: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en a point eu de pareille </a:t>
            </a: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depuis le commencement du monde jusqu’à présent, et qu’il n’y en aura jamais.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9838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7675" y="4304437"/>
            <a:ext cx="117443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1:10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 la multitude du peuple était dehors en prière, à l’heure du parfum. </a:t>
            </a:r>
            <a:endParaRPr lang="nl-BE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0" y="152399"/>
            <a:ext cx="3219450" cy="462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545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76225" y="976610"/>
            <a:ext cx="111728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Romains 16:26</a:t>
            </a:r>
          </a:p>
          <a:p>
            <a:pPr algn="ctr"/>
            <a:endParaRPr lang="fr-BE" sz="1000" i="1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manifesté maintenant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les écrits des prophètes,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d’après l’ordre du Dieu éternel,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porté à la connaissance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toutes les nations,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qu’elles obéissent à la foi</a:t>
            </a:r>
            <a:r>
              <a:rPr lang="fr-BE" sz="4400" b="1" dirty="0">
                <a:solidFill>
                  <a:srgbClr val="FFFFFF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solidFill>
                <a:srgbClr val="FFFFFF"/>
              </a:solidFill>
              <a:effectLst>
                <a:glow rad="101600">
                  <a:srgbClr val="80008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06" y="130581"/>
            <a:ext cx="2079219" cy="20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5415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7699" y="2967335"/>
            <a:ext cx="109251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Corinthiens 2:7 </a:t>
            </a:r>
            <a:endParaRPr lang="fr-BE" sz="4000" b="1" i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Nous prêchons la sagesse de Dieu, mystérieuse et cachée, que Dieu, </a:t>
            </a:r>
          </a:p>
          <a:p>
            <a:r>
              <a:rPr lang="fr-BE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avant les siècles, avait destinée </a:t>
            </a:r>
          </a:p>
          <a:p>
            <a:r>
              <a:rPr lang="fr-BE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pour notre gloire</a:t>
            </a:r>
            <a:endParaRPr lang="nl-BE" sz="4400" b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18" y="161924"/>
            <a:ext cx="2783682" cy="33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4823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7699" y="2967335"/>
            <a:ext cx="109251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6:19</a:t>
            </a:r>
            <a:endParaRPr lang="fr-BE" sz="4000" b="1" i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Priez pour moi, afin qu’il me soit donné, quand j’ouvre la bouche, </a:t>
            </a: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faire connaître hardiment </a:t>
            </a: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librement le mystère de l’Évangile</a:t>
            </a:r>
            <a:endParaRPr lang="nl-BE" sz="4400" b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18" y="161924"/>
            <a:ext cx="2783682" cy="33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5287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0999" y="1671935"/>
            <a:ext cx="1092517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Colossiens 2:2</a:t>
            </a:r>
            <a:endParaRPr lang="fr-BE" sz="4000" b="1" i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afin qu’ils aient le cœur </a:t>
            </a: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rempli de consolation, </a:t>
            </a: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qu’ils soient unis dans la charité, </a:t>
            </a: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enrichis d’une pleine intelligence pour connaître le mystère de Dieu, savoir Christ </a:t>
            </a:r>
            <a:endParaRPr lang="nl-BE" sz="4400" b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18" y="161924"/>
            <a:ext cx="2783682" cy="33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4539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3399" y="2833985"/>
            <a:ext cx="109251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Colossiens 4:3</a:t>
            </a:r>
            <a:endParaRPr lang="fr-BE" sz="4000" b="1" i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afin que Dieu nous ouvre </a:t>
            </a: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une porte pour la parole, </a:t>
            </a: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 sorte que je puisse annoncer </a:t>
            </a:r>
          </a:p>
          <a:p>
            <a:r>
              <a:rPr lang="fr-FR" sz="4400" b="1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mystère de Christ</a:t>
            </a:r>
            <a:endParaRPr lang="nl-BE" sz="4400" b="1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18" y="161924"/>
            <a:ext cx="2783682" cy="33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005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3400" y="882134"/>
            <a:ext cx="1056322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MYSTÈRES RÉVÉLÉS </a:t>
            </a:r>
          </a:p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NOUVEAU TESTAMENT</a:t>
            </a:r>
            <a:r>
              <a:rPr lang="fr-BE" sz="400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fr-BE" sz="1000" dirty="0">
              <a:ln>
                <a:solidFill>
                  <a:srgbClr val="FF0000"/>
                </a:solidFill>
              </a:ln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800" b="1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fr-BE" sz="4800" b="1" u="sng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L’avenir </a:t>
            </a:r>
            <a:r>
              <a:rPr lang="fr-BE" sz="4800" b="1" u="sng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d’Israël</a:t>
            </a:r>
            <a:endParaRPr lang="fr-BE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</a:t>
            </a:r>
            <a:r>
              <a:rPr lang="fr-FR" sz="105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</a:t>
            </a:r>
            <a:r>
              <a:rPr lang="fr-F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Jean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1:29 </a:t>
            </a:r>
          </a:p>
          <a:p>
            <a:endParaRPr lang="fr-FR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L’Agneau de Dieu, </a:t>
            </a:r>
          </a:p>
          <a:p>
            <a:pPr lvl="1"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ôte le péché du monde.</a:t>
            </a:r>
          </a:p>
        </p:txBody>
      </p:sp>
    </p:spTree>
    <p:extLst>
      <p:ext uri="{BB962C8B-B14F-4D97-AF65-F5344CB8AC3E}">
        <p14:creationId xmlns:p14="http://schemas.microsoft.com/office/powerpoint/2010/main" val="280212027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57225" y="961936"/>
            <a:ext cx="108775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11:22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Considère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donc la bonté </a:t>
            </a:r>
            <a:endParaRPr lang="fr-BE" sz="4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sévérité de Dieu : </a:t>
            </a:r>
            <a:endParaRPr lang="fr-BE" sz="4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sévérité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envers ceux qui sont tombés, et bonté de Dieu envers toi, </a:t>
            </a:r>
            <a:endParaRPr lang="fr-BE" sz="4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demeures ferme dans cette bonté ; autrement, tu seras aussi retranché.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21691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76275" y="1847761"/>
            <a:ext cx="108775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11:23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Eux de même, s’ils ne persistent pas dans l’incrédulité, ils seront entés ;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Dieu est puissant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les enter de nouveau.</a:t>
            </a:r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234037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85800" y="914311"/>
            <a:ext cx="108775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11:24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 toi, tu as été coupé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l’olivier naturellement sauvage,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enté contrairement à ta nature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l’olivier franc, à plus forte raison eux seront-ils entés selon leur nature sur leur propre olivier.</a:t>
            </a:r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05879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95325" y="561886"/>
            <a:ext cx="1087755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11:25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je ne veux pas, frères,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vous ignoriez ce mystère,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que vous ne vous regardiez point comme sages, c’est qu’une partie d’Israël est tombée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l’endurcissement, jusqu’à ce que la totalité des païens soit entrée.</a:t>
            </a:r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3876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7675" y="3809137"/>
            <a:ext cx="117443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Luc 1:11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Alors un ange du Seigneur apparut </a:t>
            </a: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Zacharie, et se tint debout </a:t>
            </a: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droite de l’autel des parfums.</a:t>
            </a:r>
            <a:endParaRPr lang="nl-BE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5" y="266699"/>
            <a:ext cx="2323338" cy="40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722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66750" y="1590586"/>
            <a:ext cx="108775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11:26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ainsi tout Israël sera sauvé,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selon qu’il est écrit :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libérateur viendra de Sion,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détournera de Jacob les impiétés ;</a:t>
            </a:r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03534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38175" y="2228761"/>
            <a:ext cx="108775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11:27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ce sera mon alliance avec eux, Lorsque j’ôterai leurs péchés.</a:t>
            </a:r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35846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66750" y="1714411"/>
            <a:ext cx="108775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11:28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ce qui concerne l’Évangile,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sont ennemis à cause de vous ;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en ce qui concerne l’élection,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sont aimés à cause de leurs pères.</a:t>
            </a:r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134924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66750" y="2362111"/>
            <a:ext cx="108775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11:29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Dieu ne se repent pas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ses dons et de son appel.</a:t>
            </a:r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985117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3400" y="882134"/>
            <a:ext cx="105632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MYSTÈRES RÉVÉLÉS </a:t>
            </a:r>
          </a:p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NOUVEAU TESTAMENT</a:t>
            </a:r>
            <a:r>
              <a:rPr lang="fr-BE" sz="400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fr-BE" sz="1000" dirty="0">
              <a:ln>
                <a:solidFill>
                  <a:srgbClr val="FF0000"/>
                </a:solidFill>
              </a:ln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800" b="1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3. </a:t>
            </a:r>
            <a:r>
              <a:rPr lang="fr-BE" sz="4800" b="1" u="sng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L’avenir des croyants</a:t>
            </a:r>
            <a:endParaRPr lang="fr-BE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1 Corinthiens 15:51 </a:t>
            </a:r>
          </a:p>
          <a:p>
            <a:pPr lvl="1"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je vous dis un mystère : </a:t>
            </a:r>
          </a:p>
          <a:p>
            <a:pPr lvl="1"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ne mourrons pas tous, </a:t>
            </a:r>
          </a:p>
          <a:p>
            <a:pPr lvl="1"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tous nous serons changés</a:t>
            </a:r>
          </a:p>
        </p:txBody>
      </p:sp>
    </p:spTree>
    <p:extLst>
      <p:ext uri="{BB962C8B-B14F-4D97-AF65-F5344CB8AC3E}">
        <p14:creationId xmlns:p14="http://schemas.microsoft.com/office/powerpoint/2010/main" val="206375877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700" y="1071086"/>
            <a:ext cx="1152525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Jean 3:2 </a:t>
            </a:r>
            <a:endParaRPr lang="fr-BE" sz="4000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Bien-aimés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nous sommes maintenant enfants de Dieu, et ce que nous serons </a:t>
            </a:r>
            <a:endParaRPr lang="fr-BE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n’a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pas encore été manifesté ; </a:t>
            </a:r>
            <a:endParaRPr lang="fr-BE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savons que, </a:t>
            </a:r>
            <a:endParaRPr lang="fr-BE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lorsque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 sera manifesté, </a:t>
            </a:r>
            <a:endParaRPr lang="fr-BE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serons semblables à lui, </a:t>
            </a:r>
            <a:endParaRPr lang="fr-BE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parce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nous le verrons tel qu’il est. </a:t>
            </a:r>
            <a:endParaRPr lang="nl-BE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190500"/>
            <a:ext cx="2185987" cy="150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432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790825" y="6210300"/>
            <a:ext cx="659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Matthieu 2:11 ; Luc 2:16</a:t>
            </a:r>
            <a:endParaRPr lang="nl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78130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447675" y="4429810"/>
            <a:ext cx="1167765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chemeClr val="bg1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Luc 2:46 </a:t>
            </a:r>
            <a:r>
              <a:rPr lang="fr-BE" sz="4000" i="1" dirty="0" smtClean="0">
                <a:solidFill>
                  <a:schemeClr val="bg1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endParaRPr lang="fr-BE" sz="800" i="1" dirty="0">
              <a:solidFill>
                <a:schemeClr val="bg1"/>
              </a:solidFill>
              <a:effectLst>
                <a:glow rad="101600">
                  <a:srgbClr val="FF9900">
                    <a:alpha val="60000"/>
                  </a:srgb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99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dans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FF99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temple, assis au milieu </a:t>
            </a:r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99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FF99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docteurs, les écoutant et les interrogeant.</a:t>
            </a:r>
            <a:endParaRPr lang="nl-BE" sz="4400" b="1" dirty="0">
              <a:solidFill>
                <a:schemeClr val="bg1"/>
              </a:solidFill>
              <a:effectLst>
                <a:glow rad="101600">
                  <a:srgbClr val="FF99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306134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57200" y="3164681"/>
            <a:ext cx="11277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10:38 </a:t>
            </a:r>
            <a:endParaRPr lang="fr-BE" sz="4000" i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4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Nazareth, </a:t>
            </a:r>
            <a:endParaRPr lang="fr-BE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allait de lieu en lieu faisant du bien </a:t>
            </a:r>
            <a:endParaRPr lang="fr-BE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guérissant tous ceux </a:t>
            </a:r>
            <a:endParaRPr lang="fr-BE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étaient sous l’empire du diable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2710"/>
            <a:ext cx="38100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0516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81995" y="4844534"/>
            <a:ext cx="9913291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Marc 16:6 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8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 </a:t>
            </a:r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Nazareth, qui a été crucifié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6109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65450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15064" y="453509"/>
            <a:ext cx="6619120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28:7 </a:t>
            </a:r>
          </a:p>
          <a:p>
            <a:pPr algn="r"/>
            <a:endParaRPr lang="fr-BE" sz="8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ressuscité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morts</a:t>
            </a:r>
            <a:r>
              <a:rPr lang="fr-B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112645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1450" y="0"/>
            <a:ext cx="74295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1:9</a:t>
            </a:r>
          </a:p>
          <a:p>
            <a:endParaRPr lang="fr-BE" sz="1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fut élevé pendant qu’ils le regardaient, et une nuée le déroba à leurs yeux.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5652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275" y="5033486"/>
            <a:ext cx="1152525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Jean 3:2 </a:t>
            </a:r>
            <a:endParaRPr lang="fr-BE" sz="4000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verrons tel qu’il est. </a:t>
            </a:r>
            <a:endParaRPr lang="nl-BE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13" y="304800"/>
            <a:ext cx="76738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091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275" y="5033486"/>
            <a:ext cx="1152525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Pierre 5:10</a:t>
            </a:r>
            <a:endParaRPr lang="fr-BE" sz="4000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sa gloire éternelle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6125" y="307847"/>
            <a:ext cx="4844796" cy="62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6216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275" y="1693674"/>
            <a:ext cx="115252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Jean 3:2 </a:t>
            </a:r>
            <a:endParaRPr lang="fr-BE" sz="4000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Bien-aimés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nous sommes maintenant enfants de Dieu, et ce que nous serons </a:t>
            </a:r>
            <a:endParaRPr lang="fr-BE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n’a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pas encore été manifesté ; </a:t>
            </a:r>
            <a:endParaRPr lang="fr-BE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savons que, </a:t>
            </a:r>
            <a:endParaRPr lang="fr-BE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lorsque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 sera manifesté, </a:t>
            </a:r>
            <a:endParaRPr lang="fr-BE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</a:t>
            </a:r>
            <a:r>
              <a:rPr lang="fr-BE" sz="4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serons semblables à </a:t>
            </a:r>
            <a:r>
              <a:rPr lang="fr-BE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lui</a:t>
            </a:r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975" y="307847"/>
            <a:ext cx="1472946" cy="18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6553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23949" y="1714411"/>
            <a:ext cx="1122997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Corinthiens 3:18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qui, le visage découvert, contemplons comme dans un miroir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gloire du Seigneur,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sommes transformés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même image, de gloire en gloire, comme par le Seigneur, l’Esprit.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00026"/>
            <a:ext cx="1028700" cy="167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5749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850" y="3729335"/>
            <a:ext cx="100012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Philippiens</a:t>
            </a:r>
            <a:r>
              <a:rPr lang="fr-BE" sz="4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3:20</a:t>
            </a:r>
          </a:p>
          <a:p>
            <a:endParaRPr lang="fr-BE" sz="1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Notre </a:t>
            </a:r>
            <a:r>
              <a:rPr lang="fr-BE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cité à nous est dans les cieux, d’où nous attendons aussi comme Sauveur le Seigneur Jésus-Christ,</a:t>
            </a:r>
            <a:endParaRPr lang="nl-BE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5" y="285750"/>
            <a:ext cx="5248275" cy="39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7911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76224" y="3072110"/>
            <a:ext cx="113823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Philippiens</a:t>
            </a:r>
            <a:r>
              <a:rPr lang="fr-BE" sz="4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3:21</a:t>
            </a:r>
          </a:p>
          <a:p>
            <a:endParaRPr lang="fr-BE" sz="1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transformera </a:t>
            </a:r>
          </a:p>
          <a:p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corps de notre humiliation, </a:t>
            </a:r>
          </a:p>
          <a:p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le rendant semblable </a:t>
            </a:r>
          </a:p>
          <a:p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corps de sa gloire</a:t>
            </a:r>
            <a:endParaRPr lang="nl-BE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1" y="28575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9380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09600" y="257086"/>
            <a:ext cx="1130617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Corinthiens 15:51-52 </a:t>
            </a:r>
            <a:endParaRPr lang="fr-BE" sz="4000" i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7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serons changés, </a:t>
            </a:r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instant,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clin d’œil, à la dernière trompette. La trompette sonnera, et les morts ressusciteront incorruptibles,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nous, nous serons changés. </a:t>
            </a:r>
            <a:endParaRPr lang="nl-BE" sz="4400" b="1" dirty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7" y="3977452"/>
            <a:ext cx="3126708" cy="273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3108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7675" y="3124111"/>
            <a:ext cx="11306175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Corinthiens 15:53 </a:t>
            </a:r>
            <a:endParaRPr lang="fr-BE" sz="4000" i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7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il faut que ce corps corruptible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revête l’incorruptibilité,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que ce corps mortel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revête l’immortalité.</a:t>
            </a:r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491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943350" y="0"/>
            <a:ext cx="86010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8:3</a:t>
            </a:r>
          </a:p>
          <a:p>
            <a:pPr algn="ctr"/>
            <a:endParaRPr lang="nl-BE" sz="1000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un autre ange vint,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il se tint sur l’autel,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ayant un encensoir d’or ;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lui donna beaucoup de parfums, afin qu’il les offrît, avec les prières de tous les saints, sur l’autel d’or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est devant le trône. </a:t>
            </a:r>
            <a:endParaRPr lang="nl-BE" sz="4400" b="1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53516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0" y="2457361"/>
            <a:ext cx="1130617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Thessaloniciens 4:15 </a:t>
            </a:r>
            <a:endParaRPr lang="fr-BE" sz="4000" i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7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Voici, en effet, ce que nous vous déclarons d’après la parole du Seigneur : nous les vivants, restés pour l’avènement du Seigneur, nous ne devancerons pas ceux qui sont morts.</a:t>
            </a:r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66923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0" y="2457361"/>
            <a:ext cx="1130617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Thessaloniciens 4:16 </a:t>
            </a:r>
            <a:endParaRPr lang="fr-BE" sz="4000" i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7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Seigneur lui-même, à un signal donné, à la voix d’un archange, et au son de la trompette de Dieu, descendra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ciel, et les morts en Christ ressusciteront premièrement.</a:t>
            </a:r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315207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09575" y="1781086"/>
            <a:ext cx="11306175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Thessaloniciens 4:17 </a:t>
            </a:r>
            <a:endParaRPr lang="fr-BE" sz="4000" i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7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Ensuite, nous les vivants,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serons restés, nous serons tous ensemble enlevés avec eux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des nuées, à la rencontre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Seigneur dans les airs, et ainsi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serons toujours avec le Seigneur.</a:t>
            </a:r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5962697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12250" y="767834"/>
            <a:ext cx="1030342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MYSTÈRES RÉVÉLÉS </a:t>
            </a:r>
          </a:p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NOUVEAU TESTAMENT</a:t>
            </a:r>
          </a:p>
          <a:p>
            <a:pPr algn="ctr"/>
            <a:endParaRPr lang="fr-BE" sz="1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800" b="1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4. La volonté de Dieu </a:t>
            </a:r>
            <a:endParaRPr lang="fr-BE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1:7</a:t>
            </a:r>
            <a:endParaRPr lang="fr-FR" sz="4000" u="sng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FR" sz="1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lui nous avons la rédemption </a:t>
            </a:r>
          </a:p>
          <a:p>
            <a:pPr algn="ctr"/>
            <a:r>
              <a:rPr lang="fr-F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son sang, la rémission des péchés, selon la richesse de sa grâce,</a:t>
            </a:r>
          </a:p>
        </p:txBody>
      </p:sp>
    </p:spTree>
    <p:extLst>
      <p:ext uri="{BB962C8B-B14F-4D97-AF65-F5344CB8AC3E}">
        <p14:creationId xmlns:p14="http://schemas.microsoft.com/office/powerpoint/2010/main" val="382681799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23875" y="662285"/>
            <a:ext cx="112871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Ephésiens 1:8</a:t>
            </a:r>
          </a:p>
          <a:p>
            <a:pPr algn="ctr"/>
            <a:endParaRPr lang="fr-BE" sz="8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Dieu a répandue abondamment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nous par toute espèce de sagesse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d’intelligence,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301892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23875" y="662285"/>
            <a:ext cx="112871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Ephésiens 1:9</a:t>
            </a:r>
          </a:p>
          <a:p>
            <a:pPr algn="ctr"/>
            <a:endParaRPr lang="fr-BE" sz="8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faisant connaître </a:t>
            </a:r>
          </a:p>
          <a:p>
            <a:pPr algn="ctr"/>
            <a:r>
              <a:rPr lang="fr-FR" sz="4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mystère de sa volonté</a:t>
            </a:r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selon le bienveillant dessein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avait formé en lui-même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050952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59875" y="463034"/>
            <a:ext cx="103034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MYSTÈRES RÉVÉLÉS </a:t>
            </a:r>
          </a:p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NOUVEAU TESTAMENT</a:t>
            </a:r>
          </a:p>
          <a:p>
            <a:pPr algn="ctr"/>
            <a:endParaRPr lang="fr-BE" sz="1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800" b="1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5. L’appel des païens</a:t>
            </a:r>
            <a:endParaRPr lang="fr-BE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3:3</a:t>
            </a:r>
            <a:endParaRPr lang="fr-BE" sz="4000" i="1" u="sng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par révélation </a:t>
            </a:r>
          </a:p>
          <a:p>
            <a:pPr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j’ai eu connaissance du mystère sur lequel je viens d’écrire </a:t>
            </a:r>
          </a:p>
          <a:p>
            <a:pPr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peu de mots.</a:t>
            </a:r>
          </a:p>
        </p:txBody>
      </p:sp>
    </p:spTree>
    <p:extLst>
      <p:ext uri="{BB962C8B-B14F-4D97-AF65-F5344CB8AC3E}">
        <p14:creationId xmlns:p14="http://schemas.microsoft.com/office/powerpoint/2010/main" val="16829674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38175" y="1652885"/>
            <a:ext cx="10820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3:4</a:t>
            </a:r>
          </a:p>
          <a:p>
            <a:pPr algn="ctr"/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les lisant, vous pouvez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représenter l’intelligence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j’ai du mystère de Christ.</a:t>
            </a:r>
            <a:endParaRPr lang="nl-BE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664616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0" y="1824335"/>
            <a:ext cx="113347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3:6</a:t>
            </a:r>
          </a:p>
          <a:p>
            <a:pPr algn="ctr"/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mystère, c’est que les païens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 cohéritiers, forment un même corps, et participent à la même promesse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Jésus-Christ par l’Évangile</a:t>
            </a:r>
            <a:endParaRPr lang="nl-BE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51706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0" y="1824335"/>
            <a:ext cx="113347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3:9</a:t>
            </a:r>
          </a:p>
          <a:p>
            <a:pPr algn="ctr"/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de mettre en lumière quelle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la dispensation du mystère caché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tout temps en Dieu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a créé toutes choses</a:t>
            </a:r>
            <a:endParaRPr lang="nl-BE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601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400050" y="1002387"/>
            <a:ext cx="946785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BE" sz="4000" cap="all" dirty="0"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fr-BE" sz="4000" dirty="0">
                <a:latin typeface="Arial" panose="020B0604020202020204" pitchFamily="34" charset="0"/>
                <a:ea typeface="Times New Roman" panose="02020603050405020304" pitchFamily="18" charset="0"/>
              </a:rPr>
              <a:t>pocalypse 5:8</a:t>
            </a:r>
          </a:p>
          <a:p>
            <a:pPr lvl="0"/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quatre êtres vivants </a:t>
            </a:r>
          </a:p>
          <a:p>
            <a:pPr lvl="0"/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vingt-quatre vieillards </a:t>
            </a:r>
          </a:p>
          <a:p>
            <a:pPr lvl="0"/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prosternèrent devant l’agneau, tenant chacun une harpe </a:t>
            </a:r>
          </a:p>
          <a:p>
            <a:pPr lvl="0"/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des coupes d’or </a:t>
            </a:r>
          </a:p>
          <a:p>
            <a:pPr lvl="0"/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remplies de parfums, </a:t>
            </a:r>
          </a:p>
          <a:p>
            <a:pPr lvl="0"/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sont les prières des saints.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6" y="249173"/>
            <a:ext cx="3698177" cy="27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7230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0525" y="1871960"/>
            <a:ext cx="113347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Ephésiens 5:32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mystère est grand ;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dis cela par rapport à Christ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l’Église.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010596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100" y="1529060"/>
            <a:ext cx="113347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Colossiens 1:26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mystère caché de tout temps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dans tous les âges,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révélé maintenant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ses saints,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05437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95449" y="805160"/>
            <a:ext cx="845820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Colossiens 1:27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qui Dieu a voulu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faire connaître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quelle est la glorieuse richesse de ce mystère parmi les païens, savoir : Christ en vous, l’espérance de la gloire.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960840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3400" y="882134"/>
            <a:ext cx="1056322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MYSTÈRES RÉVÉLÉS </a:t>
            </a:r>
          </a:p>
          <a:p>
            <a:pPr algn="ctr"/>
            <a:r>
              <a:rPr lang="fr-BE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NOUVEAU </a:t>
            </a:r>
            <a:r>
              <a:rPr lang="fr-BE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TESTAMENT</a:t>
            </a:r>
            <a:r>
              <a:rPr lang="fr-BE" sz="400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fr-BE" sz="4000" dirty="0" smtClean="0">
              <a:ln>
                <a:solidFill>
                  <a:srgbClr val="FF0000"/>
                </a:solidFill>
              </a:ln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dirty="0">
              <a:ln>
                <a:solidFill>
                  <a:srgbClr val="FF0000"/>
                </a:solidFill>
              </a:ln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800" b="1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6. </a:t>
            </a:r>
            <a:r>
              <a:rPr lang="fr-BE" sz="4800" b="1" u="sng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L’iniquité</a:t>
            </a:r>
            <a:endParaRPr lang="fr-BE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2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Thessaloniciens 2:7 </a:t>
            </a:r>
          </a:p>
          <a:p>
            <a:endParaRPr lang="fr-FR" sz="1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mystère de l’iniquité agit déjà ; </a:t>
            </a:r>
          </a:p>
          <a:p>
            <a:pPr lvl="1"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faut seulement que celui qui le </a:t>
            </a:r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retient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encore ait disparu</a:t>
            </a:r>
            <a:endParaRPr lang="nl-BE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32467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18783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810464"/>
            <a:ext cx="1065847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Daniel 10:12</a:t>
            </a:r>
          </a:p>
          <a:p>
            <a:endParaRPr lang="fr-BE" sz="8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Dès </a:t>
            </a:r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premier jour </a:t>
            </a:r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où </a:t>
            </a:r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as eu </a:t>
            </a:r>
            <a:endParaRPr lang="fr-BE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cœur de comprendre, et de t’humilier </a:t>
            </a: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</a:t>
            </a:r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ton Dieu, </a:t>
            </a:r>
            <a:endParaRPr lang="fr-BE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tes </a:t>
            </a:r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paroles ont été entendues, </a:t>
            </a:r>
            <a:endParaRPr lang="fr-BE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à cause de tes paroles </a:t>
            </a:r>
            <a:endParaRPr lang="fr-BE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viens.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19698" r="33994"/>
          <a:stretch/>
        </p:blipFill>
        <p:spPr>
          <a:xfrm>
            <a:off x="8883399" y="247650"/>
            <a:ext cx="3051426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74404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5724" y="2448639"/>
            <a:ext cx="1219200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Daniel 10:13</a:t>
            </a:r>
          </a:p>
          <a:p>
            <a:endParaRPr lang="fr-BE" sz="8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chef du royaume de Perse </a:t>
            </a: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m’a résisté vingt et un jours ; </a:t>
            </a: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voici, </a:t>
            </a:r>
            <a:r>
              <a:rPr lang="fr-FR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Micaël</a:t>
            </a:r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l’un des principaux chefs, est venu à mon secours, et je suis demeuré là auprès des rois de Perse.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19698" r="33994"/>
          <a:stretch/>
        </p:blipFill>
        <p:spPr>
          <a:xfrm>
            <a:off x="8236739" y="247650"/>
            <a:ext cx="3698086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4054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91793" y="1253609"/>
            <a:ext cx="5421997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4000" dirty="0" smtClean="0">
                <a:solidFill>
                  <a:schemeClr val="bg1"/>
                </a:solidFill>
                <a:effectLst>
                  <a:glow rad="101600">
                    <a:srgbClr val="80008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Thessaloniciens 5:17</a:t>
            </a:r>
          </a:p>
          <a:p>
            <a:endParaRPr lang="fr-BE" dirty="0">
              <a:solidFill>
                <a:schemeClr val="bg1"/>
              </a:solidFill>
              <a:effectLst>
                <a:glow rad="101600">
                  <a:srgbClr val="800080">
                    <a:alpha val="60000"/>
                  </a:srgb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Priez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sans </a:t>
            </a:r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8000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cesse.</a:t>
            </a:r>
            <a:endParaRPr lang="nl-BE" sz="4400" b="1" dirty="0">
              <a:solidFill>
                <a:schemeClr val="bg1"/>
              </a:solidFill>
              <a:effectLst>
                <a:glow rad="101600">
                  <a:srgbClr val="80008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307106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04825" y="1019086"/>
            <a:ext cx="111061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Ephésiens 6:12 </a:t>
            </a:r>
            <a:endParaRPr lang="fr-BE" sz="4000" i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8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n’avons pas à lutter contre la chair et le sang, mais contre les dominations, contre les autorités, </a:t>
            </a:r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contre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princes de ce monde de ténèbres, </a:t>
            </a:r>
            <a:endParaRPr lang="fr-BE" sz="4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contre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esprits méchants </a:t>
            </a:r>
            <a:endParaRPr lang="fr-BE" sz="4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lieux célestes.</a:t>
            </a:r>
            <a:endParaRPr lang="nl-BE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34157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781675" y="166756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4:2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avoir jeûné quarante jours </a:t>
            </a:r>
            <a:endParaRPr lang="fr-BE" sz="4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quarante nuits, </a:t>
            </a:r>
            <a:endParaRPr lang="fr-BE" sz="4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eut faim.</a:t>
            </a:r>
            <a:endParaRPr lang="nl-BE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66700"/>
            <a:ext cx="496062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08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328687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9548" y="3867835"/>
            <a:ext cx="117443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4:3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tentateur, s’étant approché, lui </a:t>
            </a:r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dit :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 </a:t>
            </a:r>
            <a:r>
              <a:rPr lang="fr-FR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es Fils de Dieu, </a:t>
            </a:r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ordonne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ces pierres deviennent des pains.</a:t>
            </a:r>
            <a:endParaRPr lang="nl-BE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2" y="202322"/>
            <a:ext cx="5476875" cy="36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1272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52625" y="2339975"/>
            <a:ext cx="116776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6:13</a:t>
            </a: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toutes les armes </a:t>
            </a:r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Dieu,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pouvoir résister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mauvais jour,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tenir ferme après avoir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surmonté.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5596"/>
          <a:stretch/>
        </p:blipFill>
        <p:spPr>
          <a:xfrm>
            <a:off x="9286875" y="158750"/>
            <a:ext cx="2486025" cy="27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05230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809750" y="1520825"/>
            <a:ext cx="57626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6:14</a:t>
            </a:r>
          </a:p>
          <a:p>
            <a:endParaRPr lang="fr-FR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ayez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vos reins la vérité pour </a:t>
            </a:r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ceinture ;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revêtez la cuirasse de la justice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5596"/>
          <a:stretch/>
        </p:blipFill>
        <p:spPr>
          <a:xfrm>
            <a:off x="7762875" y="168275"/>
            <a:ext cx="4257675" cy="46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1436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552575" y="1444625"/>
            <a:ext cx="62103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6:15</a:t>
            </a:r>
          </a:p>
          <a:p>
            <a:endParaRPr lang="fr-FR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mettez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chaussure à vos pieds le zèle que donne </a:t>
            </a:r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l’Évangile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paix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5596"/>
          <a:stretch/>
        </p:blipFill>
        <p:spPr>
          <a:xfrm>
            <a:off x="7762875" y="168275"/>
            <a:ext cx="4257675" cy="46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5911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47825" y="1435100"/>
            <a:ext cx="62103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6:16</a:t>
            </a:r>
          </a:p>
          <a:p>
            <a:endParaRPr lang="fr-FR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prenez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par-dessus tout cela le bouclier de la foi, avec lequel vous pourrez éteindre tous les traits enflammés du malin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5596"/>
          <a:stretch/>
        </p:blipFill>
        <p:spPr>
          <a:xfrm>
            <a:off x="7762875" y="168275"/>
            <a:ext cx="4257675" cy="46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6586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33575" y="1501775"/>
            <a:ext cx="62103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6:17</a:t>
            </a:r>
          </a:p>
          <a:p>
            <a:endParaRPr lang="fr-FR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prenez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casque du salut,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l’épée de l’Esprit, qui est la parole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5596"/>
          <a:stretch/>
        </p:blipFill>
        <p:spPr>
          <a:xfrm>
            <a:off x="7762875" y="168275"/>
            <a:ext cx="4257675" cy="46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28166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819275" y="1482725"/>
            <a:ext cx="62103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6:18</a:t>
            </a:r>
          </a:p>
          <a:p>
            <a:endParaRPr lang="fr-FR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Faites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tout temps par l’Esprit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toutes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sortes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prières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supplications.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5596"/>
          <a:stretch/>
        </p:blipFill>
        <p:spPr>
          <a:xfrm>
            <a:off x="7762875" y="168275"/>
            <a:ext cx="4257675" cy="46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78076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00050" y="2967335"/>
            <a:ext cx="114490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Luc </a:t>
            </a:r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13:11</a:t>
            </a:r>
          </a:p>
          <a:p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y avait là une femme possédée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esprit qui la rendait infirme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depuis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dix-huit ans ; elle était courbée,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pouvait pas du tout se redresser.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159" y="104775"/>
            <a:ext cx="2584103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6934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1000" y="3605510"/>
            <a:ext cx="114490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Luc </a:t>
            </a:r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13:12</a:t>
            </a:r>
          </a:p>
          <a:p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Lorsqu’il la vit,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 lui adressa la parole, et lui dit : Femme, tu es délivrée de ton infirmité.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74" y="104775"/>
            <a:ext cx="3633787" cy="47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4456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1000" y="3605510"/>
            <a:ext cx="114490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Luc </a:t>
            </a:r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13:13</a:t>
            </a:r>
          </a:p>
          <a:p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lui imposa les mains.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l’instant elle se redressa,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glorifia Dieu.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74" y="104775"/>
            <a:ext cx="3633787" cy="47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47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41571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62000" y="2331706"/>
            <a:ext cx="5562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Luc </a:t>
            </a:r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13:16</a:t>
            </a:r>
          </a:p>
          <a:p>
            <a:pPr algn="ctr"/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Satan (la) tenait liée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depuis dix-huit ans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4700" y="200025"/>
            <a:ext cx="4910136" cy="64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5180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4" y="137636"/>
            <a:ext cx="1145857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16:21</a:t>
            </a:r>
          </a:p>
          <a:p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commença à faire connaître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ses disciples qu’il fallait qu’il allât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Jérusalem, qu’il souffrît beaucoup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part des anciens, des principaux sacrificateurs et des scribes,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fût mis à mort,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ressuscitât le troisième jour.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5"/>
          <a:stretch/>
        </p:blipFill>
        <p:spPr>
          <a:xfrm>
            <a:off x="10096499" y="206502"/>
            <a:ext cx="1880235" cy="21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2711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099" y="128111"/>
            <a:ext cx="1145857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16:22</a:t>
            </a:r>
          </a:p>
          <a:p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Pierre, l’ayant pris à part,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mit à le reprendre, et dit :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Dieu ne plaise, Seigneur !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 ne t’arrivera pas.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2893" y="1343024"/>
            <a:ext cx="3476032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81023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099" y="128111"/>
            <a:ext cx="1145857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16:23</a:t>
            </a:r>
          </a:p>
          <a:p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Jésus, se retournant,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dit à Pierre :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Arrière de moi, Satan !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m’es en scandale ;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tes pensées ne sont pas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pensées de Dieu,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celles des hommes.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2893" y="1343024"/>
            <a:ext cx="3476032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3728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4" y="2724835"/>
            <a:ext cx="1153477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Thessaloniciens 2:7 </a:t>
            </a:r>
            <a:endParaRPr lang="fr-BE" sz="4000" i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8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BE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mystère de l’iniquité agit </a:t>
            </a:r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déjà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431285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83700" y="1034534"/>
            <a:ext cx="1030342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MYSTÈRES RÉVÉLÉS </a:t>
            </a:r>
          </a:p>
          <a:p>
            <a:pPr algn="ctr"/>
            <a:r>
              <a:rPr lang="fr-BE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NOUVEAU TESTAMENT</a:t>
            </a:r>
          </a:p>
          <a:p>
            <a:pPr algn="ctr"/>
            <a:endParaRPr lang="fr-BE" sz="1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800" b="1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7. </a:t>
            </a:r>
            <a:r>
              <a:rPr lang="fr-BE" sz="4800" b="1" u="sng" dirty="0" smtClean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foi</a:t>
            </a:r>
            <a:endParaRPr lang="fr-BE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Timothée 3:9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le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mystère de la foi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conscience pure.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2661062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61962" y="3053060"/>
            <a:ext cx="112680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Romains 3:20</a:t>
            </a:r>
          </a:p>
          <a:p>
            <a:pPr algn="ctr"/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nul ne sera justifié devant lui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œuvres de la loi …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l’homme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justifié par la foi,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sans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œuvres de la loi.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4" y="295274"/>
            <a:ext cx="2686050" cy="263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04193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0025" y="1062335"/>
            <a:ext cx="1199197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Galates 2:16</a:t>
            </a:r>
          </a:p>
          <a:p>
            <a:pPr algn="ctr"/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sachant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ce n’est pas par les œuvres de la loi que l’homme est justifié, mais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foi en Jésus-Christ, nous aussi nous avons cru en Jésus-Christ, afin d’être justifiés par la foi en Christ et non par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œuvres de la loi, parce que nulle chair ne sera justifiée par les œuvres de la loi.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152400"/>
            <a:ext cx="847724" cy="8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5564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6200" y="1376660"/>
            <a:ext cx="119919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Ephésiens 2:8</a:t>
            </a:r>
          </a:p>
          <a:p>
            <a:pPr algn="ctr"/>
            <a:endParaRPr lang="fr-BE" sz="10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c’est par la grâce </a:t>
            </a:r>
            <a:endParaRPr lang="fr-FR" sz="4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002060">
                    <a:alpha val="60000"/>
                  </a:srgb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êtes sauvés, </a:t>
            </a:r>
            <a:endParaRPr lang="fr-FR" sz="4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002060">
                    <a:alpha val="60000"/>
                  </a:srgb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moyen de la foi. </a:t>
            </a:r>
            <a:endParaRPr lang="fr-FR" sz="4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002060">
                    <a:alpha val="60000"/>
                  </a:srgb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 ne vient pas de vous, </a:t>
            </a:r>
            <a:endParaRPr lang="fr-FR" sz="4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002060">
                    <a:alpha val="60000"/>
                  </a:srgb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</a:t>
            </a:r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don de Dieu</a:t>
            </a:r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BE" sz="4400" b="1" dirty="0"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933483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6675" y="2367260"/>
            <a:ext cx="119919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Ephésiens 2:9</a:t>
            </a:r>
          </a:p>
          <a:p>
            <a:pPr algn="ctr"/>
            <a:endParaRPr lang="fr-BE" sz="10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n’est point par les œuvres,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que personne ne se glorifie.</a:t>
            </a:r>
            <a:endParaRPr lang="nl-BE" sz="4400" b="1" dirty="0"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9930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809559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099" y="2967335"/>
            <a:ext cx="113252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Romains 1:16</a:t>
            </a:r>
          </a:p>
          <a:p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n’ai point honte de l’Évangile : </a:t>
            </a:r>
            <a:endParaRPr lang="fr-BE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puissance de Dieu </a:t>
            </a:r>
            <a:endParaRPr lang="fr-BE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salut de quiconque croit, </a:t>
            </a:r>
            <a:endParaRPr lang="fr-BE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Juif premièrement, puis du Grec, 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3087" y="190499"/>
            <a:ext cx="2471738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86093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9099" y="2967335"/>
            <a:ext cx="113252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Romains 1:17</a:t>
            </a:r>
          </a:p>
          <a:p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parce qu’en lui est révélée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justice de Dieu par la foi et pour la foi, selon qu’il est écrit :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juste vivra par la foi.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3087" y="190499"/>
            <a:ext cx="2471738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5922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8624" y="1400086"/>
            <a:ext cx="1128712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Timothée 3:16 </a:t>
            </a:r>
            <a:endParaRPr lang="fr-BE" sz="4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mystère de la piété est grand : </a:t>
            </a:r>
          </a:p>
          <a:p>
            <a:pPr algn="ctr"/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qui a été manifesté en chair, </a:t>
            </a:r>
          </a:p>
          <a:p>
            <a:pPr algn="ctr"/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justifié par l’Esprit, vu des anges, </a:t>
            </a:r>
          </a:p>
          <a:p>
            <a:pPr algn="ctr"/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prêché aux Gentils, cru dans le monde, élevé dans la gloire.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968302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7700" y="1748135"/>
            <a:ext cx="109061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Chroniques 32:32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reste des actions d’Ezéchias,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ses œuvres de piété,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écrit dans la vision </a:t>
            </a:r>
            <a:endParaRPr lang="fr-BE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prophète Esaïe</a:t>
            </a:r>
            <a:r>
              <a:rPr lang="fr-B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593328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85800" y="1605260"/>
            <a:ext cx="109061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Chroniques 35:26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reste des actions de Josias,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ses œuvres de piété,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telles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les prescrit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loi de l’Éternel, </a:t>
            </a:r>
            <a:r>
              <a:rPr lang="fr-B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8728656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85800" y="1605260"/>
            <a:ext cx="109061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Chroniques 35:27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ses premières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ses dernières actions,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écrit dans le livre des rois d’Israël et de Juda.  </a:t>
            </a:r>
            <a:r>
              <a:rPr lang="fr-BE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7128804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85775" y="2948285"/>
            <a:ext cx="108775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Néhémie 13:14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N’oublie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pas mes actes de piété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l’égard de la maison de mon Dieu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choses qui doivent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être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observées !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6400" y="289559"/>
            <a:ext cx="2524125" cy="30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23002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657225" y="343585"/>
            <a:ext cx="10820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Osée 6:6 </a:t>
            </a:r>
            <a:endParaRPr lang="fr-BE" i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J’aime la piété et non les sacrifices, </a:t>
            </a: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connaissance de Dieu </a:t>
            </a:r>
          </a:p>
          <a:p>
            <a:pPr algn="ctr"/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plus que les holocaustes.</a:t>
            </a:r>
            <a:r>
              <a:rPr lang="fr-BE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3235669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85775" y="1762810"/>
            <a:ext cx="110394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6:2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 donc que tu fais l’aumône, </a:t>
            </a: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sonne pas de la trompette devant toi, comme font les hypocrites </a:t>
            </a: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les synagogues et dans les rues, afin d’être glorifiés par les hommes. 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9274" y="292100"/>
            <a:ext cx="2486025" cy="22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9503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85775" y="1762810"/>
            <a:ext cx="110394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6:5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Lorsque vous priez, ne soyez pas comme les hypocrites, qui aiment à prier debout dans les synagogues </a:t>
            </a: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aux coins des rues, pour être vus </a:t>
            </a: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hommes. 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9274" y="292100"/>
            <a:ext cx="2486025" cy="22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66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32297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85775" y="1762810"/>
            <a:ext cx="110394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6:16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Lorsque vous jeûnez, ne prenez pas </a:t>
            </a: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air triste, comme les hypocrites, </a:t>
            </a: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se rendent le visage tout défait, </a:t>
            </a: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montrer aux hommes </a:t>
            </a: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qu’ils jeûnent. 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9274" y="292100"/>
            <a:ext cx="2486025" cy="22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8670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52450" y="3353485"/>
            <a:ext cx="1103947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Timothée 3:5 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ayant l’apparence de la piété, </a:t>
            </a:r>
          </a:p>
          <a:p>
            <a:r>
              <a:rPr lang="fr-BE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reniant ce qui en fait la force. Éloigne-toi de ces hommes-là.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6633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300" y="292100"/>
            <a:ext cx="381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02470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10:8</a:t>
            </a: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voix, que j’avais entendue du ciel, me parla de nouveau,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dit : Va, prends le petit livre ouvert dans la main de l’ange qui se tient debout sur la mer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sur la terre. 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241328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4666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10:9</a:t>
            </a: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j’allai vers l’ange, en lui disant de me donner le petit livre. Et il me dit : Prends-le,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avale-le ; il sera amer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tes entrailles,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dans ta bouche </a:t>
            </a: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sera doux comme du miel.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4" y="117503"/>
            <a:ext cx="2917632" cy="43893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5" b="11537"/>
          <a:stretch/>
        </p:blipFill>
        <p:spPr>
          <a:xfrm>
            <a:off x="9036244" y="4621672"/>
            <a:ext cx="2917632" cy="204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6002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10:10</a:t>
            </a:r>
            <a:endParaRPr lang="fr-BE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pris le petit livre de la main de l’ange, et je l’avalai ;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fut dans ma bouche doux comme du miel,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je l’eus avalé,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mes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entrailles furent remplies d’amertume. 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4" y="117503"/>
            <a:ext cx="2917632" cy="43893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5" b="11537"/>
          <a:stretch/>
        </p:blipFill>
        <p:spPr>
          <a:xfrm>
            <a:off x="9036244" y="4621672"/>
            <a:ext cx="2917632" cy="204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53365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0" y="3267760"/>
            <a:ext cx="89916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2:9</a:t>
            </a:r>
          </a:p>
          <a:p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regardai, et voici, </a:t>
            </a:r>
            <a:endParaRPr lang="fr-BE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BE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main était étendue vers moi, et elle tenait un livre en rouleau. 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5" y="261937"/>
            <a:ext cx="1866900" cy="580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6789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0525" y="1924735"/>
            <a:ext cx="92773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2:10</a:t>
            </a:r>
          </a:p>
          <a:p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 déploya devant moi,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était écrit en dedans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en dehors ; des lamentations, des plaintes et des gémissements y étaient écrits.</a:t>
            </a:r>
            <a:r>
              <a:rPr lang="fr-BE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5" y="261937"/>
            <a:ext cx="1866900" cy="580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28522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09575" y="2497333"/>
            <a:ext cx="92773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3:1</a:t>
            </a:r>
          </a:p>
          <a:p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me dit : Fils de l’homme,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mange ce que tu trouves,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mange ce rouleau, et va,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parle à la maison d’Israël !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5" y="261937"/>
            <a:ext cx="1866900" cy="580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27550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0525" y="3851550"/>
            <a:ext cx="92773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3:2</a:t>
            </a:r>
          </a:p>
          <a:p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J’ouvris la bouche,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me fit manger ce rouleau.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5" y="261937"/>
            <a:ext cx="1866900" cy="580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01127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09575" y="542208"/>
            <a:ext cx="927735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3:3</a:t>
            </a:r>
          </a:p>
          <a:p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me dit : Fils de l’homme,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nourris ton ventre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remplis tes entrailles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ce rouleau que je te donne !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le mangeai,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fut dans ma bouche </a:t>
            </a:r>
          </a:p>
          <a:p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doux comme du miel. 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5" y="261937"/>
            <a:ext cx="1866900" cy="580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32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0" y="3648760"/>
            <a:ext cx="115443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25:9 </a:t>
            </a:r>
            <a:endParaRPr lang="fr-BE" sz="4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ferez le tabernacle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tous ses ustensiles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d’après le modèle que je vais te montrer.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51" y="285750"/>
            <a:ext cx="60741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779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66850" y="1498875"/>
            <a:ext cx="92773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3:10</a:t>
            </a:r>
          </a:p>
          <a:p>
            <a:pPr algn="ctr"/>
            <a:endParaRPr lang="fr-BE" sz="1000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Fils de l’homme, </a:t>
            </a:r>
          </a:p>
          <a:p>
            <a:pPr algn="ctr"/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reçois dans ton cœur </a:t>
            </a:r>
          </a:p>
          <a:p>
            <a:pPr algn="ctr"/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écoute de tes oreilles </a:t>
            </a:r>
          </a:p>
          <a:p>
            <a:pPr algn="ctr"/>
            <a:r>
              <a:rPr lang="fr-F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toutes les paroles que je te dirai !</a:t>
            </a:r>
            <a:endParaRPr lang="nl-BE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547863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5749" y="1060477"/>
            <a:ext cx="864870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10:11</a:t>
            </a:r>
            <a:endParaRPr lang="fr-BE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Puis on me dit :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faut que tu prophétises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nouveau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beaucoup de peuples,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nations, de langues, </a:t>
            </a:r>
            <a:endParaRPr lang="fr-FR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rois.</a:t>
            </a:r>
            <a:endParaRPr lang="nl-BE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3" y="193703"/>
            <a:ext cx="2917632" cy="4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174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0524" y="2957810"/>
            <a:ext cx="114585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11:1</a:t>
            </a:r>
          </a:p>
          <a:p>
            <a:pPr algn="r"/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On me donna un roseau </a:t>
            </a:r>
          </a:p>
          <a:p>
            <a:pPr algn="r"/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semblable à une verge, en disant : </a:t>
            </a:r>
          </a:p>
          <a:p>
            <a:pPr algn="r"/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Lève-toi, et mesure le temple de Dieu, l’autel, et ceux qui y adorent. 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4498"/>
            <a:ext cx="4631086" cy="346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60124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49" y="2433935"/>
            <a:ext cx="114585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11:2</a:t>
            </a:r>
          </a:p>
          <a:p>
            <a:pPr algn="r"/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le parvis extérieur du temple, laisse-le en dehors, et ne le mesure pas ; car il a été donné aux nations,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elles fouleront aux pieds la ville sainte pendant quarante-deux mois.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4498"/>
            <a:ext cx="3676650" cy="27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94642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111480"/>
            <a:ext cx="4253872" cy="662753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95300" y="1686308"/>
            <a:ext cx="67722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nl-BE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sanctuaire</a:t>
            </a:r>
            <a:endParaRPr lang="nl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Longueur</a:t>
            </a:r>
            <a:r>
              <a:rPr lang="nl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 27,5 m</a:t>
            </a:r>
          </a:p>
          <a:p>
            <a:pPr algn="ctr"/>
            <a:r>
              <a:rPr lang="nl-BE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Largeur</a:t>
            </a:r>
            <a:r>
              <a:rPr lang="nl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 9 m</a:t>
            </a:r>
          </a:p>
          <a:p>
            <a:pPr algn="ctr"/>
            <a:r>
              <a:rPr lang="nl-BE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Hauteur</a:t>
            </a:r>
            <a:r>
              <a:rPr lang="nl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 18 m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82584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485775" y="738485"/>
            <a:ext cx="108394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Zacharie 2:1 </a:t>
            </a:r>
            <a:endParaRPr lang="fr-BE" sz="4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levai les yeux et je regardai,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voici, il y avait un homme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tenant dans la main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cordeau pour mesurer.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1" y="352425"/>
            <a:ext cx="2203894" cy="26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8742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61975" y="966311"/>
            <a:ext cx="1110615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Luc 21:24 </a:t>
            </a:r>
            <a:endParaRPr lang="fr-BE" sz="4000" i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tomberont sous le tranchant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l’épée, ils seront emmenés captifs parmi toutes les nations,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Jérusalem sera foulée aux pieds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les nations, jusqu’à ce que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temps des nations soient accomplis.</a:t>
            </a:r>
            <a:endParaRPr lang="nl-BE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613827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23925" y="2353360"/>
            <a:ext cx="103155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Daniel 9:26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chef qui viendra </a:t>
            </a:r>
            <a:endParaRPr lang="fr-BE" sz="4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détruira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ville et le sanctuaire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638152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700" y="610285"/>
            <a:ext cx="1163002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Daniel 9:27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fera une solide alliance avec plusieurs pour une semaine, et durant la moitié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semaine il fera cesser le sacrifice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l’offrande ; le dévastateur commettra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choses les plus abominables,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jusqu’à ce que la ruine et ce qui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 été résolu fondent sur le dévastateur.</a:t>
            </a:r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5649587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52474" y="2843510"/>
            <a:ext cx="110585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11:3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BE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donnerai à mes deux témoins </a:t>
            </a:r>
            <a:endParaRPr lang="fr-BE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BE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pouvoir de prophétiser, </a:t>
            </a:r>
            <a:endParaRPr lang="fr-BE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revêtus </a:t>
            </a:r>
            <a:r>
              <a:rPr lang="fr-BE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sacs, </a:t>
            </a:r>
            <a:endParaRPr lang="fr-BE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pendant </a:t>
            </a:r>
            <a:r>
              <a:rPr lang="fr-BE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mille deux cent soixante jours.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3350" y="323849"/>
            <a:ext cx="405764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jbelstudies\Maps charts photos cliparts etc\Revelation\APOCALYPSE 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3060"/>
            <a:ext cx="8610600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58346" y="2799490"/>
            <a:ext cx="1147530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  <a:r>
              <a:rPr lang="en-US" sz="4400" b="1" u="sng" dirty="0" err="1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séries</a:t>
            </a:r>
            <a:r>
              <a:rPr lang="en-US" sz="4400" b="1" u="sng" dirty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 7 </a:t>
            </a:r>
            <a:r>
              <a:rPr lang="en-US" sz="4400" b="1" u="sng" dirty="0" err="1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jugements</a:t>
            </a:r>
            <a:endParaRPr lang="en-US" sz="4400" b="1" u="sng" dirty="0">
              <a:ln w="6600">
                <a:solidFill>
                  <a:srgbClr val="3333CC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FF">
                    <a:alpha val="60000"/>
                  </a:srgbClr>
                </a:glow>
                <a:outerShdw dist="38100" dir="2700000" algn="tl" rotWithShape="0">
                  <a:srgbClr val="3333CC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200" b="1" dirty="0">
              <a:ln w="6600">
                <a:solidFill>
                  <a:srgbClr val="3333CC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FF">
                    <a:alpha val="60000"/>
                  </a:srgbClr>
                </a:glow>
                <a:outerShdw dist="38100" dir="2700000" algn="tl" rotWithShape="0">
                  <a:srgbClr val="3333CC"/>
                </a:outerShdw>
              </a:effectLst>
              <a:latin typeface="Arial" panose="020B0604020202020204" pitchFamily="34" charset="0"/>
            </a:endParaRPr>
          </a:p>
          <a:p>
            <a:r>
              <a:rPr lang="en-US" sz="4400" b="1" dirty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4400" b="1" dirty="0" err="1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</a:rPr>
              <a:t>sceaux</a:t>
            </a:r>
            <a:endParaRPr lang="en-US" sz="4400" b="1" dirty="0">
              <a:ln w="6600">
                <a:solidFill>
                  <a:srgbClr val="3333CC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FF">
                    <a:alpha val="60000"/>
                  </a:srgbClr>
                </a:glow>
                <a:outerShdw dist="38100" dir="2700000" algn="tl" rotWithShape="0">
                  <a:srgbClr val="3333CC"/>
                </a:outerShdw>
              </a:effectLst>
              <a:latin typeface="Arial" panose="020B0604020202020204" pitchFamily="34" charset="0"/>
            </a:endParaRPr>
          </a:p>
          <a:p>
            <a:r>
              <a:rPr lang="en-US" sz="4400" b="1" dirty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4400" b="1" dirty="0" err="1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</a:rPr>
              <a:t>trompettes</a:t>
            </a:r>
            <a:endParaRPr lang="en-US" sz="4400" b="1" dirty="0">
              <a:ln w="6600">
                <a:solidFill>
                  <a:srgbClr val="3333CC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FF">
                    <a:alpha val="60000"/>
                  </a:srgbClr>
                </a:glow>
                <a:outerShdw dist="38100" dir="2700000" algn="tl" rotWithShape="0">
                  <a:srgbClr val="3333CC"/>
                </a:outerShdw>
              </a:effectLst>
              <a:latin typeface="Arial" panose="020B0604020202020204" pitchFamily="34" charset="0"/>
            </a:endParaRPr>
          </a:p>
          <a:p>
            <a:r>
              <a:rPr lang="en-US" sz="4400" b="1" dirty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</a:rPr>
              <a:t>7 coupes</a:t>
            </a:r>
            <a:endParaRPr lang="nl-BE" sz="4400" b="1" dirty="0">
              <a:ln w="6600">
                <a:solidFill>
                  <a:srgbClr val="3333CC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FF">
                    <a:alpha val="60000"/>
                  </a:srgbClr>
                </a:glow>
                <a:outerShdw dist="38100" dir="2700000" algn="tl" rotWithShape="0">
                  <a:srgbClr val="3333CC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87" y="3842874"/>
            <a:ext cx="1802633" cy="206561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21" y="3842874"/>
            <a:ext cx="2362110" cy="20656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32" y="3843759"/>
            <a:ext cx="2702647" cy="20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13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2967335"/>
            <a:ext cx="115538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Psaume 141:2 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ma prière soit devant ta face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l’encens,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l’élévation de mes mains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l’offrande du soir !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4924" y="247650"/>
            <a:ext cx="2962275" cy="325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4285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52474" y="2843510"/>
            <a:ext cx="110585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11:4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sont les deux oliviers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deux chandeliers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se tiennent devant le Seigneur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terre.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3350" y="323849"/>
            <a:ext cx="405764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72382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42924" y="2224385"/>
            <a:ext cx="110585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11:5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 quelqu’un veut leur faire du mal,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feu sort de leur bouche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dévore leurs ennemis ;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si quelqu’un veut leur faire du mal,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faut qu’il soit tué de cette manière.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2974" y="323850"/>
            <a:ext cx="3248024" cy="24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56558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4" y="951309"/>
            <a:ext cx="1105852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11:6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ont le pouvoir de fermer le ciel,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qu’il ne tombe point de pluie pendant les jours de leur prophétie ;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ont le pouvoir de changer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eaux en sang, et de frapper la terre de toute espèce de plaie,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chaque fois qu’ils le voudront.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1250" y="323850"/>
            <a:ext cx="1809748" cy="13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90166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9549" y="3704034"/>
            <a:ext cx="1183957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11:7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ils auront achevé leur témoignage, la bête qui monte de l’abîme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fera la guerre, les vaincra, et les tuera.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8425" y="323850"/>
            <a:ext cx="5362573" cy="402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8387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9549" y="2884884"/>
            <a:ext cx="1183957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11:8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leurs cadavres seront sur la place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grande ville, qui est appelée,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un sens spirituel, Sodome et Egypte, là même où leur Seigneur a été crucifié.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2399" y="323850"/>
            <a:ext cx="4038598" cy="30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93234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4" y="1570434"/>
            <a:ext cx="118395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11:9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hommes d’entre les peuples,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tribus, les langues, et les nations, verront leurs cadavres pendant trois jours et demi, et ils ne permettront pas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leurs cadavres soient mis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un sépulcre.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0699" y="323850"/>
            <a:ext cx="2400297" cy="18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72917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4" y="1570434"/>
            <a:ext cx="118395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11:10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cause d’eux les habitants de la terre se réjouiront et seront dans l’allégresse, et ils s’enverront des présents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uns aux autres, parce que ces deux prophètes ont tourmenté les habitants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terre.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0699" y="323850"/>
            <a:ext cx="2400297" cy="18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30183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4" y="1570434"/>
            <a:ext cx="118205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11:11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les trois jours et demi,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esprit de vie, venant de Dieu,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entra en eux, et ils se tinrent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leurs pieds ;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une grande crainte s’empara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ceux qui les voyaient.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0699" y="323850"/>
            <a:ext cx="2400297" cy="18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50328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2942034"/>
            <a:ext cx="118205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11:12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entendirent du ciel une voix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leur disait : Montez ici !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montèrent au ciel dans la nuée ;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leurs ennemis les virent.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3324" y="323850"/>
            <a:ext cx="4257671" cy="31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687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941784"/>
            <a:ext cx="1182052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11:13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cette heure-là, il y eut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grand tremblement de terre,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dixième partie de la ville, tomba ;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sept mille hommes furent tués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ce tremblement de terre,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autres furent effrayés </a:t>
            </a: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donnèrent gloire au Dieu du ciel.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0724" y="323850"/>
            <a:ext cx="2200270" cy="16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0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8625" y="3681710"/>
            <a:ext cx="113157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Hébreux 8:1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avons un … souverain sacrificateur, qui s’est assis à la droite du trône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majesté divine dans les cieux,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04800"/>
            <a:ext cx="5210175" cy="38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5501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52474" y="2843510"/>
            <a:ext cx="110585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11:3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donnerai à mes deux témoins </a:t>
            </a: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pouvoir de prophétiser, </a:t>
            </a: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revêtus de sacs, </a:t>
            </a: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pendant mille deux cent soixante jours.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3350" y="323849"/>
            <a:ext cx="405764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00201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95300" y="1995785"/>
            <a:ext cx="1076325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13:5 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lui fut donné une bouche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proférait des paroles arrogantes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des blasphèmes ;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lui fut donné le pouvoir d’agir pendant quarante-deux mois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49" y="243185"/>
            <a:ext cx="2581275" cy="237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9947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38149" y="881360"/>
            <a:ext cx="1117282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7:25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prononcera des paroles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contre le Très-Haut,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opprimera les saints du Très Haut,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espérera changer les temps et la loi ; et les saints seront livrés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entre ses mains pendant un temps,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temps, et la moitié d’un temps.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1" y="243185"/>
            <a:ext cx="2943224" cy="270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23635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52398" y="0"/>
            <a:ext cx="12039601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12:7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3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j’entendis l’homme vêtu de lin,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se tenait au-dessus des eaux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fleuve ; il leva vers les cieux sa main droite et sa main gauche, et il jura par celui qui vit éternellement que ce sera dans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temps, des temps, et la moitié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 temps, et que toutes ces choses finiront quand la force du peuple saint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sera entièrement brisée.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740" y="224135"/>
            <a:ext cx="2085859" cy="191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8577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52474" y="2843510"/>
            <a:ext cx="110585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11:3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donnerai à mes deux témoins </a:t>
            </a: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pouvoir de prophétiser, </a:t>
            </a: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revêtus de sacs, </a:t>
            </a: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pendant mille deux cent soixante jours.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3350" y="323849"/>
            <a:ext cx="405764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03401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85775" y="2715310"/>
            <a:ext cx="104584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Hébreux 9:27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est réservé aux hommes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mourir une seule fois,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quoi vient le jugement</a:t>
            </a:r>
            <a:r>
              <a:rPr lang="fr-BE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5869313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49" y="3620185"/>
            <a:ext cx="71723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Genèse 5:24 </a:t>
            </a:r>
            <a:endParaRPr lang="fr-BE" sz="40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Hénoc</a:t>
            </a:r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marcha avec Dieu ; puis il ne fut plus, </a:t>
            </a: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parce que Dieu le prit.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11" y="221130"/>
            <a:ext cx="3936564" cy="392361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91870"/>
            <a:ext cx="3748087" cy="46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64393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3082" y="224909"/>
            <a:ext cx="117641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Rois </a:t>
            </a:r>
            <a:r>
              <a:rPr lang="fr-BE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2:11 </a:t>
            </a:r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Elie monta au ciel dans un tourbillon.</a:t>
            </a:r>
            <a:r>
              <a:rPr lang="fr-BE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7958584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3639235"/>
            <a:ext cx="10744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Deutéronome 34:5</a:t>
            </a: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Moïse, serviteur de l’Éternel, mourut là, dans le pays de Moab, </a:t>
            </a: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selon l’ordre de l’Éternel.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4244"/>
            <a:ext cx="4942713" cy="383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13461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275" y="2924860"/>
            <a:ext cx="111061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Deutéronome 34:6</a:t>
            </a: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l’Éternel l’enterra dans la vallée, </a:t>
            </a: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pays de Moab, vis-à-vis de Beth-</a:t>
            </a:r>
            <a:r>
              <a:rPr lang="fr-FR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Peor</a:t>
            </a:r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 Personne n’a connu son sépulcre jusqu’à ce jour.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05" y="224245"/>
            <a:ext cx="4131008" cy="32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22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1000" y="3014960"/>
            <a:ext cx="113157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Hébreux 8:2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ministre du sanctuaire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du véritable tabernacle,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a été dressé par le Seigneur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non par un homme.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528" y="304800"/>
            <a:ext cx="4440247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3208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4" y="951309"/>
            <a:ext cx="1105852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11:6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ont le pouvoir de fermer le ciel,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qu’il ne tombe point de pluie pendant les jours de leur prophétie ;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ont le pouvoir de changer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eaux en sang, et de frapper la terre de toute espèce de plaie,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chaque fois qu’ils le voudront.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1250" y="323850"/>
            <a:ext cx="1809748" cy="13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33758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2967335"/>
            <a:ext cx="88296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Matthieu 17:1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prit avec lui Pierre, Jacques, et Jean, son frère,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les conduisit à l’écart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haute montagne.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114300"/>
            <a:ext cx="4165356" cy="550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85822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2967335"/>
            <a:ext cx="107061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Matthieu 17:2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fut transfiguré devant eux ;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visage resplendit comme le soleil, et ses vêtements devinrent blancs comme la lumière.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784" y="114300"/>
            <a:ext cx="3177321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45279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650" y="4314825"/>
            <a:ext cx="107061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Matthieu 17:3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voici, Moïse et Elie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apparurent, s’entretenant avec lui.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6" y="114300"/>
            <a:ext cx="4174880" cy="551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7344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38174" y="2029510"/>
            <a:ext cx="109061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Malachie 4:5 </a:t>
            </a:r>
            <a:endParaRPr lang="fr-BE" sz="4000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Voici, je vous enverrai Elie, le prophète, Avant que le jour de l’Éternel arrive, </a:t>
            </a:r>
          </a:p>
          <a:p>
            <a:pPr algn="ctr"/>
            <a:r>
              <a:rPr lang="fr-BE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jour grand et redoutable.</a:t>
            </a:r>
            <a:endParaRPr lang="nl-BE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69030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4925110"/>
            <a:ext cx="1102995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Jean 1:21</a:t>
            </a:r>
          </a:p>
          <a:p>
            <a:endParaRPr lang="fr-BE" sz="1000" i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Es-tu Elie ? Et il dit : Je ne le suis point.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9" r="47360"/>
          <a:stretch/>
        </p:blipFill>
        <p:spPr>
          <a:xfrm flipH="1">
            <a:off x="9001125" y="276224"/>
            <a:ext cx="2838451" cy="50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63054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2971800"/>
            <a:ext cx="106299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17:10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disciples lui firent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cette question :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Pourquoi donc les scribes disent-ils qu’Elie doit venir premièrement ?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9"/>
          <a:stretch/>
        </p:blipFill>
        <p:spPr>
          <a:xfrm>
            <a:off x="8477250" y="352143"/>
            <a:ext cx="3362325" cy="39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56423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8625" y="3577876"/>
            <a:ext cx="106299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17:11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répondit :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est vrai qu’Elie doit venir,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rétablir toutes choses.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9"/>
          <a:stretch/>
        </p:blipFill>
        <p:spPr>
          <a:xfrm>
            <a:off x="7998462" y="352143"/>
            <a:ext cx="3841113" cy="45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77271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8625" y="3577876"/>
            <a:ext cx="106299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17:12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je vous dis qu’Elie est déjà venu, qu’ils ne l’ont pas reconnu, et qu’ils l’ont traité comme ils ont voulu.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9"/>
          <a:stretch/>
        </p:blipFill>
        <p:spPr>
          <a:xfrm>
            <a:off x="8734425" y="352144"/>
            <a:ext cx="3105150" cy="36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86623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8625" y="3577876"/>
            <a:ext cx="106299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17:13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disciples comprirent alors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leur parlait de Jean-Baptiste.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9"/>
          <a:stretch/>
        </p:blipFill>
        <p:spPr>
          <a:xfrm>
            <a:off x="8734425" y="352144"/>
            <a:ext cx="3105150" cy="36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5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57200" y="4248835"/>
            <a:ext cx="116395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30:1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feras un autel pour brûler des parfums, tu le feras de bois d’acacia ;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11" y="200025"/>
            <a:ext cx="3445063" cy="46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62394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8625" y="3577876"/>
            <a:ext cx="106299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11:14 </a:t>
            </a:r>
            <a:endParaRPr lang="fr-BE" sz="40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 vous voulez le comprendre,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lui qui est l’Elie qui devait venir.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9"/>
          <a:stretch/>
        </p:blipFill>
        <p:spPr>
          <a:xfrm>
            <a:off x="8734425" y="352144"/>
            <a:ext cx="3105150" cy="36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6658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38150" y="4273201"/>
            <a:ext cx="106299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Luc 1:17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marchera devant Dieu avec l’esprit </a:t>
            </a: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puissance d’Elie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456" y="228599"/>
            <a:ext cx="3752469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18426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52474" y="2843510"/>
            <a:ext cx="110585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11:3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donnerai à mes deux témoins </a:t>
            </a: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pouvoir de prophétiser, </a:t>
            </a:r>
          </a:p>
          <a:p>
            <a:r>
              <a:rPr lang="fr-BE" sz="4400" b="1" u="sng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revêtus de sacs</a:t>
            </a:r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r>
              <a:rPr lang="fr-BE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pendant mille deux cent soixante jours.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3350" y="323849"/>
            <a:ext cx="405764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27504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5" y="3610660"/>
            <a:ext cx="114490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Genèse 37:4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déchira ses vêtements,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mit un sac sur ses reins,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porta longtemps le deuil de son fils.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1050" y="276909"/>
            <a:ext cx="3519487" cy="46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6075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7175" y="1521618"/>
            <a:ext cx="114490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Rois 21:27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avoir entendu les paroles d’Elie, Achab déchira ses vêtements,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mit un sac sur son corps, et il jeûna ;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couchait avec ce sac </a:t>
            </a:r>
            <a:r>
              <a:rPr lang="fr-BE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7425" y="176212"/>
            <a:ext cx="2114550" cy="205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8343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1925" y="2134285"/>
            <a:ext cx="114490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Rois 19:1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Lorsque le roi Ezéchias eut entendu cela, il déchira ses vêtements,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couvrit d’un sac,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alla dans la maison de l’Éternel.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243078"/>
            <a:ext cx="1424559" cy="25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1120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1925" y="2134285"/>
            <a:ext cx="11449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Esther 4:1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Mardochée, ayant appris tout ce qui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passait, déchira ses vêtements, s’enveloppa d’un sac et se couvrit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cendre. Puis il alla au milieu de la ville en poussant avec force des cris amers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299" y="152399"/>
            <a:ext cx="2429933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59538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2875" y="3153460"/>
            <a:ext cx="114490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Job 16:15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J’ai cousu un sac sur ma peau ; </a:t>
            </a: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J’ai roulé ma tête dans la poussière.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89" y="419100"/>
            <a:ext cx="2532236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09884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33726" y="2972485"/>
            <a:ext cx="8686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Psaume 30:11 </a:t>
            </a:r>
            <a:endParaRPr lang="fr-BE" sz="4000" i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as changé mes lamentations en allégresse,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as délié mon sac,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m’as ceint de joie</a:t>
            </a:r>
            <a:endParaRPr lang="nl-BE" sz="4400" b="1" dirty="0"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" y="114300"/>
            <a:ext cx="2718816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19167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42924" y="2224385"/>
            <a:ext cx="110585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11:5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 quelqu’un veut leur faire du mal,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feu sort de leur bouche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dévore leurs ennemis ;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si quelqu’un veut leur faire du mal,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faut qu’il soit tué de cette manière.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2974" y="323850"/>
            <a:ext cx="3248024" cy="24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9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4" y="3072647"/>
            <a:ext cx="116395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30:2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longueur sera d’une coudée,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sa largeur d’une coudée; il sera carré,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sa hauteur sera de deux coudées.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feras des cornes qui sortiront de l’autel.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200025"/>
            <a:ext cx="2486024" cy="33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74960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9549" y="3704034"/>
            <a:ext cx="1183957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11:7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ils auront achevé leur témoignage, la bête qui monte de l’abîme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fera la guerre, les vaincra, et les tuera.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8425" y="323850"/>
            <a:ext cx="5362573" cy="402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79504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9549" y="2884884"/>
            <a:ext cx="1183957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11:8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leurs cadavres seront sur la place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grande ville, qui est appelée,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un sens spirituel, Sodome et Egypte, là même où leur Seigneur a été crucifié.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2399" y="323850"/>
            <a:ext cx="4038598" cy="30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5637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4" y="1570434"/>
            <a:ext cx="118395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11:9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hommes d’entre les peuples,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tribus, les langues, et les nations, verront leurs cadavres pendant trois jours et demi, et ils ne permettront pas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leurs cadavres soient mis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un sépulcre.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0699" y="323850"/>
            <a:ext cx="2400297" cy="18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17929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4" y="1570434"/>
            <a:ext cx="118395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11:10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cause d’eux les habitants de la terre se réjouiront et seront dans l’allégresse, et ils s’enverront des présents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uns aux autres, parce que ces deux prophètes ont tourmenté les habitants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terre.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0699" y="323850"/>
            <a:ext cx="2400297" cy="18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5826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4" y="1570434"/>
            <a:ext cx="118205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11:11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les trois jours et demi,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esprit de vie, venant de Dieu,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entra en eux, et ils se tinrent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leurs pieds ;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une grande crainte s’empara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ceux qui les voyaient.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0699" y="323850"/>
            <a:ext cx="2400297" cy="18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88863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2942034"/>
            <a:ext cx="118205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11:12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entendirent du ciel une voix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leur disait : Montez ici !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montèrent au ciel dans la nuée ;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leurs ennemis les virent.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3324" y="323850"/>
            <a:ext cx="4257671" cy="31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80724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941784"/>
            <a:ext cx="1182052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11:13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cette heure-là, il y eut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grand tremblement de terre,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dixième partie de la ville, tomba ;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sept mille hommes furent tués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ce tremblement de terre,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autres furent effrayés </a:t>
            </a:r>
          </a:p>
          <a:p>
            <a:r>
              <a:rPr lang="fr-FR" sz="4400" b="1" spc="50" dirty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donnèrent gloire au Dieu du ciel.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0724" y="323850"/>
            <a:ext cx="2200270" cy="16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86695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85775" y="4189809"/>
            <a:ext cx="118205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11:14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second malheur est passé. </a:t>
            </a:r>
          </a:p>
          <a:p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Voici, le troisième malheur vient bientôt. 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2500" y="342900"/>
            <a:ext cx="3295651" cy="43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51352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28674" y="1681460"/>
            <a:ext cx="110585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11:15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septième ange sonna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trompette. Et il y eut dans le ciel de fortes voix qui disaient :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royaume du monde est remis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notre Seigneur et à son Christ ;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régnera aux siècles des siècles. 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800080">
                    <a:alpha val="40000"/>
                  </a:srgbClr>
                </a:glo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2" y="161925"/>
            <a:ext cx="2136424" cy="28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16521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14399" y="3007042"/>
            <a:ext cx="110585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11:16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vingt-quatre vieillards,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étaient assis devant Dieu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leurs trônes, se prosternèrent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leurs faces, et ils adorèrent Dieu, 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800080">
                    <a:alpha val="40000"/>
                  </a:srgbClr>
                </a:glo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6" y="268224"/>
            <a:ext cx="4874514" cy="32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11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4" y="3644147"/>
            <a:ext cx="116395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30:3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le couvriras d’or pur, le dessus,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côtés tout autour et les cornes,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tu y feras une bordure d’or tout autour.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00025"/>
            <a:ext cx="2924174" cy="395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86656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47724" y="2378392"/>
            <a:ext cx="110585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11:17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disant : Nous te rendons grâces, Seigneur Dieu tout-puissant, qui es,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qui étais, de ce que tu as saisi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ta grande puissance et pris possession de ton règne.</a:t>
            </a:r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0A22E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6" y="268224"/>
            <a:ext cx="4045839" cy="26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20327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1925" y="863917"/>
            <a:ext cx="1165859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11:18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nations se sont irritées ;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ta colère est venue, et le temps est venu de juger les morts, de récompenser tes serviteurs les prophètes,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saints et ceux qui craignent ton nom, les petits et les grands, et de détruire ceux qui détruisent la terre.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7" y="268224"/>
            <a:ext cx="2969514" cy="19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33771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0887" y="2247900"/>
            <a:ext cx="116585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11:19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 temple de Dieu dans le ciel fut ouvert, et l’arche de son alliance apparut dans son temple. Et il y eut des éclairs, des voix, des tonnerres, un tremblement de terre, et une forte grêle. 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7" y="180975"/>
            <a:ext cx="3445763" cy="25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49975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3350" y="1559242"/>
            <a:ext cx="1165859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11:18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temps est venu de juger les morts,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récompenser tes serviteurs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prophètes, les saints et ceux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craignent ton nom, les petits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grands, et de détruire </a:t>
            </a:r>
          </a:p>
          <a:p>
            <a:pPr algn="r"/>
            <a:r>
              <a:rPr lang="fr-FR" sz="4400" b="1" spc="50" dirty="0" smtClean="0">
                <a:ln w="9525" cmpd="sng">
                  <a:solidFill>
                    <a:srgbClr val="F0A22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800080">
                      <a:alpha val="4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ceux qui détruisent la terre.</a:t>
            </a:r>
            <a:endParaRPr lang="nl-BE" sz="4400" b="1" spc="50" dirty="0">
              <a:ln w="9525" cmpd="sng">
                <a:solidFill>
                  <a:srgbClr val="F0A22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0A22E">
                    <a:alpha val="40000"/>
                  </a:srgbClr>
                </a:glo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7" y="268224"/>
            <a:ext cx="2969514" cy="19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81718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23874" y="3662660"/>
            <a:ext cx="113252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Hébreux 8:1</a:t>
            </a:r>
          </a:p>
          <a:p>
            <a:pPr algn="ctr"/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avons un … souverain sacrificateur, qui s’est assis à la droite du trône </a:t>
            </a:r>
          </a:p>
          <a:p>
            <a:pPr algn="ctr"/>
            <a:r>
              <a:rPr lang="fr-BE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majesté divine dans les cieux,</a:t>
            </a:r>
            <a:endParaRPr lang="nl-BE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02" y="421767"/>
            <a:ext cx="3858768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29654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23873" y="2957810"/>
            <a:ext cx="113252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Hébreux 8:2</a:t>
            </a:r>
          </a:p>
          <a:p>
            <a:pPr algn="ctr"/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ministre du sanctuaire </a:t>
            </a:r>
          </a:p>
          <a:p>
            <a:pPr algn="ctr"/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du véritable tabernacle, </a:t>
            </a:r>
          </a:p>
          <a:p>
            <a:pPr algn="ctr"/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a été dressé par le Seigneur </a:t>
            </a:r>
          </a:p>
          <a:p>
            <a:pPr algn="ctr"/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non par un homme.</a:t>
            </a:r>
            <a:endParaRPr lang="nl-BE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61" y="421767"/>
            <a:ext cx="3191448" cy="237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16542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280522"/>
            <a:ext cx="86582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11:19</a:t>
            </a:r>
          </a:p>
          <a:p>
            <a:endParaRPr lang="fr-BE" sz="10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l’arche de son alliance apparut dans son temple.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41" y="214312"/>
            <a:ext cx="4452134" cy="63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2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699" y="2358272"/>
            <a:ext cx="116395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30:4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feras au-dessous de la bordure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deux anneaux d’or aux deux côtés ;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en mettras aux deux côtés,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recevoir les barres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serviront à le porter.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9" y="266700"/>
            <a:ext cx="2076449" cy="28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3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4" y="4291847"/>
            <a:ext cx="116395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30:5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feras les barres de bois d’acacia,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tu les couvriras d’or.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5" y="266699"/>
            <a:ext cx="3324223" cy="44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01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7174" y="2328246"/>
            <a:ext cx="116395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30:6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placeras l’autel en face du voile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est devant l’arche du témoignage,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face du propitiatoire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est sur le témoignage,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où je me rencontrerai avec toi.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5" y="266700"/>
            <a:ext cx="1990723" cy="26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98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5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048625" y="257175"/>
            <a:ext cx="40290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44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Jugements</a:t>
            </a:r>
            <a:r>
              <a:rPr lang="nl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des Sept </a:t>
            </a:r>
            <a:r>
              <a:rPr lang="nl-BE" sz="44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Trompettes</a:t>
            </a:r>
            <a:endParaRPr lang="nl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l-BE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8-11</a:t>
            </a:r>
            <a:endParaRPr lang="nl-BE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64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286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849" y="4458385"/>
            <a:ext cx="111728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Marc 15:13 </a:t>
            </a:r>
            <a:endParaRPr lang="fr-BE" sz="4000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voile du temple se déchira en deux, depuis le haut jusqu’en bas.</a:t>
            </a:r>
            <a:r>
              <a:rPr lang="fr-BE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5383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995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859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071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943350" y="0"/>
            <a:ext cx="86010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8:3</a:t>
            </a:r>
          </a:p>
          <a:p>
            <a:pPr algn="ctr"/>
            <a:endParaRPr lang="nl-BE" sz="1000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un autre ange vint,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il se tint sur l’autel,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ayant un encensoir d’or ;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lui donna beaucoup de parfums, afin qu’il les offrît, avec les prières de tous les saints, sur l’autel d’or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est devant le trône. </a:t>
            </a:r>
            <a:endParaRPr lang="nl-BE" sz="4400" b="1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49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381750" y="771525"/>
            <a:ext cx="558164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8:4</a:t>
            </a:r>
          </a:p>
          <a:p>
            <a:pPr algn="ctr"/>
            <a:endParaRPr lang="nl-BE" sz="1000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fumée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 parfums monta,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avec les prières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 saints,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la main de l’ange devant Dieu. </a:t>
            </a:r>
            <a:endParaRPr lang="nl-BE" sz="4400" b="1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14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876801" y="0"/>
            <a:ext cx="715327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8:5</a:t>
            </a:r>
          </a:p>
          <a:p>
            <a:pPr algn="ctr"/>
            <a:endParaRPr lang="nl-BE" sz="1000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l’ange prit l’encensoir, le remplit du feu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l’autel,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le jeta sur la terre.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il y eut des voix,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 tonnerres, des éclairs, et un tremblement de terre. </a:t>
            </a:r>
            <a:endParaRPr lang="nl-BE" sz="4400" b="1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604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676901" y="1085850"/>
            <a:ext cx="71532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8:6</a:t>
            </a:r>
          </a:p>
          <a:p>
            <a:pPr algn="ctr"/>
            <a:endParaRPr lang="nl-BE" sz="1000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les sept anges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avaient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sept trompettes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préparèrent </a:t>
            </a:r>
          </a:p>
          <a:p>
            <a:pPr algn="ctr"/>
            <a:r>
              <a:rPr lang="fr-FR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en sonner. </a:t>
            </a:r>
            <a:endParaRPr lang="nl-BE" sz="4400" b="1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358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1714411"/>
            <a:ext cx="1126807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19:16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troisième jour au matin,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eut des tonnerres, des éclairs,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une épaisse nuée sur la montagne ;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son de la trompette retentit fortement ; et tout le peuple qui était dans le camp fut saisi d’épouvante.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204788"/>
            <a:ext cx="2524125" cy="283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2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915026" y="762000"/>
            <a:ext cx="60007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8:2</a:t>
            </a:r>
          </a:p>
          <a:p>
            <a:pPr algn="ctr"/>
            <a:endParaRPr lang="nl-BE" sz="1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je vis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sept anges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se tiennent devant Dieu,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sept trompettes leur furent données.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8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8625" y="3619411"/>
            <a:ext cx="1126807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19:17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Moïse fit sortir le peuple du camp,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la rencontre de Dieu ;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se placèrent au bas de la montagne.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1" y="204788"/>
            <a:ext cx="3495674" cy="392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1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2333536"/>
            <a:ext cx="116585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19:18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montagne de Sinaï était toute en fumée, parce que l’Éternel y était descendu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milieu du feu ; cette fumée s’élevait comme la fumée d’une fournaise, et toute la montagne tremblait avec violence.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204788"/>
            <a:ext cx="2343149" cy="26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69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3019336"/>
            <a:ext cx="1165859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19:19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son de la trompette retentissait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plus en plus fortement.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Moïse parlait, et Dieu lui répondait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haute voix.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5" y="204788"/>
            <a:ext cx="2952749" cy="331446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6" y="371475"/>
            <a:ext cx="2791694" cy="24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584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2485936"/>
            <a:ext cx="116585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20:18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 le peuple entendait les tonnerres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 son de la trompette ; il voyait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flammes de la montagne fumante.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ce spectacle, le peuple tremblait,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se tenait dans l’éloignement.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4789"/>
            <a:ext cx="2600324" cy="29188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3" y="342900"/>
            <a:ext cx="229825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83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3009811"/>
            <a:ext cx="1165859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33:4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 celui qui entend le son de la trompette ne se laisse pas avertir,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que l’épée vienne le surprendre,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sang sera sur sa tête.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219075"/>
            <a:ext cx="3743324" cy="32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89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3009811"/>
            <a:ext cx="1165859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33:5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a entendu le son de la trompette,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ne s’est pas laissé avertir,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sang sera sur lui ; s’il se laisse avertir, il sauvera son âme.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50" y="257175"/>
            <a:ext cx="3724275" cy="325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25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325" y="3009811"/>
            <a:ext cx="1165859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Matthieu 24:31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enverra ses anges avec la trompette retentissante, et ils rassembleront ses élus des quatre vents, depuis une extrémité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cieux jusqu’à l’autre.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228600"/>
            <a:ext cx="3743324" cy="32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980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524036"/>
            <a:ext cx="116585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Corinthiens 15:52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un instant, en un clin d’œil,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la dernière trompette.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trompette sonnera,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morts ressusciteront incorruptibles, et nous, nous serons changés.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850" y="266700"/>
            <a:ext cx="3181350" cy="278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064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524036"/>
            <a:ext cx="116585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Thessaloniciens 4:16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Seigneur lui-même, à un signal donné, à la voix d’un archange,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au son de la trompette de Dieu, descendra du ciel, et les morts en Christ ressusciteront premièrement.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850" y="266700"/>
            <a:ext cx="3181350" cy="278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83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1933575"/>
            <a:ext cx="125920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8:7 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premier sonna de la trompette.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y eut de la grêle et du feu mêlés de sang, qui furent jetés sur la terre ;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 tiers de la terre fut brûlé,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 tiers des arbres fut brûlé,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toute herbe verte fut brûlée. 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104776" y="123825"/>
            <a:ext cx="1181100" cy="187346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123824"/>
            <a:ext cx="2338387" cy="31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86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943350" y="0"/>
            <a:ext cx="86010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8:3</a:t>
            </a:r>
          </a:p>
          <a:p>
            <a:pPr algn="ctr"/>
            <a:endParaRPr lang="nl-BE" sz="1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un autre ange vint,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il se tint sur l’autel,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ayant un encensoir d’or ;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lui donna beaucoup de parfums, afin qu’il les offrît, avec les prières de tous les saints, sur l’autel d’or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est devant le trône.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507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649" y="1933575"/>
            <a:ext cx="117443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38:22 </a:t>
            </a:r>
            <a:endParaRPr lang="fr-BE" sz="4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J’exercerai mes jugements contre lui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la peste et par le sang, Par une pluie violente et par des pierres de grêle ;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ferai pleuvoir le feu et le soufre sur lui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sur ses troupes, Et sur les peuples nombreux qui seront avec lui. 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133350"/>
            <a:ext cx="35623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384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0025" y="3162300"/>
            <a:ext cx="11734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8:8 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second ange sonna de la trompette.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quelque chose comme une grande montagne embrasée par le feu fut jeté dans la mer ; et le tiers de la mer devint du sang,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285751" y="155686"/>
            <a:ext cx="1895474" cy="30066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42887"/>
            <a:ext cx="4619625" cy="33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294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0025" y="3162300"/>
            <a:ext cx="11734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8:9 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 tiers des créatures qui étaient dans la mer et qui avaient vie mourut, et le tiers des navires périt.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285751" y="155686"/>
            <a:ext cx="1895474" cy="30066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42887"/>
            <a:ext cx="4619625" cy="33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815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649" y="1053465"/>
            <a:ext cx="1247775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7:20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Aaron leva la verge,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frappa les eaux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étaient dans le fleuve,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sous les yeux de Pharaon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sous les yeux de ses serviteurs ;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toutes les eaux du fleuve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furent changées en sang.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19" y="196214"/>
            <a:ext cx="2375905" cy="41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25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649" y="1053465"/>
            <a:ext cx="1247775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Exode 7:21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poissons qui étaient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fleuve périrent,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fleuve se corrompit,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Egyptiens ne pouvaient plus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boire l’eau du fleuve,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y eut du sang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tout le pays d’Egypte.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19" y="196214"/>
            <a:ext cx="2375905" cy="41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08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305050"/>
            <a:ext cx="12592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8:10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troisième ange sonna de la trompette.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tomba du ciel une grande étoile ardente comme un flambeau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 tomba sur le tiers des fleuves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les sources des eaux.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61951" y="161925"/>
            <a:ext cx="1343024" cy="21303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90512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52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305050"/>
            <a:ext cx="12592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8:11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nom de cette étoile est Absinthe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tiers des eaux fut changé en absinthe,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beaucoup d’hommes moururent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eaux, parce qu’elles étaient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devenues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amères.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61951" y="161925"/>
            <a:ext cx="1343024" cy="21303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90512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952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85849" y="861477"/>
            <a:ext cx="994410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Deutéronome 29:18</a:t>
            </a:r>
            <a:r>
              <a:rPr lang="fr-BE" sz="40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ait parmi vous ni homme, </a:t>
            </a:r>
          </a:p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femme, ni famille, ni tribu, </a:t>
            </a:r>
          </a:p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dont le cœur se détourne aujourd’hui </a:t>
            </a:r>
          </a:p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l’Éternel, notre Dieu, pour aller servir les dieux de ces nations-là. </a:t>
            </a:r>
          </a:p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ait point parmi vous de racine qui produise du poison et de l’absinthe.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25223586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76324" y="1013877"/>
            <a:ext cx="994410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Proverbes 5:2-3</a:t>
            </a:r>
            <a:endParaRPr lang="fr-BE" sz="40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5">
                    <a:lumMod val="50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5">
                    <a:lumMod val="50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tes lèvres </a:t>
            </a: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gardent la connaissance. </a:t>
            </a: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les lèvres de l’étrangère distillent le miel, </a:t>
            </a: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son palais est plus doux </a:t>
            </a: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l’huile ;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5">
                    <a:lumMod val="5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0174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52524" y="1775877"/>
            <a:ext cx="99441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Proverbes 5:4</a:t>
            </a:r>
            <a:endParaRPr lang="fr-BE" sz="40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5">
                    <a:lumMod val="50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5">
                    <a:lumMod val="50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à la fin elle est amère </a:t>
            </a: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l’absinthe, </a:t>
            </a: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Aiguë comme un glaive </a:t>
            </a: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5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deux tranchants.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5">
                    <a:lumMod val="5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761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381750" y="771525"/>
            <a:ext cx="558164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8:4</a:t>
            </a:r>
          </a:p>
          <a:p>
            <a:pPr algn="ctr"/>
            <a:endParaRPr lang="nl-BE" sz="1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fumée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 parfums monta,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avec les prières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 saints,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la main de l’ange devant Dieu.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255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95374" y="604302"/>
            <a:ext cx="99441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Jérémie 23:15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Ainsi parle l’Éternel des armées sur les prophètes : Voici, je vais les nourrir d’absinthe, Et je leur ferai boire des eaux empoisonnées ; </a:t>
            </a: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c’est par les prophètes de Jérusalem Que l’impiété s’est répandue dans tout le pays.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4888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04899" y="2442627"/>
            <a:ext cx="994410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Lamentations 3:15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m’a rassasié d’amertume, </a:t>
            </a: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m’a enivré d’absinthe.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28222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04899" y="2071152"/>
            <a:ext cx="994410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Lamentations 3:19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je pense à ma détresse </a:t>
            </a: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ma misère, </a:t>
            </a: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l’absinthe et au poison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8793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09649" y="1966377"/>
            <a:ext cx="994410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Amos 5:7</a:t>
            </a:r>
            <a:r>
              <a:rPr lang="fr-BE" sz="4000" b="1" i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fr-BE" sz="4000" b="1" i="1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 vous qui changez </a:t>
            </a: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droit en absinthe, </a:t>
            </a: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qui foulez à terre la justice !</a:t>
            </a:r>
            <a:endParaRPr lang="nl-BE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559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04899" y="585252"/>
            <a:ext cx="994410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Amos 6:12</a:t>
            </a:r>
            <a:r>
              <a:rPr lang="fr-BE" sz="4000" b="1" i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fr-BE" sz="4000" b="1" i="1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Est-ce que les chevaux courent </a:t>
            </a: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un rocher, </a:t>
            </a: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Est-ce qu’on y laboure </a:t>
            </a: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des bœufs, </a:t>
            </a: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que vous ayez changé </a:t>
            </a: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droiture en poison, </a:t>
            </a:r>
          </a:p>
          <a:p>
            <a:pPr algn="ctr"/>
            <a:r>
              <a:rPr lang="fr-FR" sz="4400" b="1" dirty="0" smtClean="0">
                <a:ln w="6600">
                  <a:solidFill>
                    <a:srgbClr val="3333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CC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 fruit de la justice en absinthe ?</a:t>
            </a:r>
            <a:endParaRPr lang="nl-BE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231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7175" y="1743075"/>
            <a:ext cx="125920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8:12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quatrième ange sonna de la trompette.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tiers du soleil fut frappé,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tiers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lune, et le tiers des étoiles,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le tiers en fût obscurci,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le jour perdît un tiers de sa clarté,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nuit de même. 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61951" y="161925"/>
            <a:ext cx="996812" cy="15811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5" y="85725"/>
            <a:ext cx="2990850" cy="22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25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7175" y="1743075"/>
            <a:ext cx="125920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8:13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et j’entendis un aigle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volait au milieu du ciel,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disant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d’une voix forte : Malheur, malheur, malheur aux habitants de la 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cause des autres sons de la trompette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trois anges qui vont sonner !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61951" y="161925"/>
            <a:ext cx="996812" cy="15811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161925"/>
            <a:ext cx="3200400" cy="21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664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09600" y="1214735"/>
            <a:ext cx="1099185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72:17 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nom subsistera toujours, </a:t>
            </a: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 longtemps que le soleil </a:t>
            </a: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nom se perpétuera ; </a:t>
            </a: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lui on se bénira mutuellement, </a:t>
            </a: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toutes les nations le diront heureux.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8493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4377035"/>
            <a:ext cx="116014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89:36 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postérité subsistera toujours ; </a:t>
            </a: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trône sera devant moi comme le soleil</a:t>
            </a:r>
            <a:r>
              <a:rPr lang="fr-BE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5666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850" y="1290935"/>
            <a:ext cx="116014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Esaïe 13:9 </a:t>
            </a:r>
            <a:endParaRPr lang="fr-BE" sz="40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Voici, le jour de l’Éternel arrive,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cruel, jour de colère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d’ardente fureur,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réduira la terre en solitude,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en exterminera les pécheurs. </a:t>
            </a:r>
            <a:r>
              <a:rPr lang="fr-BE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23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876801" y="0"/>
            <a:ext cx="715327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8:5</a:t>
            </a:r>
          </a:p>
          <a:p>
            <a:pPr algn="ctr"/>
            <a:endParaRPr lang="nl-BE" sz="1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l’ange prit l’encensoir, le remplit du feu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l’autel,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le jeta sur la terre.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il y eut des voix,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 tonnerres, des éclairs, et un tremblement de terre.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1074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1805285"/>
            <a:ext cx="116014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Esaïe 13:10 </a:t>
            </a:r>
            <a:endParaRPr lang="fr-BE" sz="40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les étoiles des cieux et leurs astres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feront plus briller leur lumière,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 s’obscurcira dès son lever,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lune ne fera plus luire sa clarté.  </a:t>
            </a:r>
            <a:r>
              <a:rPr lang="fr-BE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8304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650" y="1843385"/>
            <a:ext cx="116014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Amos 8:9</a:t>
            </a:r>
            <a:endParaRPr lang="fr-BE" sz="40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ce jour-là, dit le Seigneur, l’Éternel,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ferai coucher le soleil à midi,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j’obscurcirai la terre en plein jour  </a:t>
            </a:r>
            <a:r>
              <a:rPr lang="fr-BE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006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4775" y="3529310"/>
            <a:ext cx="119443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2:30</a:t>
            </a:r>
            <a:endParaRPr lang="fr-BE" sz="40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ferai paraître des prodiges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les cieux et sur la terre,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sang, du feu, et des colonnes de fumée ;</a:t>
            </a:r>
            <a:endParaRPr lang="nl-BE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1563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3350" y="2919710"/>
            <a:ext cx="119443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2:31</a:t>
            </a:r>
            <a:endParaRPr lang="fr-BE" sz="40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 se changera en ténèbres,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lune en sang,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Avant l’arrivée du jour de l’Éternel,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ce jour grand et terrible.</a:t>
            </a:r>
            <a:endParaRPr lang="nl-BE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72595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1925" y="405110"/>
            <a:ext cx="119443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24:29</a:t>
            </a:r>
            <a:endParaRPr lang="fr-BE" sz="40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Aussitôt après ces jours de détresse,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 s’obscurcira,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lune ne donnera plus sa lumière,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étoiles tomberont du ciel,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puissances des cieux </a:t>
            </a:r>
          </a:p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seront ébranlées. </a:t>
            </a:r>
            <a:endParaRPr lang="nl-BE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0358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686549" y="581710"/>
            <a:ext cx="522922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27:45 </a:t>
            </a:r>
            <a:endParaRPr lang="fr-BE" sz="4000" b="1" i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Depuis la sixième heure </a:t>
            </a:r>
          </a:p>
          <a:p>
            <a:pPr algn="ctr"/>
            <a:r>
              <a:rPr lang="fr-BE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jusqu’à la neuvième, </a:t>
            </a:r>
          </a:p>
          <a:p>
            <a:pPr algn="ctr"/>
            <a:r>
              <a:rPr lang="fr-BE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eut </a:t>
            </a:r>
          </a:p>
          <a:p>
            <a:pPr algn="ctr"/>
            <a:r>
              <a:rPr lang="fr-BE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ténèbres </a:t>
            </a:r>
          </a:p>
          <a:p>
            <a:pPr algn="ctr"/>
            <a:r>
              <a:rPr lang="fr-BE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toute la terre. </a:t>
            </a:r>
            <a:endParaRPr lang="nl-BE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10530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7175" y="1743075"/>
            <a:ext cx="125920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8:13 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et j’entendis un aigle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volait au milieu du ciel,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disant d’une voix forte : Malheur, malheur, malheur aux habitants de la terre,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cause des autres sons de la trompette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trois anges qui vont sonner !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61951" y="161925"/>
            <a:ext cx="996812" cy="15811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161925"/>
            <a:ext cx="3200400" cy="21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681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4191000"/>
            <a:ext cx="125920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Samuel 1:23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Saül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Jonathan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étaient plus légers que les aigles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799" y="369538"/>
            <a:ext cx="4124325" cy="43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19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4191000"/>
            <a:ext cx="125920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Job 9:25-26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Mes jours …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passent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…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l’aigle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fond sur sa proie.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799" y="369538"/>
            <a:ext cx="4124325" cy="43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031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1475" y="4191000"/>
            <a:ext cx="125920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Habakuk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1:8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volent comme l’aigle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fond sur sa proie.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799" y="369538"/>
            <a:ext cx="4124325" cy="43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6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676901" y="1085850"/>
            <a:ext cx="71532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BE" sz="40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Apocalypse</a:t>
            </a:r>
            <a:r>
              <a:rPr lang="nl-BE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8:6</a:t>
            </a:r>
          </a:p>
          <a:p>
            <a:pPr algn="ctr"/>
            <a:endParaRPr lang="nl-BE" sz="1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les sept anges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avaient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sept trompettes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préparèrent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en sonner.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422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3009900"/>
            <a:ext cx="125920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cinquième ange sonna de la trompette.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vis une étoile qui était tombée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ciel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clef du puits de l’abîme lui fut donnée, 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2"/>
            <a:ext cx="1800224" cy="28555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14" y="154372"/>
            <a:ext cx="1829936" cy="339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28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2400300"/>
            <a:ext cx="12592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9:2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elle ouvrit le puits de l’abîme.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monta du puits une fumée,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fumée d’une grande fournaise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 et l’air furent obscurcis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fumée du puits.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1415911" cy="224592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154373"/>
            <a:ext cx="4952999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903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2400300"/>
            <a:ext cx="12592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9:3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fumée sortirent des sauterelles,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répandirent sur la terre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leur fut donné un pouvoir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pouvoir qu’ont les scorpions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1415911" cy="22459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652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2400300"/>
            <a:ext cx="12592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9:4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leur fut dit de ne point faire de mal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l’herbe de la terre, ni à aucune verdure,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aucun arbre, mais seulement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hommes qui n’avaient pas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sceau de Dieu sur le front.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1415911" cy="22459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311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2400300"/>
            <a:ext cx="117633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9:5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leur fut donné, non de les tuer,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les tourmenter pendant cinq mois ; et le tourment qu’elles causaient était comme le tourment que cause le scorpion, quand il pique un homme.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1415911" cy="22459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607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1951" y="3038475"/>
            <a:ext cx="1176337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9:6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ces jours-là, les hommes chercheront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mort, et ils ne la trouveront pas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désireront mourir, et la mort fuira loin d’eux.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6" y="154373"/>
            <a:ext cx="1415911" cy="22459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154373"/>
            <a:ext cx="4719637" cy="34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497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1857375"/>
            <a:ext cx="1195387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9:7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Ces sauterelles ressemblaient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chevaux préparés pour le combat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y avait sur leurs têtes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couronnes semblables à de l’or, et leurs visages étaient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visages d’hommes.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238125" y="154374"/>
            <a:ext cx="1073631" cy="170300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49" y="154374"/>
            <a:ext cx="3233737" cy="23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428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2425" y="3067050"/>
            <a:ext cx="119538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9:8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avaient des cheveux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cheveux de femmes,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leurs dents étaient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dents de lions.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447675" y="154374"/>
            <a:ext cx="1776203" cy="281742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5" y="154373"/>
            <a:ext cx="4805362" cy="34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74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495550"/>
            <a:ext cx="119538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9:9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avaient des cuirasses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cuirasses de fer,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bruit de leurs ailes était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bruit de chars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plusieurs chevaux qui courent au combat.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52426" y="154374"/>
            <a:ext cx="1409700" cy="22360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5087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495550"/>
            <a:ext cx="119538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9:10 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avaient des queues semblables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scorpions et des aiguillons,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dans leurs queues qu’était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pouvoir de faire du mal aux hommes pendant cinq mois.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15902" r="23754" b="13762"/>
          <a:stretch/>
        </p:blipFill>
        <p:spPr>
          <a:xfrm>
            <a:off x="352426" y="154374"/>
            <a:ext cx="1409700" cy="22360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4373"/>
            <a:ext cx="3795712" cy="27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63474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18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11.xml><?xml version="1.0" encoding="utf-8"?>
<a:theme xmlns:a="http://schemas.openxmlformats.org/drawingml/2006/main" name="7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2.xml><?xml version="1.0" encoding="utf-8"?>
<a:theme xmlns:a="http://schemas.openxmlformats.org/drawingml/2006/main" name="1_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3.xml><?xml version="1.0" encoding="utf-8"?>
<a:theme xmlns:a="http://schemas.openxmlformats.org/drawingml/2006/main" name="2_Segment">
  <a:themeElements>
    <a:clrScheme name="Segment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14.xml><?xml version="1.0" encoding="utf-8"?>
<a:theme xmlns:a="http://schemas.openxmlformats.org/drawingml/2006/main" name="3_Segment">
  <a:themeElements>
    <a:clrScheme name="Segment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15.xml><?xml version="1.0" encoding="utf-8"?>
<a:theme xmlns:a="http://schemas.openxmlformats.org/drawingml/2006/main" name="8_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16.xml><?xml version="1.0" encoding="utf-8"?>
<a:theme xmlns:a="http://schemas.openxmlformats.org/drawingml/2006/main" name="Terugblik">
  <a:themeElements>
    <a:clrScheme name="Terugblik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17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8.xml><?xml version="1.0" encoding="utf-8"?>
<a:theme xmlns:a="http://schemas.openxmlformats.org/drawingml/2006/main" name="9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19.xml><?xml version="1.0" encoding="utf-8"?>
<a:theme xmlns:a="http://schemas.openxmlformats.org/drawingml/2006/main" name="10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1.xml><?xml version="1.0" encoding="utf-8"?>
<a:theme xmlns:a="http://schemas.openxmlformats.org/drawingml/2006/main" name="1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2.xml><?xml version="1.0" encoding="utf-8"?>
<a:theme xmlns:a="http://schemas.openxmlformats.org/drawingml/2006/main" name="1_Terugblik">
  <a:themeElements>
    <a:clrScheme name="Terugblik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3.xml><?xml version="1.0" encoding="utf-8"?>
<a:theme xmlns:a="http://schemas.openxmlformats.org/drawingml/2006/main" name="12_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5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2_Ion">
  <a:themeElements>
    <a:clrScheme name="Groengeel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3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8.xml><?xml version="1.0" encoding="utf-8"?>
<a:theme xmlns:a="http://schemas.openxmlformats.org/drawingml/2006/main" name="4_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9.xml><?xml version="1.0" encoding="utf-8"?>
<a:theme xmlns:a="http://schemas.openxmlformats.org/drawingml/2006/main" name="5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1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Violet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13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5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16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17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18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19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1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2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3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Blauw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5.xml><?xml version="1.0" encoding="utf-8"?>
<a:themeOverride xmlns:a="http://schemas.openxmlformats.org/drawingml/2006/main">
  <a:clrScheme name="Lichtkrant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ppt/theme/themeOverride26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7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8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9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1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2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3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4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5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6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7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8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ranje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40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2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3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4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5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6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7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Oranjerood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9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5.xml><?xml version="1.0" encoding="utf-8"?>
<a:themeOverride xmlns:a="http://schemas.openxmlformats.org/drawingml/2006/main">
  <a:clrScheme name="Oranje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50.xml><?xml version="1.0" encoding="utf-8"?>
<a:themeOverride xmlns:a="http://schemas.openxmlformats.org/drawingml/2006/main">
  <a:clrScheme name="Violet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51.xml><?xml version="1.0" encoding="utf-8"?>
<a:themeOverride xmlns:a="http://schemas.openxmlformats.org/drawingml/2006/main">
  <a:clrScheme name="Geel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52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3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4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5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6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7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8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9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Oranje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60.xml><?xml version="1.0" encoding="utf-8"?>
<a:themeOverride xmlns:a="http://schemas.openxmlformats.org/drawingml/2006/main">
  <a:clrScheme name="Geelor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Oranje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8.xml><?xml version="1.0" encoding="utf-8"?>
<a:themeOverride xmlns:a="http://schemas.openxmlformats.org/drawingml/2006/main">
  <a:clrScheme name="Oranje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9.xml><?xml version="1.0" encoding="utf-8"?>
<a:themeOverride xmlns:a="http://schemas.openxmlformats.org/drawingml/2006/main">
  <a:clrScheme name="Oranje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3010</TotalTime>
  <Words>10045</Words>
  <Application>Microsoft Office PowerPoint</Application>
  <PresentationFormat>Breedbeeld</PresentationFormat>
  <Paragraphs>1898</Paragraphs>
  <Slides>356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23</vt:i4>
      </vt:variant>
      <vt:variant>
        <vt:lpstr>Diatitels</vt:lpstr>
      </vt:variant>
      <vt:variant>
        <vt:i4>356</vt:i4>
      </vt:variant>
    </vt:vector>
  </HeadingPairs>
  <TitlesOfParts>
    <vt:vector size="386" baseType="lpstr">
      <vt:lpstr>Arial</vt:lpstr>
      <vt:lpstr>Calibri</vt:lpstr>
      <vt:lpstr>Calibri Light</vt:lpstr>
      <vt:lpstr>Century Gothic</vt:lpstr>
      <vt:lpstr>Garamond</vt:lpstr>
      <vt:lpstr>Times New Roman</vt:lpstr>
      <vt:lpstr>Wingdings 3</vt:lpstr>
      <vt:lpstr>Kantoorthema</vt:lpstr>
      <vt:lpstr>Default Design</vt:lpstr>
      <vt:lpstr>Segment</vt:lpstr>
      <vt:lpstr>Ion</vt:lpstr>
      <vt:lpstr>1_Ion</vt:lpstr>
      <vt:lpstr>2_Ion</vt:lpstr>
      <vt:lpstr>3_Ion</vt:lpstr>
      <vt:lpstr>4_Ion</vt:lpstr>
      <vt:lpstr>5_Ion</vt:lpstr>
      <vt:lpstr>6_Ion</vt:lpstr>
      <vt:lpstr>7_Ion</vt:lpstr>
      <vt:lpstr>1_Segment</vt:lpstr>
      <vt:lpstr>2_Segment</vt:lpstr>
      <vt:lpstr>3_Segment</vt:lpstr>
      <vt:lpstr>8_Ion</vt:lpstr>
      <vt:lpstr>Terugblik</vt:lpstr>
      <vt:lpstr>Organisch</vt:lpstr>
      <vt:lpstr>9_Ion</vt:lpstr>
      <vt:lpstr>10_Ion</vt:lpstr>
      <vt:lpstr>1_Organisch</vt:lpstr>
      <vt:lpstr>11_Ion</vt:lpstr>
      <vt:lpstr>1_Terugblik</vt:lpstr>
      <vt:lpstr>12_Ion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Michael Williams</dc:creator>
  <cp:lastModifiedBy>Michael Williams</cp:lastModifiedBy>
  <cp:revision>103</cp:revision>
  <dcterms:created xsi:type="dcterms:W3CDTF">2015-05-27T07:22:51Z</dcterms:created>
  <dcterms:modified xsi:type="dcterms:W3CDTF">2015-05-29T09:33:30Z</dcterms:modified>
</cp:coreProperties>
</file>