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3.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53" r:id="rId21"/>
    <p:sldMasterId id="2147483970" r:id="rId22"/>
    <p:sldMasterId id="2147484000" r:id="rId23"/>
    <p:sldMasterId id="2147484030" r:id="rId24"/>
  </p:sldMasterIdLst>
  <p:notesMasterIdLst>
    <p:notesMasterId r:id="rId216"/>
  </p:notesMasterIdLst>
  <p:sldIdLst>
    <p:sldId id="528"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529" r:id="rId46"/>
    <p:sldId id="277" r:id="rId47"/>
    <p:sldId id="281" r:id="rId48"/>
    <p:sldId id="283" r:id="rId49"/>
    <p:sldId id="530" r:id="rId50"/>
    <p:sldId id="531" r:id="rId51"/>
    <p:sldId id="290" r:id="rId52"/>
    <p:sldId id="291" r:id="rId53"/>
    <p:sldId id="292" r:id="rId54"/>
    <p:sldId id="293" r:id="rId55"/>
    <p:sldId id="294" r:id="rId56"/>
    <p:sldId id="295" r:id="rId57"/>
    <p:sldId id="296" r:id="rId58"/>
    <p:sldId id="297" r:id="rId59"/>
    <p:sldId id="298" r:id="rId60"/>
    <p:sldId id="299" r:id="rId61"/>
    <p:sldId id="300" r:id="rId62"/>
    <p:sldId id="305" r:id="rId63"/>
    <p:sldId id="306" r:id="rId64"/>
    <p:sldId id="308" r:id="rId65"/>
    <p:sldId id="309" r:id="rId66"/>
    <p:sldId id="310" r:id="rId67"/>
    <p:sldId id="311" r:id="rId68"/>
    <p:sldId id="312" r:id="rId69"/>
    <p:sldId id="313" r:id="rId70"/>
    <p:sldId id="314" r:id="rId71"/>
    <p:sldId id="315" r:id="rId72"/>
    <p:sldId id="316" r:id="rId73"/>
    <p:sldId id="317" r:id="rId74"/>
    <p:sldId id="318"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1" r:id="rId102"/>
    <p:sldId id="350" r:id="rId103"/>
    <p:sldId id="352" r:id="rId104"/>
    <p:sldId id="353" r:id="rId105"/>
    <p:sldId id="354" r:id="rId106"/>
    <p:sldId id="355" r:id="rId107"/>
    <p:sldId id="356" r:id="rId108"/>
    <p:sldId id="363" r:id="rId109"/>
    <p:sldId id="364" r:id="rId110"/>
    <p:sldId id="365" r:id="rId111"/>
    <p:sldId id="366" r:id="rId112"/>
    <p:sldId id="392" r:id="rId113"/>
    <p:sldId id="393" r:id="rId114"/>
    <p:sldId id="399" r:id="rId115"/>
    <p:sldId id="398" r:id="rId116"/>
    <p:sldId id="404" r:id="rId117"/>
    <p:sldId id="405" r:id="rId118"/>
    <p:sldId id="406" r:id="rId119"/>
    <p:sldId id="407" r:id="rId120"/>
    <p:sldId id="408" r:id="rId121"/>
    <p:sldId id="409" r:id="rId122"/>
    <p:sldId id="410" r:id="rId123"/>
    <p:sldId id="411" r:id="rId124"/>
    <p:sldId id="533" r:id="rId125"/>
    <p:sldId id="534" r:id="rId126"/>
    <p:sldId id="412" r:id="rId127"/>
    <p:sldId id="535" r:id="rId128"/>
    <p:sldId id="414" r:id="rId129"/>
    <p:sldId id="415" r:id="rId130"/>
    <p:sldId id="416" r:id="rId131"/>
    <p:sldId id="417" r:id="rId132"/>
    <p:sldId id="418" r:id="rId133"/>
    <p:sldId id="419" r:id="rId134"/>
    <p:sldId id="420" r:id="rId135"/>
    <p:sldId id="421" r:id="rId136"/>
    <p:sldId id="422" r:id="rId137"/>
    <p:sldId id="423" r:id="rId138"/>
    <p:sldId id="424" r:id="rId139"/>
    <p:sldId id="425" r:id="rId140"/>
    <p:sldId id="426" r:id="rId141"/>
    <p:sldId id="536" r:id="rId142"/>
    <p:sldId id="428" r:id="rId143"/>
    <p:sldId id="429" r:id="rId144"/>
    <p:sldId id="430" r:id="rId145"/>
    <p:sldId id="431" r:id="rId146"/>
    <p:sldId id="432" r:id="rId147"/>
    <p:sldId id="433" r:id="rId148"/>
    <p:sldId id="434" r:id="rId149"/>
    <p:sldId id="435" r:id="rId150"/>
    <p:sldId id="436" r:id="rId151"/>
    <p:sldId id="437" r:id="rId152"/>
    <p:sldId id="438" r:id="rId153"/>
    <p:sldId id="537" r:id="rId154"/>
    <p:sldId id="440" r:id="rId155"/>
    <p:sldId id="441" r:id="rId156"/>
    <p:sldId id="442" r:id="rId157"/>
    <p:sldId id="443" r:id="rId158"/>
    <p:sldId id="444" r:id="rId159"/>
    <p:sldId id="445" r:id="rId160"/>
    <p:sldId id="446" r:id="rId161"/>
    <p:sldId id="447" r:id="rId162"/>
    <p:sldId id="448" r:id="rId163"/>
    <p:sldId id="449" r:id="rId164"/>
    <p:sldId id="450" r:id="rId165"/>
    <p:sldId id="451" r:id="rId166"/>
    <p:sldId id="452" r:id="rId167"/>
    <p:sldId id="453" r:id="rId168"/>
    <p:sldId id="454" r:id="rId169"/>
    <p:sldId id="455" r:id="rId170"/>
    <p:sldId id="539" r:id="rId171"/>
    <p:sldId id="456" r:id="rId172"/>
    <p:sldId id="541" r:id="rId173"/>
    <p:sldId id="457" r:id="rId174"/>
    <p:sldId id="458" r:id="rId175"/>
    <p:sldId id="462" r:id="rId176"/>
    <p:sldId id="464" r:id="rId177"/>
    <p:sldId id="467" r:id="rId178"/>
    <p:sldId id="468" r:id="rId179"/>
    <p:sldId id="469" r:id="rId180"/>
    <p:sldId id="474" r:id="rId181"/>
    <p:sldId id="475" r:id="rId182"/>
    <p:sldId id="476" r:id="rId183"/>
    <p:sldId id="543" r:id="rId184"/>
    <p:sldId id="542" r:id="rId185"/>
    <p:sldId id="540" r:id="rId186"/>
    <p:sldId id="480" r:id="rId187"/>
    <p:sldId id="489" r:id="rId188"/>
    <p:sldId id="490" r:id="rId189"/>
    <p:sldId id="544" r:id="rId190"/>
    <p:sldId id="491" r:id="rId191"/>
    <p:sldId id="545" r:id="rId192"/>
    <p:sldId id="494" r:id="rId193"/>
    <p:sldId id="495" r:id="rId194"/>
    <p:sldId id="496" r:id="rId195"/>
    <p:sldId id="497" r:id="rId196"/>
    <p:sldId id="498" r:id="rId197"/>
    <p:sldId id="501" r:id="rId198"/>
    <p:sldId id="502" r:id="rId199"/>
    <p:sldId id="503" r:id="rId200"/>
    <p:sldId id="546" r:id="rId201"/>
    <p:sldId id="547" r:id="rId202"/>
    <p:sldId id="506" r:id="rId203"/>
    <p:sldId id="507" r:id="rId204"/>
    <p:sldId id="508" r:id="rId205"/>
    <p:sldId id="509" r:id="rId206"/>
    <p:sldId id="518" r:id="rId207"/>
    <p:sldId id="519" r:id="rId208"/>
    <p:sldId id="520" r:id="rId209"/>
    <p:sldId id="548" r:id="rId210"/>
    <p:sldId id="549" r:id="rId211"/>
    <p:sldId id="521" r:id="rId212"/>
    <p:sldId id="522" r:id="rId213"/>
    <p:sldId id="526" r:id="rId214"/>
    <p:sldId id="527" r:id="rId21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160" Type="http://schemas.openxmlformats.org/officeDocument/2006/relationships/slide" Target="slides/slide136.xml"/><Relationship Id="rId165" Type="http://schemas.openxmlformats.org/officeDocument/2006/relationships/slide" Target="slides/slide141.xml"/><Relationship Id="rId181" Type="http://schemas.openxmlformats.org/officeDocument/2006/relationships/slide" Target="slides/slide157.xml"/><Relationship Id="rId186" Type="http://schemas.openxmlformats.org/officeDocument/2006/relationships/slide" Target="slides/slide162.xml"/><Relationship Id="rId216" Type="http://schemas.openxmlformats.org/officeDocument/2006/relationships/notesMaster" Target="notesMasters/notesMaster1.xml"/><Relationship Id="rId211" Type="http://schemas.openxmlformats.org/officeDocument/2006/relationships/slide" Target="slides/slide187.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134" Type="http://schemas.openxmlformats.org/officeDocument/2006/relationships/slide" Target="slides/slide110.xml"/><Relationship Id="rId139" Type="http://schemas.openxmlformats.org/officeDocument/2006/relationships/slide" Target="slides/slide115.xml"/><Relationship Id="rId80" Type="http://schemas.openxmlformats.org/officeDocument/2006/relationships/slide" Target="slides/slide56.xml"/><Relationship Id="rId85" Type="http://schemas.openxmlformats.org/officeDocument/2006/relationships/slide" Target="slides/slide61.xml"/><Relationship Id="rId150" Type="http://schemas.openxmlformats.org/officeDocument/2006/relationships/slide" Target="slides/slide126.xml"/><Relationship Id="rId155" Type="http://schemas.openxmlformats.org/officeDocument/2006/relationships/slide" Target="slides/slide131.xml"/><Relationship Id="rId171" Type="http://schemas.openxmlformats.org/officeDocument/2006/relationships/slide" Target="slides/slide147.xml"/><Relationship Id="rId176" Type="http://schemas.openxmlformats.org/officeDocument/2006/relationships/slide" Target="slides/slide152.xml"/><Relationship Id="rId192" Type="http://schemas.openxmlformats.org/officeDocument/2006/relationships/slide" Target="slides/slide168.xml"/><Relationship Id="rId197" Type="http://schemas.openxmlformats.org/officeDocument/2006/relationships/slide" Target="slides/slide173.xml"/><Relationship Id="rId206" Type="http://schemas.openxmlformats.org/officeDocument/2006/relationships/slide" Target="slides/slide182.xml"/><Relationship Id="rId201" Type="http://schemas.openxmlformats.org/officeDocument/2006/relationships/slide" Target="slides/slide17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slide" Target="slides/slide100.xml"/><Relationship Id="rId129" Type="http://schemas.openxmlformats.org/officeDocument/2006/relationships/slide" Target="slides/slide105.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40" Type="http://schemas.openxmlformats.org/officeDocument/2006/relationships/slide" Target="slides/slide116.xml"/><Relationship Id="rId145" Type="http://schemas.openxmlformats.org/officeDocument/2006/relationships/slide" Target="slides/slide121.xml"/><Relationship Id="rId161" Type="http://schemas.openxmlformats.org/officeDocument/2006/relationships/slide" Target="slides/slide137.xml"/><Relationship Id="rId166" Type="http://schemas.openxmlformats.org/officeDocument/2006/relationships/slide" Target="slides/slide142.xml"/><Relationship Id="rId182" Type="http://schemas.openxmlformats.org/officeDocument/2006/relationships/slide" Target="slides/slide158.xml"/><Relationship Id="rId187" Type="http://schemas.openxmlformats.org/officeDocument/2006/relationships/slide" Target="slides/slide163.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8.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0" Type="http://schemas.openxmlformats.org/officeDocument/2006/relationships/slide" Target="slides/slide106.xml"/><Relationship Id="rId135" Type="http://schemas.openxmlformats.org/officeDocument/2006/relationships/slide" Target="slides/slide111.xml"/><Relationship Id="rId151" Type="http://schemas.openxmlformats.org/officeDocument/2006/relationships/slide" Target="slides/slide127.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172" Type="http://schemas.openxmlformats.org/officeDocument/2006/relationships/slide" Target="slides/slide148.xml"/><Relationship Id="rId193" Type="http://schemas.openxmlformats.org/officeDocument/2006/relationships/slide" Target="slides/slide169.xml"/><Relationship Id="rId202" Type="http://schemas.openxmlformats.org/officeDocument/2006/relationships/slide" Target="slides/slide178.xml"/><Relationship Id="rId207" Type="http://schemas.openxmlformats.org/officeDocument/2006/relationships/slide" Target="slides/slide18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162" Type="http://schemas.openxmlformats.org/officeDocument/2006/relationships/slide" Target="slides/slide138.xml"/><Relationship Id="rId183" Type="http://schemas.openxmlformats.org/officeDocument/2006/relationships/slide" Target="slides/slide159.xml"/><Relationship Id="rId213" Type="http://schemas.openxmlformats.org/officeDocument/2006/relationships/slide" Target="slides/slide189.xml"/><Relationship Id="rId218"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199" Type="http://schemas.openxmlformats.org/officeDocument/2006/relationships/slide" Target="slides/slide175.xml"/><Relationship Id="rId203" Type="http://schemas.openxmlformats.org/officeDocument/2006/relationships/slide" Target="slides/slide179.xml"/><Relationship Id="rId208" Type="http://schemas.openxmlformats.org/officeDocument/2006/relationships/slide" Target="slides/slide18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189" Type="http://schemas.openxmlformats.org/officeDocument/2006/relationships/slide" Target="slides/slide165.xml"/><Relationship Id="rId219" Type="http://schemas.openxmlformats.org/officeDocument/2006/relationships/theme" Target="theme/theme1.xml"/><Relationship Id="rId3" Type="http://schemas.openxmlformats.org/officeDocument/2006/relationships/slideMaster" Target="slideMasters/slideMaster3.xml"/><Relationship Id="rId214" Type="http://schemas.openxmlformats.org/officeDocument/2006/relationships/slide" Target="slides/slide190.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slide" Target="slides/slide185.xml"/><Relationship Id="rId190" Type="http://schemas.openxmlformats.org/officeDocument/2006/relationships/slide" Target="slides/slide166.xml"/><Relationship Id="rId204" Type="http://schemas.openxmlformats.org/officeDocument/2006/relationships/slide" Target="slides/slide180.xml"/><Relationship Id="rId220"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6.xml"/><Relationship Id="rId210" Type="http://schemas.openxmlformats.org/officeDocument/2006/relationships/slide" Target="slides/slide186.xml"/><Relationship Id="rId215" Type="http://schemas.openxmlformats.org/officeDocument/2006/relationships/slide" Target="slides/slide191.xml"/><Relationship Id="rId26" Type="http://schemas.openxmlformats.org/officeDocument/2006/relationships/slide" Target="slides/slide2.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6.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6D34F-BE37-48CE-B15E-A90A11AFD656}" type="datetimeFigureOut">
              <a:rPr lang="nl-BE" smtClean="0"/>
              <a:t>30/01/2015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256E5-3445-4970-B263-3DA23D095E4B}" type="slidenum">
              <a:rPr lang="nl-BE" smtClean="0"/>
              <a:t>‹nr.›</a:t>
            </a:fld>
            <a:endParaRPr lang="nl-BE"/>
          </a:p>
        </p:txBody>
      </p:sp>
    </p:spTree>
    <p:extLst>
      <p:ext uri="{BB962C8B-B14F-4D97-AF65-F5344CB8AC3E}">
        <p14:creationId xmlns:p14="http://schemas.microsoft.com/office/powerpoint/2010/main" val="113884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EB070-5C1C-4EAF-8966-1D41C73CF72B}" type="slidenum">
              <a:rPr lang="en-GB">
                <a:solidFill>
                  <a:prstClr val="black"/>
                </a:solidFill>
              </a:rPr>
              <a:pPr/>
              <a:t>1</a:t>
            </a:fld>
            <a:endParaRPr lang="en-GB">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87400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163</a:t>
            </a:fld>
            <a:endParaRPr lang="en-GB" altLang="nl-BE" sz="1200">
              <a:solidFill>
                <a:prstClr val="black"/>
              </a:solidFill>
            </a:endParaRPr>
          </a:p>
        </p:txBody>
      </p:sp>
    </p:spTree>
    <p:extLst>
      <p:ext uri="{BB962C8B-B14F-4D97-AF65-F5344CB8AC3E}">
        <p14:creationId xmlns:p14="http://schemas.microsoft.com/office/powerpoint/2010/main" val="142622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165</a:t>
            </a:fld>
            <a:endParaRPr lang="en-GB" altLang="nl-BE" sz="1200">
              <a:solidFill>
                <a:prstClr val="black"/>
              </a:solidFill>
            </a:endParaRPr>
          </a:p>
        </p:txBody>
      </p:sp>
    </p:spTree>
    <p:extLst>
      <p:ext uri="{BB962C8B-B14F-4D97-AF65-F5344CB8AC3E}">
        <p14:creationId xmlns:p14="http://schemas.microsoft.com/office/powerpoint/2010/main" val="310667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167</a:t>
            </a:fld>
            <a:endParaRPr lang="en-GB" altLang="nl-BE" sz="1200">
              <a:solidFill>
                <a:prstClr val="black"/>
              </a:solidFill>
            </a:endParaRPr>
          </a:p>
        </p:txBody>
      </p:sp>
    </p:spTree>
    <p:extLst>
      <p:ext uri="{BB962C8B-B14F-4D97-AF65-F5344CB8AC3E}">
        <p14:creationId xmlns:p14="http://schemas.microsoft.com/office/powerpoint/2010/main" val="38085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173</a:t>
            </a:fld>
            <a:endParaRPr lang="en-GB" altLang="nl-BE" sz="1200">
              <a:solidFill>
                <a:prstClr val="black"/>
              </a:solidFill>
            </a:endParaRPr>
          </a:p>
        </p:txBody>
      </p:sp>
    </p:spTree>
    <p:extLst>
      <p:ext uri="{BB962C8B-B14F-4D97-AF65-F5344CB8AC3E}">
        <p14:creationId xmlns:p14="http://schemas.microsoft.com/office/powerpoint/2010/main" val="138891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174</a:t>
            </a:fld>
            <a:endParaRPr lang="en-GB" altLang="nl-BE" sz="1200">
              <a:solidFill>
                <a:prstClr val="black"/>
              </a:solidFill>
            </a:endParaRPr>
          </a:p>
        </p:txBody>
      </p:sp>
    </p:spTree>
    <p:extLst>
      <p:ext uri="{BB962C8B-B14F-4D97-AF65-F5344CB8AC3E}">
        <p14:creationId xmlns:p14="http://schemas.microsoft.com/office/powerpoint/2010/main" val="161469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177</a:t>
            </a:fld>
            <a:endParaRPr lang="en-GB" altLang="nl-BE" sz="1200">
              <a:solidFill>
                <a:prstClr val="black"/>
              </a:solidFill>
            </a:endParaRPr>
          </a:p>
        </p:txBody>
      </p:sp>
    </p:spTree>
    <p:extLst>
      <p:ext uri="{BB962C8B-B14F-4D97-AF65-F5344CB8AC3E}">
        <p14:creationId xmlns:p14="http://schemas.microsoft.com/office/powerpoint/2010/main" val="196874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178</a:t>
            </a:fld>
            <a:endParaRPr lang="en-GB" altLang="nl-BE" sz="1200">
              <a:solidFill>
                <a:prstClr val="black"/>
              </a:solidFill>
            </a:endParaRPr>
          </a:p>
        </p:txBody>
      </p:sp>
    </p:spTree>
    <p:extLst>
      <p:ext uri="{BB962C8B-B14F-4D97-AF65-F5344CB8AC3E}">
        <p14:creationId xmlns:p14="http://schemas.microsoft.com/office/powerpoint/2010/main" val="3540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183</a:t>
            </a:fld>
            <a:endParaRPr lang="en-GB" altLang="nl-BE" sz="1200">
              <a:solidFill>
                <a:prstClr val="black"/>
              </a:solidFill>
            </a:endParaRPr>
          </a:p>
        </p:txBody>
      </p:sp>
    </p:spTree>
    <p:extLst>
      <p:ext uri="{BB962C8B-B14F-4D97-AF65-F5344CB8AC3E}">
        <p14:creationId xmlns:p14="http://schemas.microsoft.com/office/powerpoint/2010/main" val="291873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184</a:t>
            </a:fld>
            <a:endParaRPr lang="en-GB" altLang="nl-BE" sz="1200">
              <a:solidFill>
                <a:prstClr val="black"/>
              </a:solidFill>
            </a:endParaRPr>
          </a:p>
        </p:txBody>
      </p:sp>
    </p:spTree>
    <p:extLst>
      <p:ext uri="{BB962C8B-B14F-4D97-AF65-F5344CB8AC3E}">
        <p14:creationId xmlns:p14="http://schemas.microsoft.com/office/powerpoint/2010/main" val="242277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ln/>
        </p:spPr>
      </p:sp>
      <p:sp>
        <p:nvSpPr>
          <p:cNvPr id="1044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smtClean="0"/>
          </a:p>
        </p:txBody>
      </p:sp>
      <p:sp>
        <p:nvSpPr>
          <p:cNvPr id="1044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CBC73DD-40CB-4489-B72E-C3C6707C4E03}" type="slidenum">
              <a:rPr lang="en-GB" altLang="nl-BE" sz="1200">
                <a:solidFill>
                  <a:prstClr val="black"/>
                </a:solidFill>
              </a:rPr>
              <a:pPr eaLnBrk="1" hangingPunct="1"/>
              <a:t>185</a:t>
            </a:fld>
            <a:endParaRPr lang="en-GB" altLang="nl-BE" sz="1200">
              <a:solidFill>
                <a:prstClr val="black"/>
              </a:solidFill>
            </a:endParaRPr>
          </a:p>
        </p:txBody>
      </p:sp>
    </p:spTree>
    <p:extLst>
      <p:ext uri="{BB962C8B-B14F-4D97-AF65-F5344CB8AC3E}">
        <p14:creationId xmlns:p14="http://schemas.microsoft.com/office/powerpoint/2010/main" val="426665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90007-F739-4039-B15D-618489225A6B}" type="slidenum">
              <a:rPr lang="en-GB">
                <a:solidFill>
                  <a:prstClr val="black"/>
                </a:solidFill>
              </a:rPr>
              <a:pPr/>
              <a:t>2</a:t>
            </a:fld>
            <a:endParaRPr lang="en-GB">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62310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90007-F739-4039-B15D-618489225A6B}" type="slidenum">
              <a:rPr lang="en-GB">
                <a:solidFill>
                  <a:prstClr val="black"/>
                </a:solidFill>
              </a:rPr>
              <a:pPr/>
              <a:t>3</a:t>
            </a:fld>
            <a:endParaRPr lang="en-GB">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68402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82462-8DE1-449F-825B-0926FE3EF853}" type="slidenum">
              <a:rPr lang="en-GB">
                <a:solidFill>
                  <a:prstClr val="black"/>
                </a:solidFill>
              </a:rPr>
              <a:pPr/>
              <a:t>6</a:t>
            </a:fld>
            <a:endParaRPr lang="en-GB">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71006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82462-8DE1-449F-825B-0926FE3EF853}" type="slidenum">
              <a:rPr lang="en-GB">
                <a:solidFill>
                  <a:prstClr val="black"/>
                </a:solidFill>
              </a:rPr>
              <a:pPr/>
              <a:t>16</a:t>
            </a:fld>
            <a:endParaRPr lang="en-GB">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89293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82462-8DE1-449F-825B-0926FE3EF853}" type="slidenum">
              <a:rPr lang="en-GB">
                <a:solidFill>
                  <a:prstClr val="black"/>
                </a:solidFill>
              </a:rPr>
              <a:pPr/>
              <a:t>17</a:t>
            </a:fld>
            <a:endParaRPr lang="en-GB">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6960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82462-8DE1-449F-825B-0926FE3EF853}" type="slidenum">
              <a:rPr lang="en-GB">
                <a:solidFill>
                  <a:prstClr val="black"/>
                </a:solidFill>
              </a:rPr>
              <a:pPr/>
              <a:t>18</a:t>
            </a:fld>
            <a:endParaRPr lang="en-GB">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29373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58661AE-627E-40DF-AEBE-8DA70097A173}" type="slidenum">
              <a:rPr lang="nl-BE" smtClean="0">
                <a:solidFill>
                  <a:prstClr val="black"/>
                </a:solidFill>
              </a:rPr>
              <a:pPr/>
              <a:t>48</a:t>
            </a:fld>
            <a:endParaRPr lang="nl-BE">
              <a:solidFill>
                <a:prstClr val="black"/>
              </a:solidFill>
            </a:endParaRPr>
          </a:p>
        </p:txBody>
      </p:sp>
    </p:spTree>
    <p:extLst>
      <p:ext uri="{BB962C8B-B14F-4D97-AF65-F5344CB8AC3E}">
        <p14:creationId xmlns:p14="http://schemas.microsoft.com/office/powerpoint/2010/main" val="311681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12AA6-F5E3-48C4-A4DD-0757D8927B1F}" type="slidenum">
              <a:rPr lang="en-GB">
                <a:solidFill>
                  <a:prstClr val="black"/>
                </a:solidFill>
              </a:rPr>
              <a:pPr/>
              <a:t>72</a:t>
            </a:fld>
            <a:endParaRPr lang="en-GB">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101609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25132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189538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6168613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414358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596486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880992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7923353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336558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641230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089871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50780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15109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353638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5538325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4123864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7606007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397439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971861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28237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9002734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91102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0571493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70403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76387889-739A-4B1D-8CE4-4A76C234826A}"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7960461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5438822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48983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324542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603186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1811596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412562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0043886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3279804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1963427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82508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4576E376-0655-4A0B-9C03-A57243CD8726}"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1953576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0403952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2205527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3704765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2261770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2029497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6811142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8996178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181050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1764501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79443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4032A8DB-35C1-41F4-827E-8103494B3E10}"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5769356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8082479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6350974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9848252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8975840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7007062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6780957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1293848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0441899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6903362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7903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DEA2F86-8CD6-4CA4-90C1-D718A5081B1E}"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6297765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8025160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039347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73168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508535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7741871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44181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964571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7574419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05523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6619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ltLang="nl-BE">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ltLang="nl-BE">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238C7721-39DF-4D2A-AF96-5D10A4F2D57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8633124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7645405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250565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3650262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0038824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6501340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531540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A121B91C-2004-4BA5-AC01-A993D2AC164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6827200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CDF9D3E-C8E4-4287-9198-D7585CCCE8E3}"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3482484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5877700-452A-41C7-BF41-E547B0A73CFF}"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3063215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CB1885F1-2034-4BB8-9EFA-DCA874133A3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97654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ltLang="nl-BE">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ltLang="nl-BE">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509E378B-2D82-4254-A9D0-17B7F3E641D1}"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4492944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ltLang="nl-BE">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ltLang="nl-BE">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EFAFD34F-DB55-46B5-B668-3250FE43BB9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5208613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ltLang="nl-BE">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ltLang="nl-BE">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5930F2E9-2511-4BB5-A399-66208343FB4E}"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5261824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ltLang="nl-BE">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ltLang="nl-BE">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01F79277-9FDF-40E6-A1DE-46CE3AC53F6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1809674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1BB32E76-4182-4D7B-986D-560E515DD2B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5575357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B2772A76-DEDC-4222-8C4C-5DE4F6CD7054}"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5485001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29D69C79-C383-40D1-BC7C-3DC5EF2B03C3}"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9542648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6559C038-07D7-47FB-B03F-694B97C62DBB}"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7153912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A121B91C-2004-4BA5-AC01-A993D2AC164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4339049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CDF9D3E-C8E4-4287-9198-D7585CCCE8E3}"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3657149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5877700-452A-41C7-BF41-E547B0A73CFF}"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81960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ltLang="nl-BE">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ltLang="nl-BE">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BEC74286-42AB-4D6F-9AE3-72BF37AE0507}"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57434868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CB1885F1-2034-4BB8-9EFA-DCA874133A3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7048082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ltLang="nl-BE">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ltLang="nl-BE">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EFAFD34F-DB55-46B5-B668-3250FE43BB9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6230907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ltLang="nl-BE">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ltLang="nl-BE">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5930F2E9-2511-4BB5-A399-66208343FB4E}"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7727355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ltLang="nl-BE">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ltLang="nl-BE">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01F79277-9FDF-40E6-A1DE-46CE3AC53F6C}"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6862309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1BB32E76-4182-4D7B-986D-560E515DD2B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42868695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B2772A76-DEDC-4222-8C4C-5DE4F6CD7054}"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5735229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29D69C79-C383-40D1-BC7C-3DC5EF2B03C3}"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4060431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6559C038-07D7-47FB-B03F-694B97C62DBB}"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162674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pPr>
              <a:defRPr/>
            </a:pPr>
            <a:endParaRPr lang="en-GB" altLang="nl-BE">
              <a:solidFill>
                <a:srgbClr val="000000"/>
              </a:solidFill>
            </a:endParaRPr>
          </a:p>
        </p:txBody>
      </p:sp>
      <p:sp>
        <p:nvSpPr>
          <p:cNvPr id="5" name="Footer Placeholder 4"/>
          <p:cNvSpPr>
            <a:spLocks noGrp="1"/>
          </p:cNvSpPr>
          <p:nvPr>
            <p:ph type="ftr" sz="quarter" idx="11"/>
          </p:nvPr>
        </p:nvSpPr>
        <p:spPr/>
        <p:txBody>
          <a:bodyPr/>
          <a:lstStyle/>
          <a:p>
            <a:pPr>
              <a:defRPr/>
            </a:pPr>
            <a:endParaRPr lang="en-GB" altLang="nl-BE">
              <a:solidFill>
                <a:srgbClr val="000000"/>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pPr>
              <a:defRPr/>
            </a:pPr>
            <a:fld id="{C3F52B8E-33B2-47EE-A6E2-5DF75ED11816}" type="slidenum">
              <a:rPr lang="en-GB" altLang="nl-BE" smtClean="0">
                <a:solidFill>
                  <a:srgbClr val="000000"/>
                </a:solidFill>
              </a:rPr>
              <a:pPr>
                <a:defRPr/>
              </a:pPr>
              <a:t>‹nr.›</a:t>
            </a:fld>
            <a:endParaRPr lang="en-GB" altLang="nl-BE">
              <a:solidFill>
                <a:srgbClr val="000000"/>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nl-NL" smtClean="0"/>
              <a:t>Klik om de stijl te bewerken</a:t>
            </a:r>
            <a:endParaRPr lang="en-US" dirty="0"/>
          </a:p>
        </p:txBody>
      </p:sp>
    </p:spTree>
    <p:extLst>
      <p:ext uri="{BB962C8B-B14F-4D97-AF65-F5344CB8AC3E}">
        <p14:creationId xmlns:p14="http://schemas.microsoft.com/office/powerpoint/2010/main" val="9170765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pPr>
              <a:defRPr/>
            </a:pPr>
            <a:endParaRPr lang="en-GB" altLang="nl-BE">
              <a:solidFill>
                <a:srgbClr val="000000"/>
              </a:solidFill>
            </a:endParaRPr>
          </a:p>
        </p:txBody>
      </p:sp>
      <p:sp>
        <p:nvSpPr>
          <p:cNvPr id="5" name="Footer Placeholder 4"/>
          <p:cNvSpPr>
            <a:spLocks noGrp="1"/>
          </p:cNvSpPr>
          <p:nvPr>
            <p:ph type="ftr" sz="quarter" idx="11"/>
          </p:nvPr>
        </p:nvSpPr>
        <p:spPr/>
        <p:txBody>
          <a:bodyPr/>
          <a:lstStyle/>
          <a:p>
            <a:pPr>
              <a:defRPr/>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a:defRPr/>
            </a:pPr>
            <a:fld id="{5F732F75-BB9D-457F-B231-7FE3DE5D4B06}"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58431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4708414E-2882-4915-AF53-6D434FE0F5C5}"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6082719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pPr>
              <a:defRPr/>
            </a:pPr>
            <a:endParaRPr lang="en-GB" altLang="nl-BE">
              <a:solidFill>
                <a:srgbClr val="000000"/>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pPr>
              <a:defRPr/>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a:defRPr/>
            </a:pPr>
            <a:fld id="{1EC86F19-C6F5-45E9-B95F-4C6056D905C0}" type="slidenum">
              <a:rPr lang="en-GB" altLang="nl-BE" smtClean="0">
                <a:solidFill>
                  <a:srgbClr val="000000"/>
                </a:solidFill>
              </a:rPr>
              <a:pPr>
                <a:defRPr/>
              </a:pPr>
              <a:t>‹nr.›</a:t>
            </a:fld>
            <a:endParaRPr lang="en-GB" altLang="nl-BE">
              <a:solidFill>
                <a:srgbClr val="000000"/>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nl-NL" smtClean="0"/>
              <a:t>Klik om de stijl te bewerken</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6136764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nl-NL" smtClean="0"/>
              <a:t>Klik om de stijl te bewerken</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endParaRPr lang="en-GB" altLang="nl-BE">
              <a:solidFill>
                <a:srgbClr val="000000"/>
              </a:solidFill>
            </a:endParaRPr>
          </a:p>
        </p:txBody>
      </p:sp>
      <p:sp>
        <p:nvSpPr>
          <p:cNvPr id="6" name="Footer Placeholder 5"/>
          <p:cNvSpPr>
            <a:spLocks noGrp="1"/>
          </p:cNvSpPr>
          <p:nvPr>
            <p:ph type="ftr" sz="quarter" idx="11"/>
          </p:nvPr>
        </p:nvSpPr>
        <p:spPr/>
        <p:txBody>
          <a:bodyPr/>
          <a:lstStyle/>
          <a:p>
            <a:pPr>
              <a:defRPr/>
            </a:pPr>
            <a:endParaRPr lang="en-GB" altLang="nl-BE">
              <a:solidFill>
                <a:srgbClr val="000000"/>
              </a:solidFill>
            </a:endParaRPr>
          </a:p>
        </p:txBody>
      </p:sp>
      <p:sp>
        <p:nvSpPr>
          <p:cNvPr id="7" name="Slide Number Placeholder 6"/>
          <p:cNvSpPr>
            <a:spLocks noGrp="1"/>
          </p:cNvSpPr>
          <p:nvPr>
            <p:ph type="sldNum" sz="quarter" idx="12"/>
          </p:nvPr>
        </p:nvSpPr>
        <p:spPr/>
        <p:txBody>
          <a:bodyPr/>
          <a:lstStyle/>
          <a:p>
            <a:pPr>
              <a:defRPr/>
            </a:pPr>
            <a:fld id="{D7A4B5E2-3B95-4BF1-A282-656233CDD9D1}"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417309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GB" altLang="nl-BE">
              <a:solidFill>
                <a:srgbClr val="000000"/>
              </a:solidFill>
            </a:endParaRPr>
          </a:p>
        </p:txBody>
      </p:sp>
      <p:sp>
        <p:nvSpPr>
          <p:cNvPr id="8" name="Footer Placeholder 7"/>
          <p:cNvSpPr>
            <a:spLocks noGrp="1"/>
          </p:cNvSpPr>
          <p:nvPr>
            <p:ph type="ftr" sz="quarter" idx="11"/>
          </p:nvPr>
        </p:nvSpPr>
        <p:spPr/>
        <p:txBody>
          <a:bodyPr/>
          <a:lstStyle/>
          <a:p>
            <a:pPr>
              <a:defRPr/>
            </a:pPr>
            <a:endParaRPr lang="en-GB" altLang="nl-BE">
              <a:solidFill>
                <a:srgbClr val="000000"/>
              </a:solidFill>
            </a:endParaRPr>
          </a:p>
        </p:txBody>
      </p:sp>
      <p:sp>
        <p:nvSpPr>
          <p:cNvPr id="9" name="Slide Number Placeholder 8"/>
          <p:cNvSpPr>
            <a:spLocks noGrp="1"/>
          </p:cNvSpPr>
          <p:nvPr>
            <p:ph type="sldNum" sz="quarter" idx="12"/>
          </p:nvPr>
        </p:nvSpPr>
        <p:spPr/>
        <p:txBody>
          <a:bodyPr/>
          <a:lstStyle/>
          <a:p>
            <a:pPr>
              <a:defRPr/>
            </a:pPr>
            <a:fld id="{70E709ED-4548-4BE6-AA53-0972C31B700A}"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6052575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pPr>
              <a:defRPr/>
            </a:pPr>
            <a:endParaRPr lang="en-GB" altLang="nl-BE">
              <a:solidFill>
                <a:srgbClr val="000000"/>
              </a:solidFill>
            </a:endParaRPr>
          </a:p>
        </p:txBody>
      </p:sp>
      <p:sp>
        <p:nvSpPr>
          <p:cNvPr id="4" name="Footer Placeholder 3"/>
          <p:cNvSpPr>
            <a:spLocks noGrp="1"/>
          </p:cNvSpPr>
          <p:nvPr>
            <p:ph type="ftr" sz="quarter" idx="11"/>
          </p:nvPr>
        </p:nvSpPr>
        <p:spPr/>
        <p:txBody>
          <a:bodyPr/>
          <a:lstStyle/>
          <a:p>
            <a:pPr>
              <a:defRPr/>
            </a:pPr>
            <a:endParaRPr lang="en-GB" altLang="nl-BE">
              <a:solidFill>
                <a:srgbClr val="000000"/>
              </a:solidFill>
            </a:endParaRPr>
          </a:p>
        </p:txBody>
      </p:sp>
      <p:sp>
        <p:nvSpPr>
          <p:cNvPr id="5" name="Slide Number Placeholder 4"/>
          <p:cNvSpPr>
            <a:spLocks noGrp="1"/>
          </p:cNvSpPr>
          <p:nvPr>
            <p:ph type="sldNum" sz="quarter" idx="12"/>
          </p:nvPr>
        </p:nvSpPr>
        <p:spPr/>
        <p:txBody>
          <a:bodyPr/>
          <a:lstStyle/>
          <a:p>
            <a:pPr>
              <a:defRPr/>
            </a:pPr>
            <a:fld id="{10CD27F4-CC6B-4CA0-92A5-225C867D9217}"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2472031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pPr>
              <a:defRPr/>
            </a:pPr>
            <a:endParaRPr lang="en-GB" altLang="nl-BE">
              <a:solidFill>
                <a:srgbClr val="000000"/>
              </a:solidFill>
            </a:endParaRPr>
          </a:p>
        </p:txBody>
      </p:sp>
      <p:sp>
        <p:nvSpPr>
          <p:cNvPr id="3" name="Footer Placeholder 2"/>
          <p:cNvSpPr>
            <a:spLocks noGrp="1"/>
          </p:cNvSpPr>
          <p:nvPr>
            <p:ph type="ftr" sz="quarter" idx="11"/>
          </p:nvPr>
        </p:nvSpPr>
        <p:spPr/>
        <p:txBody>
          <a:bodyPr/>
          <a:lstStyle/>
          <a:p>
            <a:pPr>
              <a:defRPr/>
            </a:pPr>
            <a:endParaRPr lang="en-GB" altLang="nl-BE">
              <a:solidFill>
                <a:srgbClr val="000000"/>
              </a:solidFill>
            </a:endParaRPr>
          </a:p>
        </p:txBody>
      </p:sp>
      <p:sp>
        <p:nvSpPr>
          <p:cNvPr id="4" name="Slide Number Placeholder 3"/>
          <p:cNvSpPr>
            <a:spLocks noGrp="1"/>
          </p:cNvSpPr>
          <p:nvPr>
            <p:ph type="sldNum" sz="quarter" idx="12"/>
          </p:nvPr>
        </p:nvSpPr>
        <p:spPr/>
        <p:txBody>
          <a:bodyPr/>
          <a:lstStyle/>
          <a:p>
            <a:pPr>
              <a:defRPr/>
            </a:pPr>
            <a:fld id="{5E5ECC2F-BE7B-45AF-BC5D-5910ABE6C736}"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6424938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endParaRPr lang="en-GB" altLang="nl-BE">
              <a:solidFill>
                <a:srgbClr val="000000"/>
              </a:solidFill>
            </a:endParaRPr>
          </a:p>
        </p:txBody>
      </p:sp>
      <p:sp>
        <p:nvSpPr>
          <p:cNvPr id="6" name="Footer Placeholder 5"/>
          <p:cNvSpPr>
            <a:spLocks noGrp="1"/>
          </p:cNvSpPr>
          <p:nvPr>
            <p:ph type="ftr" sz="quarter" idx="11"/>
          </p:nvPr>
        </p:nvSpPr>
        <p:spPr/>
        <p:txBody>
          <a:bodyPr/>
          <a:lstStyle/>
          <a:p>
            <a:pPr>
              <a:defRPr/>
            </a:pPr>
            <a:endParaRPr lang="en-GB" altLang="nl-BE">
              <a:solidFill>
                <a:srgbClr val="000000"/>
              </a:solidFill>
            </a:endParaRPr>
          </a:p>
        </p:txBody>
      </p:sp>
      <p:sp>
        <p:nvSpPr>
          <p:cNvPr id="7" name="Slide Number Placeholder 6"/>
          <p:cNvSpPr>
            <a:spLocks noGrp="1"/>
          </p:cNvSpPr>
          <p:nvPr>
            <p:ph type="sldNum" sz="quarter" idx="12"/>
          </p:nvPr>
        </p:nvSpPr>
        <p:spPr/>
        <p:txBody>
          <a:bodyPr/>
          <a:lstStyle/>
          <a:p>
            <a:pPr>
              <a:defRPr/>
            </a:pPr>
            <a:fld id="{A51DB1C6-4ED4-46E6-A14D-988694810541}" type="slidenum">
              <a:rPr lang="en-GB" altLang="nl-BE" smtClean="0">
                <a:solidFill>
                  <a:srgbClr val="000000"/>
                </a:solidFill>
              </a:rPr>
              <a:pPr>
                <a:defRPr/>
              </a:pPr>
              <a:t>‹nr.›</a:t>
            </a:fld>
            <a:endParaRPr lang="en-GB" altLang="nl-BE">
              <a:solidFill>
                <a:srgbClr val="000000"/>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nl-NL" smtClean="0"/>
              <a:t>Klik om de stijl te bewerken</a:t>
            </a:r>
            <a:endParaRPr lang="en-US" dirty="0"/>
          </a:p>
        </p:txBody>
      </p:sp>
    </p:spTree>
    <p:extLst>
      <p:ext uri="{BB962C8B-B14F-4D97-AF65-F5344CB8AC3E}">
        <p14:creationId xmlns:p14="http://schemas.microsoft.com/office/powerpoint/2010/main" val="248072679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5" name="Date Placeholder 4"/>
          <p:cNvSpPr>
            <a:spLocks noGrp="1"/>
          </p:cNvSpPr>
          <p:nvPr>
            <p:ph type="dt" sz="half" idx="10"/>
          </p:nvPr>
        </p:nvSpPr>
        <p:spPr/>
        <p:txBody>
          <a:bodyPr/>
          <a:lstStyle/>
          <a:p>
            <a:pPr>
              <a:defRPr/>
            </a:pPr>
            <a:endParaRPr lang="en-GB" altLang="nl-BE">
              <a:solidFill>
                <a:srgbClr val="000000"/>
              </a:solidFill>
            </a:endParaRPr>
          </a:p>
        </p:txBody>
      </p:sp>
      <p:sp>
        <p:nvSpPr>
          <p:cNvPr id="7" name="Slide Number Placeholder 6"/>
          <p:cNvSpPr>
            <a:spLocks noGrp="1"/>
          </p:cNvSpPr>
          <p:nvPr>
            <p:ph type="sldNum" sz="quarter" idx="12"/>
          </p:nvPr>
        </p:nvSpPr>
        <p:spPr/>
        <p:txBody>
          <a:bodyPr/>
          <a:lstStyle/>
          <a:p>
            <a:pPr>
              <a:defRPr/>
            </a:pPr>
            <a:fld id="{F4E4940C-6421-4405-B76F-16E3A0752D44}" type="slidenum">
              <a:rPr lang="en-GB" altLang="nl-BE" smtClean="0">
                <a:solidFill>
                  <a:srgbClr val="000000"/>
                </a:solidFill>
              </a:rPr>
              <a:pPr>
                <a:defRPr/>
              </a:pPr>
              <a:t>‹nr.›</a:t>
            </a:fld>
            <a:endParaRPr lang="en-GB" altLang="nl-BE">
              <a:solidFill>
                <a:srgbClr val="000000"/>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pPr>
              <a:defRPr/>
            </a:pPr>
            <a:endParaRPr lang="en-GB" altLang="nl-BE">
              <a:solidFill>
                <a:srgbClr val="000000"/>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nl-NL" smtClean="0"/>
              <a:t>Klik om de stijl te bewerken</a:t>
            </a:r>
            <a:endParaRPr lang="en-US" dirty="0"/>
          </a:p>
        </p:txBody>
      </p:sp>
    </p:spTree>
    <p:extLst>
      <p:ext uri="{BB962C8B-B14F-4D97-AF65-F5344CB8AC3E}">
        <p14:creationId xmlns:p14="http://schemas.microsoft.com/office/powerpoint/2010/main" val="33699337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pPr>
              <a:defRPr/>
            </a:pPr>
            <a:endParaRPr lang="en-GB" altLang="nl-BE">
              <a:solidFill>
                <a:srgbClr val="000000"/>
              </a:solidFill>
            </a:endParaRPr>
          </a:p>
        </p:txBody>
      </p:sp>
      <p:sp>
        <p:nvSpPr>
          <p:cNvPr id="5" name="Footer Placeholder 4"/>
          <p:cNvSpPr>
            <a:spLocks noGrp="1"/>
          </p:cNvSpPr>
          <p:nvPr>
            <p:ph type="ftr" sz="quarter" idx="11"/>
          </p:nvPr>
        </p:nvSpPr>
        <p:spPr/>
        <p:txBody>
          <a:bodyPr/>
          <a:lstStyle/>
          <a:p>
            <a:pPr>
              <a:defRPr/>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a:defRPr/>
            </a:pPr>
            <a:fld id="{50BA17A5-5C2B-4F87-86E9-187963B61FE1}"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9781798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ltLang="nl-BE">
              <a:solidFill>
                <a:srgbClr val="000000"/>
              </a:solidFill>
            </a:endParaRPr>
          </a:p>
        </p:txBody>
      </p:sp>
      <p:sp>
        <p:nvSpPr>
          <p:cNvPr id="5" name="Footer Placeholder 4"/>
          <p:cNvSpPr>
            <a:spLocks noGrp="1"/>
          </p:cNvSpPr>
          <p:nvPr>
            <p:ph type="ftr" sz="quarter" idx="11"/>
          </p:nvPr>
        </p:nvSpPr>
        <p:spPr/>
        <p:txBody>
          <a:bodyPr/>
          <a:lstStyle/>
          <a:p>
            <a:pPr>
              <a:defRPr/>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a:defRPr/>
            </a:pPr>
            <a:fld id="{0D4F0643-DEC2-4F3C-AF80-EA97B696BEEB}" type="slidenum">
              <a:rPr lang="en-GB" altLang="nl-BE" smtClean="0">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7188003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DD5E6-0606-4E45-9ED7-800DA63ED692}"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86985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927222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1BF4E45-0FE0-4433-942E-CC4006B9EDB5}"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9766251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02B3F2-A738-44AF-86E6-2BBE5AF95301}"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756198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C5991-2C6C-4A40-89F6-39500FB7C093}"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6269118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7033BF-2B67-4D95-8DC4-85065AAA1463}"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8957812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B00B61-DA97-41D7-AC9B-6E81069B25F4}"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33959407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F32B47-3B33-4CF0-A162-680590ABCD30}"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180635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48E035-4D96-47A1-BC2C-20AB79A2A248}"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2965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10E8-0934-4F2A-B53F-073888AA7EF9}"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2422808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52FDE3-AB66-4876-8B10-38F15DE5981D}"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91041887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28418-6819-4956-A336-7415A536451D}"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3386624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5F4B26-9C60-4103-BE2E-BFB83A3946E3}" type="slidenum">
              <a:rPr lang="en-GB">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4193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503D7E6-3CC1-4DBA-ABBE-87D600DEAAE0}"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1225087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8262924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810955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7908091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0137136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0730572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4773374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9138624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80104769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54365019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62924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258A8FA-D29E-4365-95A5-7FED2280E429}"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0729458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464191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endParaRPr lang="en-GB" altLang="nl-BE">
              <a:solidFill>
                <a:srgbClr val="000000"/>
              </a:solidFill>
            </a:endParaRPr>
          </a:p>
        </p:txBody>
      </p:sp>
      <p:sp>
        <p:nvSpPr>
          <p:cNvPr id="5" name="Footer Placeholder 4"/>
          <p:cNvSpPr>
            <a:spLocks noGrp="1"/>
          </p:cNvSpPr>
          <p:nvPr>
            <p:ph type="ftr" sz="quarter" idx="11"/>
          </p:nvPr>
        </p:nvSpPr>
        <p:spPr/>
        <p:txBody>
          <a:bodyPr/>
          <a:lstStyle/>
          <a:p>
            <a:endParaRPr lang="en-GB" altLang="nl-BE">
              <a:solidFill>
                <a:srgbClr val="000000"/>
              </a:solidFill>
            </a:endParaRPr>
          </a:p>
        </p:txBody>
      </p:sp>
      <p:sp>
        <p:nvSpPr>
          <p:cNvPr id="6" name="Slide Number Placeholder 5"/>
          <p:cNvSpPr>
            <a:spLocks noGrp="1"/>
          </p:cNvSpPr>
          <p:nvPr>
            <p:ph type="sldNum" sz="quarter" idx="12"/>
          </p:nvPr>
        </p:nvSpPr>
        <p:spPr/>
        <p:txBody>
          <a:bodyPr/>
          <a:lstStyle/>
          <a:p>
            <a:fld id="{A121B91C-2004-4BA5-AC01-A993D2AC1642}"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4456585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ltLang="nl-BE">
              <a:solidFill>
                <a:srgbClr val="000000"/>
              </a:solidFill>
            </a:endParaRPr>
          </a:p>
        </p:txBody>
      </p:sp>
      <p:sp>
        <p:nvSpPr>
          <p:cNvPr id="5" name="Footer Placeholder 4"/>
          <p:cNvSpPr>
            <a:spLocks noGrp="1"/>
          </p:cNvSpPr>
          <p:nvPr>
            <p:ph type="ftr" sz="quarter" idx="11"/>
          </p:nvPr>
        </p:nvSpPr>
        <p:spPr/>
        <p:txBody>
          <a:bodyPr/>
          <a:lstStyle/>
          <a:p>
            <a:endParaRPr lang="en-GB" altLang="nl-BE">
              <a:solidFill>
                <a:srgbClr val="000000"/>
              </a:solidFill>
            </a:endParaRPr>
          </a:p>
        </p:txBody>
      </p:sp>
      <p:sp>
        <p:nvSpPr>
          <p:cNvPr id="6" name="Slide Number Placeholder 5"/>
          <p:cNvSpPr>
            <a:spLocks noGrp="1"/>
          </p:cNvSpPr>
          <p:nvPr>
            <p:ph type="sldNum" sz="quarter" idx="12"/>
          </p:nvPr>
        </p:nvSpPr>
        <p:spPr/>
        <p:txBody>
          <a:bodyPr/>
          <a:lstStyle/>
          <a:p>
            <a:fld id="{ECDF9D3E-C8E4-4287-9198-D7585CCCE8E3}"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4683219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endParaRPr lang="en-GB" altLang="nl-BE">
              <a:solidFill>
                <a:srgbClr val="000000"/>
              </a:solidFill>
            </a:endParaRPr>
          </a:p>
        </p:txBody>
      </p:sp>
      <p:sp>
        <p:nvSpPr>
          <p:cNvPr id="5" name="Footer Placeholder 4"/>
          <p:cNvSpPr>
            <a:spLocks noGrp="1"/>
          </p:cNvSpPr>
          <p:nvPr>
            <p:ph type="ftr" sz="quarter" idx="11"/>
          </p:nvPr>
        </p:nvSpPr>
        <p:spPr/>
        <p:txBody>
          <a:bodyPr/>
          <a:lstStyle/>
          <a:p>
            <a:endParaRPr lang="en-GB" altLang="nl-BE">
              <a:solidFill>
                <a:srgbClr val="000000"/>
              </a:solidFill>
            </a:endParaRPr>
          </a:p>
        </p:txBody>
      </p:sp>
      <p:sp>
        <p:nvSpPr>
          <p:cNvPr id="6" name="Slide Number Placeholder 5"/>
          <p:cNvSpPr>
            <a:spLocks noGrp="1"/>
          </p:cNvSpPr>
          <p:nvPr>
            <p:ph type="sldNum" sz="quarter" idx="12"/>
          </p:nvPr>
        </p:nvSpPr>
        <p:spPr/>
        <p:txBody>
          <a:bodyPr/>
          <a:lstStyle/>
          <a:p>
            <a:fld id="{55877700-452A-41C7-BF41-E547B0A73CFF}"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5933032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endParaRPr lang="en-GB" altLang="nl-BE">
              <a:solidFill>
                <a:srgbClr val="000000"/>
              </a:solidFill>
            </a:endParaRPr>
          </a:p>
        </p:txBody>
      </p:sp>
      <p:sp>
        <p:nvSpPr>
          <p:cNvPr id="6" name="Footer Placeholder 5"/>
          <p:cNvSpPr>
            <a:spLocks noGrp="1"/>
          </p:cNvSpPr>
          <p:nvPr>
            <p:ph type="ftr" sz="quarter" idx="11"/>
          </p:nvPr>
        </p:nvSpPr>
        <p:spPr/>
        <p:txBody>
          <a:bodyPr/>
          <a:lstStyle/>
          <a:p>
            <a:endParaRPr lang="en-GB" altLang="nl-BE">
              <a:solidFill>
                <a:srgbClr val="000000"/>
              </a:solidFill>
            </a:endParaRPr>
          </a:p>
        </p:txBody>
      </p:sp>
      <p:sp>
        <p:nvSpPr>
          <p:cNvPr id="7" name="Slide Number Placeholder 6"/>
          <p:cNvSpPr>
            <a:spLocks noGrp="1"/>
          </p:cNvSpPr>
          <p:nvPr>
            <p:ph type="sldNum" sz="quarter" idx="12"/>
          </p:nvPr>
        </p:nvSpPr>
        <p:spPr/>
        <p:txBody>
          <a:bodyPr/>
          <a:lstStyle/>
          <a:p>
            <a:fld id="{CB1885F1-2034-4BB8-9EFA-DCA874133A3C}"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40371739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endParaRPr lang="en-GB" altLang="nl-BE">
              <a:solidFill>
                <a:srgbClr val="000000"/>
              </a:solidFill>
            </a:endParaRPr>
          </a:p>
        </p:txBody>
      </p:sp>
      <p:sp>
        <p:nvSpPr>
          <p:cNvPr id="8" name="Footer Placeholder 7"/>
          <p:cNvSpPr>
            <a:spLocks noGrp="1"/>
          </p:cNvSpPr>
          <p:nvPr>
            <p:ph type="ftr" sz="quarter" idx="11"/>
          </p:nvPr>
        </p:nvSpPr>
        <p:spPr/>
        <p:txBody>
          <a:bodyPr/>
          <a:lstStyle/>
          <a:p>
            <a:endParaRPr lang="en-GB" altLang="nl-BE">
              <a:solidFill>
                <a:srgbClr val="000000"/>
              </a:solidFill>
            </a:endParaRPr>
          </a:p>
        </p:txBody>
      </p:sp>
      <p:sp>
        <p:nvSpPr>
          <p:cNvPr id="9" name="Slide Number Placeholder 8"/>
          <p:cNvSpPr>
            <a:spLocks noGrp="1"/>
          </p:cNvSpPr>
          <p:nvPr>
            <p:ph type="sldNum" sz="quarter" idx="12"/>
          </p:nvPr>
        </p:nvSpPr>
        <p:spPr/>
        <p:txBody>
          <a:bodyPr/>
          <a:lstStyle/>
          <a:p>
            <a:fld id="{EFAFD34F-DB55-46B5-B668-3250FE43BB9C}"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7414609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endParaRPr lang="en-GB" altLang="nl-BE">
              <a:solidFill>
                <a:srgbClr val="000000"/>
              </a:solidFill>
            </a:endParaRPr>
          </a:p>
        </p:txBody>
      </p:sp>
      <p:sp>
        <p:nvSpPr>
          <p:cNvPr id="4" name="Footer Placeholder 3"/>
          <p:cNvSpPr>
            <a:spLocks noGrp="1"/>
          </p:cNvSpPr>
          <p:nvPr>
            <p:ph type="ftr" sz="quarter" idx="11"/>
          </p:nvPr>
        </p:nvSpPr>
        <p:spPr/>
        <p:txBody>
          <a:bodyPr/>
          <a:lstStyle/>
          <a:p>
            <a:endParaRPr lang="en-GB" altLang="nl-BE">
              <a:solidFill>
                <a:srgbClr val="000000"/>
              </a:solidFill>
            </a:endParaRPr>
          </a:p>
        </p:txBody>
      </p:sp>
      <p:sp>
        <p:nvSpPr>
          <p:cNvPr id="5" name="Slide Number Placeholder 4"/>
          <p:cNvSpPr>
            <a:spLocks noGrp="1"/>
          </p:cNvSpPr>
          <p:nvPr>
            <p:ph type="sldNum" sz="quarter" idx="12"/>
          </p:nvPr>
        </p:nvSpPr>
        <p:spPr/>
        <p:txBody>
          <a:bodyPr/>
          <a:lstStyle/>
          <a:p>
            <a:fld id="{5930F2E9-2511-4BB5-A399-66208343FB4E}"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07432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nl-BE">
              <a:solidFill>
                <a:srgbClr val="000000"/>
              </a:solidFill>
            </a:endParaRPr>
          </a:p>
        </p:txBody>
      </p:sp>
      <p:sp>
        <p:nvSpPr>
          <p:cNvPr id="3" name="Footer Placeholder 2"/>
          <p:cNvSpPr>
            <a:spLocks noGrp="1"/>
          </p:cNvSpPr>
          <p:nvPr>
            <p:ph type="ftr" sz="quarter" idx="11"/>
          </p:nvPr>
        </p:nvSpPr>
        <p:spPr/>
        <p:txBody>
          <a:bodyPr/>
          <a:lstStyle/>
          <a:p>
            <a:endParaRPr lang="en-GB" altLang="nl-BE">
              <a:solidFill>
                <a:srgbClr val="000000"/>
              </a:solidFill>
            </a:endParaRPr>
          </a:p>
        </p:txBody>
      </p:sp>
      <p:sp>
        <p:nvSpPr>
          <p:cNvPr id="4" name="Slide Number Placeholder 3"/>
          <p:cNvSpPr>
            <a:spLocks noGrp="1"/>
          </p:cNvSpPr>
          <p:nvPr>
            <p:ph type="sldNum" sz="quarter" idx="12"/>
          </p:nvPr>
        </p:nvSpPr>
        <p:spPr/>
        <p:txBody>
          <a:bodyPr/>
          <a:lstStyle/>
          <a:p>
            <a:fld id="{01F79277-9FDF-40E6-A1DE-46CE3AC53F6C}"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29638479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endParaRPr lang="en-GB" altLang="nl-BE">
              <a:solidFill>
                <a:srgbClr val="000000"/>
              </a:solidFill>
            </a:endParaRPr>
          </a:p>
        </p:txBody>
      </p:sp>
      <p:sp>
        <p:nvSpPr>
          <p:cNvPr id="6" name="Footer Placeholder 5"/>
          <p:cNvSpPr>
            <a:spLocks noGrp="1"/>
          </p:cNvSpPr>
          <p:nvPr>
            <p:ph type="ftr" sz="quarter" idx="11"/>
          </p:nvPr>
        </p:nvSpPr>
        <p:spPr/>
        <p:txBody>
          <a:bodyPr/>
          <a:lstStyle/>
          <a:p>
            <a:endParaRPr lang="en-GB" altLang="nl-BE">
              <a:solidFill>
                <a:srgbClr val="000000"/>
              </a:solidFill>
            </a:endParaRPr>
          </a:p>
        </p:txBody>
      </p:sp>
      <p:sp>
        <p:nvSpPr>
          <p:cNvPr id="7" name="Slide Number Placeholder 6"/>
          <p:cNvSpPr>
            <a:spLocks noGrp="1"/>
          </p:cNvSpPr>
          <p:nvPr>
            <p:ph type="sldNum" sz="quarter" idx="12"/>
          </p:nvPr>
        </p:nvSpPr>
        <p:spPr/>
        <p:txBody>
          <a:bodyPr/>
          <a:lstStyle/>
          <a:p>
            <a:fld id="{1BB32E76-4182-4D7B-986D-560E515DD2B2}"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5243438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endParaRPr lang="en-GB" altLang="nl-BE">
              <a:solidFill>
                <a:srgbClr val="000000"/>
              </a:solidFill>
            </a:endParaRPr>
          </a:p>
        </p:txBody>
      </p:sp>
      <p:sp>
        <p:nvSpPr>
          <p:cNvPr id="7" name="Slide Number Placeholder 6"/>
          <p:cNvSpPr>
            <a:spLocks noGrp="1"/>
          </p:cNvSpPr>
          <p:nvPr>
            <p:ph type="sldNum" sz="quarter" idx="12"/>
          </p:nvPr>
        </p:nvSpPr>
        <p:spPr/>
        <p:txBody>
          <a:bodyPr/>
          <a:lstStyle/>
          <a:p>
            <a:fld id="{B2772A76-DEDC-4222-8C4C-5DE4F6CD7054}" type="slidenum">
              <a:rPr lang="en-GB" altLang="nl-BE" smtClean="0">
                <a:solidFill>
                  <a:srgbClr val="000000"/>
                </a:solidFill>
              </a:rPr>
              <a:pPr/>
              <a:t>‹nr.›</a:t>
            </a:fld>
            <a:endParaRPr lang="en-GB" altLang="nl-BE">
              <a:solidFill>
                <a:srgbClr val="000000"/>
              </a:solidFill>
            </a:endParaRPr>
          </a:p>
        </p:txBody>
      </p:sp>
      <p:sp>
        <p:nvSpPr>
          <p:cNvPr id="5" name="Date Placeholder 4"/>
          <p:cNvSpPr>
            <a:spLocks noGrp="1"/>
          </p:cNvSpPr>
          <p:nvPr>
            <p:ph type="dt" sz="half" idx="10"/>
          </p:nvPr>
        </p:nvSpPr>
        <p:spPr/>
        <p:txBody>
          <a:bodyPr/>
          <a:lstStyle/>
          <a:p>
            <a:endParaRPr lang="en-GB" altLang="nl-BE">
              <a:solidFill>
                <a:srgbClr val="000000"/>
              </a:solidFill>
            </a:endParaRPr>
          </a:p>
        </p:txBody>
      </p:sp>
    </p:spTree>
    <p:extLst>
      <p:ext uri="{BB962C8B-B14F-4D97-AF65-F5344CB8AC3E}">
        <p14:creationId xmlns:p14="http://schemas.microsoft.com/office/powerpoint/2010/main" val="1532384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1C982D01-FC81-4662-8FB6-4C445157B3C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125154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ltLang="nl-BE">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352B731-1A35-488E-BCB7-C62EAE4D5AB9}" type="slidenum">
              <a:rPr lang="en-GB" altLang="nl-BE" smtClean="0">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32869157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ltLang="nl-BE">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352B731-1A35-488E-BCB7-C62EAE4D5AB9}" type="slidenum">
              <a:rPr lang="en-GB" altLang="nl-BE" smtClean="0">
                <a:solidFill>
                  <a:srgbClr val="000000"/>
                </a:solidFill>
              </a:rPr>
              <a:pPr fontAlgn="base">
                <a:spcBef>
                  <a:spcPct val="0"/>
                </a:spcBef>
                <a:spcAft>
                  <a:spcPct val="0"/>
                </a:spcAft>
              </a:pPr>
              <a:t>‹nr.›</a:t>
            </a:fld>
            <a:endParaRPr lang="en-GB" altLang="nl-BE">
              <a:solidFill>
                <a:srgbClr val="000000"/>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53894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ltLang="nl-BE">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352B731-1A35-488E-BCB7-C62EAE4D5AB9}" type="slidenum">
              <a:rPr lang="en-GB" altLang="nl-BE" smtClean="0">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30313112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ltLang="nl-BE">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352B731-1A35-488E-BCB7-C62EAE4D5AB9}" type="slidenum">
              <a:rPr lang="en-GB" altLang="nl-BE" smtClean="0">
                <a:solidFill>
                  <a:srgbClr val="000000"/>
                </a:solidFill>
              </a:rPr>
              <a:pPr fontAlgn="base">
                <a:spcBef>
                  <a:spcPct val="0"/>
                </a:spcBef>
                <a:spcAft>
                  <a:spcPct val="0"/>
                </a:spcAft>
              </a:pPr>
              <a:t>‹nr.›</a:t>
            </a:fld>
            <a:endParaRPr lang="en-GB" altLang="nl-BE">
              <a:solidFill>
                <a:srgbClr val="000000"/>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51250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GB" altLang="nl-BE">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GB" altLang="nl-BE">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352B731-1A35-488E-BCB7-C62EAE4D5AB9}" type="slidenum">
              <a:rPr lang="en-GB" altLang="nl-BE" smtClean="0">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42718188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ltLang="nl-BE">
              <a:solidFill>
                <a:srgbClr val="000000"/>
              </a:solidFill>
            </a:endParaRPr>
          </a:p>
        </p:txBody>
      </p:sp>
      <p:sp>
        <p:nvSpPr>
          <p:cNvPr id="5" name="Footer Placeholder 4"/>
          <p:cNvSpPr>
            <a:spLocks noGrp="1"/>
          </p:cNvSpPr>
          <p:nvPr>
            <p:ph type="ftr" sz="quarter" idx="11"/>
          </p:nvPr>
        </p:nvSpPr>
        <p:spPr/>
        <p:txBody>
          <a:bodyPr/>
          <a:lstStyle/>
          <a:p>
            <a:endParaRPr lang="en-GB" altLang="nl-BE">
              <a:solidFill>
                <a:srgbClr val="000000"/>
              </a:solidFill>
            </a:endParaRPr>
          </a:p>
        </p:txBody>
      </p:sp>
      <p:sp>
        <p:nvSpPr>
          <p:cNvPr id="6" name="Slide Number Placeholder 5"/>
          <p:cNvSpPr>
            <a:spLocks noGrp="1"/>
          </p:cNvSpPr>
          <p:nvPr>
            <p:ph type="sldNum" sz="quarter" idx="12"/>
          </p:nvPr>
        </p:nvSpPr>
        <p:spPr/>
        <p:txBody>
          <a:bodyPr/>
          <a:lstStyle/>
          <a:p>
            <a:fld id="{29D69C79-C383-40D1-BC7C-3DC5EF2B03C3}"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3172919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endParaRPr lang="en-GB" altLang="nl-BE">
              <a:solidFill>
                <a:srgbClr val="000000"/>
              </a:solidFill>
            </a:endParaRPr>
          </a:p>
        </p:txBody>
      </p:sp>
      <p:sp>
        <p:nvSpPr>
          <p:cNvPr id="5" name="Footer Placeholder 4"/>
          <p:cNvSpPr>
            <a:spLocks noGrp="1"/>
          </p:cNvSpPr>
          <p:nvPr>
            <p:ph type="ftr" sz="quarter" idx="11"/>
          </p:nvPr>
        </p:nvSpPr>
        <p:spPr/>
        <p:txBody>
          <a:bodyPr/>
          <a:lstStyle/>
          <a:p>
            <a:endParaRPr lang="en-GB" altLang="nl-BE">
              <a:solidFill>
                <a:srgbClr val="000000"/>
              </a:solidFill>
            </a:endParaRPr>
          </a:p>
        </p:txBody>
      </p:sp>
      <p:sp>
        <p:nvSpPr>
          <p:cNvPr id="6" name="Slide Number Placeholder 5"/>
          <p:cNvSpPr>
            <a:spLocks noGrp="1"/>
          </p:cNvSpPr>
          <p:nvPr>
            <p:ph type="sldNum" sz="quarter" idx="12"/>
          </p:nvPr>
        </p:nvSpPr>
        <p:spPr/>
        <p:txBody>
          <a:bodyPr/>
          <a:lstStyle/>
          <a:p>
            <a:fld id="{6559C038-07D7-47FB-B03F-694B97C62DBB}" type="slidenum">
              <a:rPr lang="en-GB" altLang="nl-BE" smtClean="0">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3964693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pPr>
              <a:defRPr/>
            </a:pPr>
            <a:endParaRPr lang="en-GB">
              <a:solidFill>
                <a:srgbClr val="000000"/>
              </a:solidFill>
            </a:endParaRPr>
          </a:p>
        </p:txBody>
      </p:sp>
      <p:sp>
        <p:nvSpPr>
          <p:cNvPr id="5" name="Footer Placeholder 4"/>
          <p:cNvSpPr>
            <a:spLocks noGrp="1"/>
          </p:cNvSpPr>
          <p:nvPr>
            <p:ph type="ftr" sz="quarter" idx="11"/>
          </p:nvPr>
        </p:nvSpPr>
        <p:spPr>
          <a:xfrm>
            <a:off x="2692397" y="5037663"/>
            <a:ext cx="5214635" cy="279400"/>
          </a:xfrm>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a:xfrm>
            <a:off x="8956900" y="5037663"/>
            <a:ext cx="551167" cy="279400"/>
          </a:xfrm>
        </p:spPr>
        <p:txBody>
          <a:bodyPr/>
          <a:lstStyle/>
          <a:p>
            <a:pPr>
              <a:defRPr/>
            </a:pPr>
            <a:fld id="{731DD5E6-0606-4E45-9ED7-800DA63ED692}" type="slidenum">
              <a:rPr lang="en-GB" smtClean="0">
                <a:solidFill>
                  <a:srgbClr val="000000"/>
                </a:solidFill>
              </a:rPr>
              <a:pPr>
                <a:defRPr/>
              </a:pPr>
              <a:t>‹nr.›</a:t>
            </a:fld>
            <a:endParaRPr lang="en-GB">
              <a:solidFill>
                <a:srgbClr val="000000"/>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8323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6002B3F2-A738-44AF-86E6-2BBE5AF95301}"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5963617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2CFC5991-2C6C-4A40-89F6-39500FB7C093}" type="slidenum">
              <a:rPr lang="en-GB" smtClean="0">
                <a:solidFill>
                  <a:srgbClr val="000000"/>
                </a:solidFill>
              </a:rPr>
              <a:pPr>
                <a:defRPr/>
              </a:pPr>
              <a:t>‹nr.›</a:t>
            </a:fld>
            <a:endParaRPr lang="en-GB">
              <a:solidFill>
                <a:srgbClr val="000000"/>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366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6720569-B6B3-4322-B745-B65D3D10630B}"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3223496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DE7033BF-2B67-4D95-8DC4-85065AAA146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5581792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6EB00B61-DA97-41D7-AC9B-6E81069B25F4}" type="slidenum">
              <a:rPr lang="en-GB" smtClean="0">
                <a:solidFill>
                  <a:srgbClr val="000000"/>
                </a:solidFill>
              </a:rPr>
              <a:pPr>
                <a:defRPr/>
              </a:pPr>
              <a:t>‹nr.›</a:t>
            </a:fld>
            <a:endParaRPr lang="en-GB">
              <a:solidFill>
                <a:srgbClr val="000000"/>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31885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42F32B47-3B33-4CF0-A162-680590ABCD30}" type="slidenum">
              <a:rPr lang="en-GB" smtClean="0">
                <a:solidFill>
                  <a:srgbClr val="000000"/>
                </a:solidFill>
              </a:rPr>
              <a:pPr>
                <a:defRPr/>
              </a:pPr>
              <a:t>‹nr.›</a:t>
            </a:fld>
            <a:endParaRPr lang="en-GB">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2730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0848E035-4D96-47A1-BC2C-20AB79A2A248}"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3820727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2FFB10E8-0934-4F2A-B53F-073888AA7EF9}" type="slidenum">
              <a:rPr lang="en-GB" smtClean="0">
                <a:solidFill>
                  <a:srgbClr val="000000"/>
                </a:solidFill>
              </a:rPr>
              <a:pPr>
                <a:defRPr/>
              </a:pPr>
              <a:t>‹nr.›</a:t>
            </a:fld>
            <a:endParaRPr lang="en-GB">
              <a:solidFill>
                <a:srgbClr val="000000"/>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18263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F152FDE3-AB66-4876-8B10-38F15DE5981D}"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95564059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132183803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5774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89962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335509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30277316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4021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4434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1228418-6819-4956-A336-7415A536451D}" type="slidenum">
              <a:rPr lang="en-GB" smtClean="0">
                <a:solidFill>
                  <a:srgbClr val="000000"/>
                </a:solidFill>
              </a:rPr>
              <a:pPr>
                <a:defRPr/>
              </a:pPr>
              <a:t>‹nr.›</a:t>
            </a:fld>
            <a:endParaRPr lang="en-GB">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7002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A5F4B26-9C60-4103-BE2E-BFB83A3946E3}" type="slidenum">
              <a:rPr lang="en-GB" smtClean="0">
                <a:solidFill>
                  <a:srgbClr val="000000"/>
                </a:solidFill>
              </a:rPr>
              <a:pPr>
                <a:defRPr/>
              </a:pPr>
              <a:t>‹nr.›</a:t>
            </a:fld>
            <a:endParaRPr lang="en-GB">
              <a:solidFill>
                <a:srgbClr val="000000"/>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9282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nl-NL" smtClean="0"/>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solidFill>
                  <a:schemeClr val="accent1"/>
                </a:solidFill>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pPr>
              <a:defRPr/>
            </a:pPr>
            <a:fld id="{731DD5E6-0606-4E45-9ED7-800DA63ED692}" type="slidenum">
              <a:rPr lang="en-GB" smtClean="0">
                <a:solidFill>
                  <a:srgbClr val="000000"/>
                </a:solidFill>
              </a:rPr>
              <a:pPr>
                <a:defRPr/>
              </a:pPr>
              <a:t>‹nr.›</a:t>
            </a:fld>
            <a:endParaRPr lang="en-GB">
              <a:solidFill>
                <a:srgbClr val="000000"/>
              </a:solidFill>
            </a:endParaRP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9326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6002B3F2-A738-44AF-86E6-2BBE5AF95301}"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3920253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nl-NL" smtClean="0"/>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2CFC5991-2C6C-4A40-89F6-39500FB7C093}" type="slidenum">
              <a:rPr lang="en-GB" smtClean="0">
                <a:solidFill>
                  <a:srgbClr val="000000"/>
                </a:solidFill>
              </a:rPr>
              <a:pPr>
                <a:defRPr/>
              </a:pPr>
              <a:t>‹nr.›</a:t>
            </a:fld>
            <a:endParaRPr lang="en-GB">
              <a:solidFill>
                <a:srgbClr val="000000"/>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7664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DE7033BF-2B67-4D95-8DC4-85065AAA146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20761243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6EB00B61-DA97-41D7-AC9B-6E81069B25F4}"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37918146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42F32B47-3B33-4CF0-A162-680590ABCD30}"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4199906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569329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0848E035-4D96-47A1-BC2C-20AB79A2A248}"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39896846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2FFB10E8-0934-4F2A-B53F-073888AA7EF9}"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493751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F152FDE3-AB66-4876-8B10-38F15DE5981D}"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8300148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1228418-6819-4956-A336-7415A536451D}"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4285087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A5F4B26-9C60-4103-BE2E-BFB83A3946E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90704932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731DD5E6-0606-4E45-9ED7-800DA63ED692}"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424293391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6002B3F2-A738-44AF-86E6-2BBE5AF95301}"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41716973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2CFC5991-2C6C-4A40-89F6-39500FB7C09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4516022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DE7033BF-2B67-4D95-8DC4-85065AAA146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1472270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6EB00B61-DA97-41D7-AC9B-6E81069B25F4}"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85715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176751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pPr>
              <a:defRPr/>
            </a:pPr>
            <a:endParaRPr lang="en-GB">
              <a:solidFill>
                <a:srgbClr val="000000"/>
              </a:solidFill>
            </a:endParaRPr>
          </a:p>
        </p:txBody>
      </p:sp>
      <p:sp>
        <p:nvSpPr>
          <p:cNvPr id="5" name="Footer Placeholder 3"/>
          <p:cNvSpPr>
            <a:spLocks noGrp="1"/>
          </p:cNvSpPr>
          <p:nvPr>
            <p:ph type="ftr" sz="quarter" idx="11"/>
          </p:nvPr>
        </p:nvSpPr>
        <p:spPr/>
        <p:txBody>
          <a:bodyPr/>
          <a:lstStyle/>
          <a:p>
            <a:pPr>
              <a:defRPr/>
            </a:pPr>
            <a:endParaRPr lang="en-GB">
              <a:solidFill>
                <a:srgbClr val="000000"/>
              </a:solidFill>
            </a:endParaRPr>
          </a:p>
        </p:txBody>
      </p:sp>
      <p:sp>
        <p:nvSpPr>
          <p:cNvPr id="6" name="Slide Number Placeholder 4"/>
          <p:cNvSpPr>
            <a:spLocks noGrp="1"/>
          </p:cNvSpPr>
          <p:nvPr>
            <p:ph type="sldNum" sz="quarter" idx="12"/>
          </p:nvPr>
        </p:nvSpPr>
        <p:spPr/>
        <p:txBody>
          <a:bodyPr/>
          <a:lstStyle/>
          <a:p>
            <a:pPr>
              <a:defRPr/>
            </a:pPr>
            <a:fld id="{42F32B47-3B33-4CF0-A162-680590ABCD30}"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4621122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GB">
              <a:solidFill>
                <a:srgbClr val="000000"/>
              </a:solidFill>
            </a:endParaRPr>
          </a:p>
        </p:txBody>
      </p:sp>
      <p:sp>
        <p:nvSpPr>
          <p:cNvPr id="5" name="Footer Placeholder 2"/>
          <p:cNvSpPr>
            <a:spLocks noGrp="1"/>
          </p:cNvSpPr>
          <p:nvPr>
            <p:ph type="ftr" sz="quarter" idx="11"/>
          </p:nvPr>
        </p:nvSpPr>
        <p:spPr/>
        <p:txBody>
          <a:bodyPr/>
          <a:lstStyle/>
          <a:p>
            <a:pPr>
              <a:defRPr/>
            </a:pPr>
            <a:endParaRPr lang="en-GB">
              <a:solidFill>
                <a:srgbClr val="000000"/>
              </a:solidFill>
            </a:endParaRPr>
          </a:p>
        </p:txBody>
      </p:sp>
      <p:sp>
        <p:nvSpPr>
          <p:cNvPr id="6" name="Slide Number Placeholder 3"/>
          <p:cNvSpPr>
            <a:spLocks noGrp="1"/>
          </p:cNvSpPr>
          <p:nvPr>
            <p:ph type="sldNum" sz="quarter" idx="12"/>
          </p:nvPr>
        </p:nvSpPr>
        <p:spPr/>
        <p:txBody>
          <a:bodyPr/>
          <a:lstStyle/>
          <a:p>
            <a:pPr>
              <a:defRPr/>
            </a:pPr>
            <a:fld id="{0848E035-4D96-47A1-BC2C-20AB79A2A248}"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33009044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Date Placeholder 4"/>
          <p:cNvSpPr>
            <a:spLocks noGrp="1"/>
          </p:cNvSpPr>
          <p:nvPr>
            <p:ph type="dt" sz="half" idx="10"/>
          </p:nvPr>
        </p:nvSpPr>
        <p:spPr/>
        <p:txBody>
          <a:bodyPr/>
          <a:lstStyle/>
          <a:p>
            <a:pPr>
              <a:defRPr/>
            </a:pPr>
            <a:endParaRPr lang="en-GB">
              <a:solidFill>
                <a:srgbClr val="000000"/>
              </a:solidFill>
            </a:endParaRPr>
          </a:p>
        </p:txBody>
      </p:sp>
      <p:sp>
        <p:nvSpPr>
          <p:cNvPr id="5" name="Footer Placeholder 5"/>
          <p:cNvSpPr>
            <a:spLocks noGrp="1"/>
          </p:cNvSpPr>
          <p:nvPr>
            <p:ph type="ftr" sz="quarter" idx="11"/>
          </p:nvPr>
        </p:nvSpPr>
        <p:spPr/>
        <p:txBody>
          <a:bodyPr/>
          <a:lstStyle/>
          <a:p>
            <a:pPr>
              <a:defRPr/>
            </a:pPr>
            <a:endParaRPr lang="en-GB">
              <a:solidFill>
                <a:srgbClr val="000000"/>
              </a:solidFill>
            </a:endParaRPr>
          </a:p>
        </p:txBody>
      </p:sp>
      <p:sp>
        <p:nvSpPr>
          <p:cNvPr id="6" name="Slide Number Placeholder 6"/>
          <p:cNvSpPr>
            <a:spLocks noGrp="1"/>
          </p:cNvSpPr>
          <p:nvPr>
            <p:ph type="sldNum" sz="quarter" idx="12"/>
          </p:nvPr>
        </p:nvSpPr>
        <p:spPr/>
        <p:txBody>
          <a:bodyPr/>
          <a:lstStyle/>
          <a:p>
            <a:pPr>
              <a:defRPr/>
            </a:pPr>
            <a:fld id="{2FFB10E8-0934-4F2A-B53F-073888AA7EF9}"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4891662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F152FDE3-AB66-4876-8B10-38F15DE5981D}"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37124656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33469607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305182532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638698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34830656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176474997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endParaRPr lang="en-GB">
              <a:solidFill>
                <a:srgbClr val="000000"/>
              </a:solidFill>
            </a:endParaRPr>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6ACA590-DD34-40D1-8219-F9E95C8C1D90}" type="slidenum">
              <a:rPr lang="en-GB" smtClean="0">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806063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69509582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1228418-6819-4956-A336-7415A536451D}"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24234344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9A5F4B26-9C60-4103-BE2E-BFB83A3946E3}" type="slidenum">
              <a:rPr lang="en-GB" smtClean="0">
                <a:solidFill>
                  <a:srgbClr val="000000"/>
                </a:solidFill>
              </a:rPr>
              <a:pPr>
                <a:defRPr/>
              </a:pPr>
              <a:t>‹nr.›</a:t>
            </a:fld>
            <a:endParaRPr lang="en-GB">
              <a:solidFill>
                <a:srgbClr val="000000"/>
              </a:solidFill>
            </a:endParaRPr>
          </a:p>
        </p:txBody>
      </p:sp>
    </p:spTree>
    <p:extLst>
      <p:ext uri="{BB962C8B-B14F-4D97-AF65-F5344CB8AC3E}">
        <p14:creationId xmlns:p14="http://schemas.microsoft.com/office/powerpoint/2010/main" val="1395717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264156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35A90752-5FA2-4943-A30B-24882E11329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795704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15383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940499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F721671-EC8E-4F03-A651-C6ABA2AA0FB9}"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814483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16FD715-5588-4FA5-A984-7DF205CFC85D}"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69777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76387889-739A-4B1D-8CE4-4A76C234826A}"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14211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4576E376-0655-4A0B-9C03-A57243CD8726}"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404616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4032A8DB-35C1-41F4-827E-8103494B3E10}"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65517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DEA2F86-8CD6-4CA4-90C1-D718A5081B1E}"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918067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ltLang="nl-BE">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ltLang="nl-BE">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238C7721-39DF-4D2A-AF96-5D10A4F2D572}"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476939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ltLang="nl-BE">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ltLang="nl-BE">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509E378B-2D82-4254-A9D0-17B7F3E641D1}"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400383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4D00F1E-D7B6-4C0A-988B-7ABA72C4E1C3}"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4207270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ltLang="nl-BE">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ltLang="nl-BE">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BEC74286-42AB-4D6F-9AE3-72BF37AE0507}"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629329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4708414E-2882-4915-AF53-6D434FE0F5C5}"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329772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ltLang="nl-BE">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ltLang="nl-BE">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51BF4E45-0FE0-4433-942E-CC4006B9EDB5}"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5298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E503D7E6-3CC1-4DBA-ABBE-87D600DEAAE0}"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390570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GB" altLang="nl-BE">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GB" altLang="nl-BE">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0258A8FA-D29E-4365-95A5-7FED2280E429}" type="slidenum">
              <a:rPr lang="en-GB" altLang="nl-BE">
                <a:solidFill>
                  <a:srgbClr val="000000"/>
                </a:solidFill>
              </a:rPr>
              <a:pPr/>
              <a:t>‹nr.›</a:t>
            </a:fld>
            <a:endParaRPr lang="en-GB" altLang="nl-BE">
              <a:solidFill>
                <a:srgbClr val="000000"/>
              </a:solidFill>
            </a:endParaRPr>
          </a:p>
        </p:txBody>
      </p:sp>
    </p:spTree>
    <p:extLst>
      <p:ext uri="{BB962C8B-B14F-4D97-AF65-F5344CB8AC3E}">
        <p14:creationId xmlns:p14="http://schemas.microsoft.com/office/powerpoint/2010/main" val="1692746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48450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905383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22426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394703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05304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GB">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GB">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79C37534-8238-40B4-8C30-625ABBA59116}"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561849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571568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5020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80648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9778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676882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152081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461693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7203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973829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11916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GB">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GB">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7D65F38D-B5EF-4D4A-86C7-2EA6C17231A7}"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1052673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668625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506718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083502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450557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57016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369050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902640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10965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23070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35088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GB">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GB">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DDED16CE-E854-49C0-AD50-2AAB82402138}"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73965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986755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042468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357154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0926379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029142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908098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209985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295493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704104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94182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D12EF3EA-8131-48BF-805A-448B52F3D06C}"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34517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0146097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253020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132841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853328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225313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59457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637413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336427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797690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52B8E-33B2-47EE-A6E2-5DF75ED1181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71532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GB">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GB">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8053DC8-91AC-4BF8-A5A4-E0619A780A8A}" type="slidenum">
              <a:rPr lang="en-GB">
                <a:solidFill>
                  <a:srgbClr val="000000"/>
                </a:solidFill>
              </a:rPr>
              <a:pPr/>
              <a:t>‹nr.›</a:t>
            </a:fld>
            <a:endParaRPr lang="en-GB">
              <a:solidFill>
                <a:srgbClr val="000000"/>
              </a:solidFill>
            </a:endParaRPr>
          </a:p>
        </p:txBody>
      </p:sp>
    </p:spTree>
    <p:extLst>
      <p:ext uri="{BB962C8B-B14F-4D97-AF65-F5344CB8AC3E}">
        <p14:creationId xmlns:p14="http://schemas.microsoft.com/office/powerpoint/2010/main" val="34341240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32F75-BB9D-457F-B231-7FE3DE5D4B0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4079309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86F19-C6F5-45E9-B95F-4C6056D905C0}"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3680647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A4B5E2-3B95-4BF1-A282-656233CDD9D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5040807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E709ED-4548-4BE6-AA53-0972C31B700A}"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5331788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CD27F4-CC6B-4CA0-92A5-225C867D9217}"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6812996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ECC2F-BE7B-45AF-BC5D-5910ABE6C736}"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8697480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1DB1C6-4ED4-46E6-A14D-98869481054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8686134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4940C-6421-4405-B76F-16E3A0752D44}"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2938015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A17A5-5C2B-4F87-86E9-187963B61FE1}"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19774834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nl-B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nl-B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0643-DEC2-4F3C-AF80-EA97B696BEEB}" type="slidenum">
              <a:rPr lang="en-GB" altLang="nl-BE">
                <a:solidFill>
                  <a:srgbClr val="000000"/>
                </a:solidFill>
              </a:rPr>
              <a:pPr>
                <a:defRPr/>
              </a:pPr>
              <a:t>‹nr.›</a:t>
            </a:fld>
            <a:endParaRPr lang="en-GB" altLang="nl-BE">
              <a:solidFill>
                <a:srgbClr val="000000"/>
              </a:solidFill>
            </a:endParaRPr>
          </a:p>
        </p:txBody>
      </p:sp>
    </p:spTree>
    <p:extLst>
      <p:ext uri="{BB962C8B-B14F-4D97-AF65-F5344CB8AC3E}">
        <p14:creationId xmlns:p14="http://schemas.microsoft.com/office/powerpoint/2010/main" val="399682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theme" Target="../theme/theme21.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theme" Target="../theme/theme22.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image" Target="../media/image5.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10" Type="http://schemas.openxmlformats.org/officeDocument/2006/relationships/slideLayout" Target="../slideLayouts/slideLayout246.xml"/><Relationship Id="rId19" Type="http://schemas.openxmlformats.org/officeDocument/2006/relationships/image" Target="../media/image4.png"/><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3.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18" Type="http://schemas.openxmlformats.org/officeDocument/2006/relationships/theme" Target="../theme/theme24.xml"/><Relationship Id="rId3" Type="http://schemas.openxmlformats.org/officeDocument/2006/relationships/slideLayout" Target="../slideLayouts/slideLayout267.xml"/><Relationship Id="rId21" Type="http://schemas.openxmlformats.org/officeDocument/2006/relationships/image" Target="../media/image11.png"/><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slideLayout" Target="../slideLayouts/slideLayout281.xml"/><Relationship Id="rId2" Type="http://schemas.openxmlformats.org/officeDocument/2006/relationships/slideLayout" Target="../slideLayouts/slideLayout266.xml"/><Relationship Id="rId16" Type="http://schemas.openxmlformats.org/officeDocument/2006/relationships/slideLayout" Target="../slideLayouts/slideLayout280.xml"/><Relationship Id="rId20" Type="http://schemas.openxmlformats.org/officeDocument/2006/relationships/image" Target="../media/image10.png"/><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10" Type="http://schemas.openxmlformats.org/officeDocument/2006/relationships/slideLayout" Target="../slideLayouts/slideLayout274.xml"/><Relationship Id="rId19" Type="http://schemas.openxmlformats.org/officeDocument/2006/relationships/image" Target="../media/image9.png"/><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 Id="rId22"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27990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3002849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93941449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35441306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8567597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1223404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5751731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352B731-1A35-488E-BCB7-C62EAE4D5AB9}" type="slidenum">
              <a:rPr lang="en-GB" altLang="nl-BE">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99285302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352B731-1A35-488E-BCB7-C62EAE4D5AB9}" type="slidenum">
              <a:rPr lang="en-GB" altLang="nl-BE">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393832474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pPr>
            <a:fld id="{23D39DC4-3E68-4753-A385-41408831807F}" type="slidenum">
              <a:rPr lang="en-GB" smtClean="0">
                <a:solidFill>
                  <a:srgbClr val="000000"/>
                </a:solidFill>
              </a:rPr>
              <a:pPr fontAlgn="base">
                <a:spcBef>
                  <a:spcPct val="0"/>
                </a:spcBef>
                <a:spcAft>
                  <a:spcPct val="0"/>
                </a:spcAft>
              </a:pPr>
              <a:t>‹nr.›</a:t>
            </a:fld>
            <a:endParaRPr lang="en-GB">
              <a:solidFill>
                <a:srgbClr val="000000"/>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nl-NL" smtClean="0"/>
              <a:t>Klik om de stijl te bewerken</a:t>
            </a:r>
            <a:endParaRPr lang="en-US" dirty="0"/>
          </a:p>
        </p:txBody>
      </p:sp>
    </p:spTree>
    <p:extLst>
      <p:ext uri="{BB962C8B-B14F-4D97-AF65-F5344CB8AC3E}">
        <p14:creationId xmlns:p14="http://schemas.microsoft.com/office/powerpoint/2010/main" val="65700363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6ACA590-DD34-40D1-8219-F9E95C8C1D90}" type="slidenum">
              <a:rPr lang="en-GB">
                <a:solidFill>
                  <a:srgbClr val="000000"/>
                </a:solidFill>
              </a:rPr>
              <a:pPr fontAlgn="base">
                <a:spcBef>
                  <a:spcPct val="0"/>
                </a:spcBef>
                <a:spcAft>
                  <a:spcPct val="0"/>
                </a:spcAft>
                <a:defRPr/>
              </a:pPr>
              <a:t>‹nr.›</a:t>
            </a:fld>
            <a:endParaRPr lang="en-GB">
              <a:solidFill>
                <a:srgbClr val="000000"/>
              </a:solidFill>
            </a:endParaRPr>
          </a:p>
        </p:txBody>
      </p:sp>
    </p:spTree>
    <p:extLst>
      <p:ext uri="{BB962C8B-B14F-4D97-AF65-F5344CB8AC3E}">
        <p14:creationId xmlns:p14="http://schemas.microsoft.com/office/powerpoint/2010/main" val="3176807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A15E984-2035-44F6-97D0-80E2B391A6F2}" type="slidenum">
              <a:rPr lang="en-GB" altLang="nl-BE">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1205332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01719068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425962369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42283866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04039092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fontAlgn="base">
              <a:spcBef>
                <a:spcPct val="0"/>
              </a:spcBef>
              <a:spcAft>
                <a:spcPct val="0"/>
              </a:spcAft>
            </a:pPr>
            <a:endParaRPr lang="en-GB">
              <a:solidFill>
                <a:srgbClr val="000000"/>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fontAlgn="base">
              <a:spcBef>
                <a:spcPct val="0"/>
              </a:spcBef>
              <a:spcAft>
                <a:spcPct val="0"/>
              </a:spcAft>
            </a:pPr>
            <a:endParaRPr lang="en-GB">
              <a:solidFill>
                <a:srgbClr val="000000"/>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r" fontAlgn="base">
              <a:spcBef>
                <a:spcPct val="0"/>
              </a:spcBef>
              <a:spcAft>
                <a:spcPct val="0"/>
              </a:spcAft>
            </a:pPr>
            <a:fld id="{23D39DC4-3E68-4753-A385-41408831807F}" type="slidenum">
              <a:rPr lang="en-GB" smtClean="0">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1120536539"/>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fontAlgn="base">
              <a:spcBef>
                <a:spcPct val="0"/>
              </a:spcBef>
              <a:spcAft>
                <a:spcPct val="0"/>
              </a:spcAft>
            </a:pPr>
            <a:fld id="{23D39DC4-3E68-4753-A385-41408831807F}" type="slidenum">
              <a:rPr lang="en-GB">
                <a:solidFill>
                  <a:srgbClr val="000000"/>
                </a:solidFill>
              </a:rPr>
              <a:pPr algn="r" fontAlgn="base">
                <a:spcBef>
                  <a:spcPct val="0"/>
                </a:spcBef>
                <a:spcAft>
                  <a:spcPct val="0"/>
                </a:spcAft>
              </a:pPr>
              <a:t>‹nr.›</a:t>
            </a:fld>
            <a:endParaRPr lang="en-GB">
              <a:solidFill>
                <a:srgbClr val="000000"/>
              </a:solidFill>
            </a:endParaRPr>
          </a:p>
        </p:txBody>
      </p:sp>
    </p:spTree>
    <p:extLst>
      <p:ext uri="{BB962C8B-B14F-4D97-AF65-F5344CB8AC3E}">
        <p14:creationId xmlns:p14="http://schemas.microsoft.com/office/powerpoint/2010/main" val="26335055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A15E984-2035-44F6-97D0-80E2B391A6F2}" type="slidenum">
              <a:rPr lang="en-GB" altLang="nl-BE">
                <a:solidFill>
                  <a:srgbClr val="000000"/>
                </a:solidFill>
              </a:rPr>
              <a:pPr fontAlgn="base">
                <a:spcBef>
                  <a:spcPct val="0"/>
                </a:spcBef>
                <a:spcAft>
                  <a:spcPct val="0"/>
                </a:spcAft>
              </a:pPr>
              <a:t>‹nr.›</a:t>
            </a:fld>
            <a:endParaRPr lang="en-GB" altLang="nl-BE">
              <a:solidFill>
                <a:srgbClr val="000000"/>
              </a:solidFill>
            </a:endParaRPr>
          </a:p>
        </p:txBody>
      </p:sp>
    </p:spTree>
    <p:extLst>
      <p:ext uri="{BB962C8B-B14F-4D97-AF65-F5344CB8AC3E}">
        <p14:creationId xmlns:p14="http://schemas.microsoft.com/office/powerpoint/2010/main" val="41452961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9101878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28232895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4967806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281597613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B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BE" smtClean="0"/>
              <a:t>Click to edit Master text styles</a:t>
            </a:r>
          </a:p>
          <a:p>
            <a:pPr lvl="1"/>
            <a:r>
              <a:rPr lang="en-GB" altLang="nl-BE" smtClean="0"/>
              <a:t>Second level</a:t>
            </a:r>
          </a:p>
          <a:p>
            <a:pPr lvl="2"/>
            <a:r>
              <a:rPr lang="en-GB" altLang="nl-BE" smtClean="0"/>
              <a:t>Third level</a:t>
            </a:r>
          </a:p>
          <a:p>
            <a:pPr lvl="3"/>
            <a:r>
              <a:rPr lang="en-GB" altLang="nl-BE" smtClean="0"/>
              <a:t>Fourth level</a:t>
            </a:r>
          </a:p>
          <a:p>
            <a:pPr lvl="4"/>
            <a:r>
              <a:rPr lang="en-GB" altLang="nl-B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ltLang="nl-BE">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ltLang="nl-BE">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5DB36CF-831E-45FE-9C5A-B58F20905621}" type="slidenum">
              <a:rPr lang="en-GB" altLang="nl-BE">
                <a:solidFill>
                  <a:srgbClr val="000000"/>
                </a:solidFill>
              </a:rPr>
              <a:pPr fontAlgn="base">
                <a:spcBef>
                  <a:spcPct val="0"/>
                </a:spcBef>
                <a:spcAft>
                  <a:spcPct val="0"/>
                </a:spcAft>
                <a:defRPr/>
              </a:pPr>
              <a:t>‹nr.›</a:t>
            </a:fld>
            <a:endParaRPr lang="en-GB" altLang="nl-BE">
              <a:solidFill>
                <a:srgbClr val="000000"/>
              </a:solidFill>
            </a:endParaRPr>
          </a:p>
        </p:txBody>
      </p:sp>
    </p:spTree>
    <p:extLst>
      <p:ext uri="{BB962C8B-B14F-4D97-AF65-F5344CB8AC3E}">
        <p14:creationId xmlns:p14="http://schemas.microsoft.com/office/powerpoint/2010/main" val="186123597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6.xml"/><Relationship Id="rId4" Type="http://schemas.openxmlformats.org/officeDocument/2006/relationships/image" Target="../media/image14.gi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83.xml"/></Relationships>
</file>

<file path=ppt/slides/_rels/slide10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83.xml"/></Relationships>
</file>

<file path=ppt/slides/_rels/slide10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83.xml"/></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0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50.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0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3.xml"/></Relationships>
</file>

<file path=ppt/slides/_rels/slide10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0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0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1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1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1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1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3.xml"/></Relationships>
</file>

<file path=ppt/slides/_rels/slide1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83.xml"/></Relationships>
</file>

<file path=ppt/slides/_rels/slide1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3.xml"/></Relationships>
</file>

<file path=ppt/slides/_rels/slide11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27.xml"/></Relationships>
</file>

<file path=ppt/slides/_rels/slide1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3.xml"/></Relationships>
</file>

<file path=ppt/slides/_rels/slide12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3.xml"/></Relationships>
</file>

<file path=ppt/slides/_rels/slide1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27.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slideLayout" Target="../slideLayouts/slideLayout194.xml"/><Relationship Id="rId1" Type="http://schemas.openxmlformats.org/officeDocument/2006/relationships/themeOverride" Target="../theme/themeOverride1.xml"/></Relationships>
</file>

<file path=ppt/slides/_rels/slide12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slideLayout" Target="../slideLayouts/slideLayout194.xml"/><Relationship Id="rId1" Type="http://schemas.openxmlformats.org/officeDocument/2006/relationships/themeOverride" Target="../theme/themeOverride2.xml"/></Relationships>
</file>

<file path=ppt/slides/_rels/slide12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slideLayout" Target="../slideLayouts/slideLayout194.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13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1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4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05.xml"/></Relationships>
</file>

<file path=ppt/slides/_rels/slide1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05.xml"/></Relationships>
</file>

<file path=ppt/slides/_rels/slide1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05.xml"/></Relationships>
</file>

<file path=ppt/slides/_rels/slide14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05.xml"/></Relationships>
</file>

<file path=ppt/slides/_rels/slide14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05.xml"/></Relationships>
</file>

<file path=ppt/slides/_rels/slide14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05.xml"/></Relationships>
</file>

<file path=ppt/slides/_rels/slide14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05.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1.xml"/></Relationships>
</file>

<file path=ppt/slides/_rels/slide1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05.xml"/></Relationships>
</file>

<file path=ppt/slides/_rels/slide15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05.xml"/></Relationships>
</file>

<file path=ppt/slides/_rels/slide15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05.xml"/></Relationships>
</file>

<file path=ppt/slides/_rels/slide15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05.xml"/></Relationships>
</file>

<file path=ppt/slides/_rels/slide15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05.xml"/></Relationships>
</file>

<file path=ppt/slides/_rels/slide15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05.xml"/></Relationships>
</file>

<file path=ppt/slides/_rels/slide15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05.xml"/></Relationships>
</file>

<file path=ppt/slides/_rels/slide15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05.xml"/></Relationships>
</file>

<file path=ppt/slides/_rels/slide15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05.xml"/></Relationships>
</file>

<file path=ppt/slides/_rels/slide159.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61.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05.xml"/></Relationships>
</file>

<file path=ppt/slides/_rels/slide16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05.xml"/></Relationships>
</file>

<file path=ppt/slides/_rels/slide16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0.xml"/><Relationship Id="rId1" Type="http://schemas.openxmlformats.org/officeDocument/2006/relationships/slideLayout" Target="../slideLayouts/slideLayout205.xml"/></Relationships>
</file>

<file path=ppt/slides/_rels/slide16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05.xml"/></Relationships>
</file>

<file path=ppt/slides/_rels/slide16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1.xml"/><Relationship Id="rId1" Type="http://schemas.openxmlformats.org/officeDocument/2006/relationships/slideLayout" Target="../slideLayouts/slideLayout205.xml"/></Relationships>
</file>

<file path=ppt/slides/_rels/slide1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60.xml"/><Relationship Id="rId1" Type="http://schemas.openxmlformats.org/officeDocument/2006/relationships/themeOverride" Target="../theme/themeOverride4.xml"/></Relationships>
</file>

<file path=ppt/slides/_rels/slide16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2.xml"/><Relationship Id="rId1" Type="http://schemas.openxmlformats.org/officeDocument/2006/relationships/slideLayout" Target="../slideLayouts/slideLayout205.xml"/></Relationships>
</file>

<file path=ppt/slides/_rels/slide16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71.xml"/></Relationships>
</file>

<file path=ppt/slides/_rels/slide16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5.xml"/></Relationships>
</file>

<file path=ppt/slides/_rels/slide17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5.xml"/></Relationships>
</file>

<file path=ppt/slides/_rels/slide17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5.xml"/></Relationships>
</file>

<file path=ppt/slides/_rels/slide17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3.xml"/><Relationship Id="rId1" Type="http://schemas.openxmlformats.org/officeDocument/2006/relationships/slideLayout" Target="../slideLayouts/slideLayout205.xml"/></Relationships>
</file>

<file path=ppt/slides/_rels/slide17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4.xml"/><Relationship Id="rId1" Type="http://schemas.openxmlformats.org/officeDocument/2006/relationships/slideLayout" Target="../slideLayouts/slideLayout205.xml"/></Relationships>
</file>

<file path=ppt/slides/_rels/slide175.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05.xml"/></Relationships>
</file>

<file path=ppt/slides/_rels/slide17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05.xml"/></Relationships>
</file>

<file path=ppt/slides/_rels/slide17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5.xml"/><Relationship Id="rId1" Type="http://schemas.openxmlformats.org/officeDocument/2006/relationships/slideLayout" Target="../slideLayouts/slideLayout205.xml"/></Relationships>
</file>

<file path=ppt/slides/_rels/slide17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6.xml"/><Relationship Id="rId1" Type="http://schemas.openxmlformats.org/officeDocument/2006/relationships/slideLayout" Target="../slideLayouts/slideLayout205.xml"/></Relationships>
</file>

<file path=ppt/slides/_rels/slide17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05.xml"/></Relationships>
</file>

<file path=ppt/slides/_rels/slide18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05.xml"/></Relationships>
</file>

<file path=ppt/slides/_rels/slide1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05.xml"/></Relationships>
</file>

<file path=ppt/slides/_rels/slide18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7.xml"/><Relationship Id="rId1" Type="http://schemas.openxmlformats.org/officeDocument/2006/relationships/slideLayout" Target="../slideLayouts/slideLayout205.xml"/></Relationships>
</file>

<file path=ppt/slides/_rels/slide18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8.xml"/><Relationship Id="rId1" Type="http://schemas.openxmlformats.org/officeDocument/2006/relationships/slideLayout" Target="../slideLayouts/slideLayout205.xml"/></Relationships>
</file>

<file path=ppt/slides/_rels/slide18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9.xml"/><Relationship Id="rId1" Type="http://schemas.openxmlformats.org/officeDocument/2006/relationships/slideLayout" Target="../slideLayouts/slideLayout205.xml"/></Relationships>
</file>

<file path=ppt/slides/_rels/slide186.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05.xml"/></Relationships>
</file>

<file path=ppt/slides/_rels/slide187.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05.xml"/></Relationships>
</file>

<file path=ppt/slides/_rels/slide188.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05.xml"/></Relationships>
</file>

<file path=ppt/slides/_rels/slide18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19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05.xml"/></Relationships>
</file>

<file path=ppt/slides/_rels/slide1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0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6.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28.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9.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9.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9.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9.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83.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3.xml"/></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3.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3.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3.xml"/></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3.xml"/></Relationships>
</file>

<file path=ppt/slides/_rels/slide8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3.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3.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3.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83.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3.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9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3.xml"/></Relationships>
</file>

<file path=ppt/slides/_rels/slide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9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0.xml"/></Relationships>
</file>

<file path=ppt/slides/_rels/slide9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2050" name="Picture 2" descr="E:\Bijbelstudies\Maps charts photos cliparts etc\Revelation\APOCALYPSE 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8610600" cy="22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0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2:4</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Mais ce que j’ai contre toi, c’est que tu as abandonné ton premier amour.</a:t>
            </a:r>
            <a:r>
              <a:rPr lang="fr-BE" altLang="nl-BE"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endPar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240115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55589" y="2723263"/>
            <a:ext cx="10167212" cy="1143000"/>
          </a:xfrm>
        </p:spPr>
        <p:txBody>
          <a:bodyPr/>
          <a:lstStyle/>
          <a:p>
            <a:r>
              <a:rPr lang="fr-BE" altLang="nl-BE" sz="5400" dirty="0" smtClean="0">
                <a:solidFill>
                  <a:schemeClr val="bg1"/>
                </a:solidFill>
                <a:effectLst>
                  <a:glow rad="228600">
                    <a:schemeClr val="accent4">
                      <a:satMod val="175000"/>
                      <a:alpha val="40000"/>
                    </a:schemeClr>
                  </a:glow>
                </a:effectLst>
                <a:latin typeface="Arial" charset="0"/>
              </a:rPr>
              <a:t>Hébreux 12:1</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Courons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avec persévérance dans la carrière qui nous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est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ouverte</a:t>
            </a:r>
            <a:r>
              <a:rPr lang="fr-BE" altLang="nl-BE" sz="4000" b="1" dirty="0">
                <a:solidFill>
                  <a:schemeClr val="bg1"/>
                </a:solidFill>
                <a:effectLst>
                  <a:outerShdw blurRad="38100" dist="38100" dir="2700000" algn="tl">
                    <a:srgbClr val="C0C0C0"/>
                  </a:outerShdw>
                </a:effectLst>
                <a:latin typeface="Arial" charset="0"/>
              </a:rPr>
              <a:t>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09382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hthoek 1"/>
          <p:cNvSpPr/>
          <p:nvPr/>
        </p:nvSpPr>
        <p:spPr>
          <a:xfrm>
            <a:off x="777766" y="2395726"/>
            <a:ext cx="10457792" cy="1908215"/>
          </a:xfrm>
          <a:prstGeom prst="rect">
            <a:avLst/>
          </a:prstGeom>
        </p:spPr>
        <p:txBody>
          <a:bodyPr wrap="square">
            <a:spAutoFit/>
          </a:bodyPr>
          <a:lstStyle/>
          <a:p>
            <a:pPr algn="ctr"/>
            <a:r>
              <a:rPr lang="fr-BE" altLang="nl-BE" sz="5400" kern="0" dirty="0">
                <a:solidFill>
                  <a:srgbClr val="FFFFFF"/>
                </a:solidFill>
                <a:effectLst>
                  <a:glow rad="228600">
                    <a:srgbClr val="000000">
                      <a:satMod val="175000"/>
                      <a:alpha val="40000"/>
                    </a:srgbClr>
                  </a:glow>
                </a:effectLst>
                <a:latin typeface="Arial" charset="0"/>
                <a:ea typeface="+mj-ea"/>
              </a:rPr>
              <a:t>Jean 15:9</a:t>
            </a:r>
            <a:r>
              <a:rPr lang="fr-BE" altLang="nl-BE" sz="6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rPr>
              <a:t/>
            </a:r>
            <a:br>
              <a:rPr lang="fr-BE" altLang="nl-BE" sz="6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rPr>
            </a:br>
            <a:r>
              <a:rPr lang="fr-BE" altLang="nl-BE" sz="1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rPr>
              <a:t/>
            </a:r>
            <a:br>
              <a:rPr lang="fr-BE" altLang="nl-BE" sz="1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rPr>
            </a:br>
            <a:r>
              <a:rPr lang="fr-FR" altLang="nl-BE" sz="5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rPr>
              <a:t>Demeurez dans mon amour.</a:t>
            </a:r>
            <a:endParaRPr lang="nl-BE" dirty="0"/>
          </a:p>
        </p:txBody>
      </p:sp>
    </p:spTree>
    <p:extLst>
      <p:ext uri="{BB962C8B-B14F-4D97-AF65-F5344CB8AC3E}">
        <p14:creationId xmlns:p14="http://schemas.microsoft.com/office/powerpoint/2010/main" val="26247301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5023945" y="1623877"/>
            <a:ext cx="6537434" cy="3693319"/>
          </a:xfrm>
          <a:prstGeom prst="rect">
            <a:avLst/>
          </a:prstGeom>
        </p:spPr>
        <p:txBody>
          <a:bodyPr wrap="square">
            <a:spAutoFit/>
          </a:bodyPr>
          <a:lstStyle/>
          <a:p>
            <a:pPr algn="ctr"/>
            <a:r>
              <a:rPr lang="fr-FR" sz="4000" dirty="0" smtClean="0">
                <a:solidFill>
                  <a:schemeClr val="bg1"/>
                </a:solidFill>
                <a:latin typeface="Arial" panose="020B0604020202020204" pitchFamily="34" charset="0"/>
                <a:ea typeface="Times New Roman" panose="02020603050405020304" pitchFamily="18" charset="0"/>
              </a:rPr>
              <a:t>Apocalypse 3:11 </a:t>
            </a:r>
          </a:p>
          <a:p>
            <a:pPr algn="ctr"/>
            <a:endParaRPr lang="fr-FR" i="1" dirty="0">
              <a:solidFill>
                <a:schemeClr val="bg1"/>
              </a:solidFill>
              <a:latin typeface="Arial" panose="020B0604020202020204" pitchFamily="34" charset="0"/>
              <a:ea typeface="Times New Roman" panose="02020603050405020304" pitchFamily="18" charset="0"/>
            </a:endParaRPr>
          </a:p>
          <a:p>
            <a:pPr algn="ctr"/>
            <a:r>
              <a:rPr lang="fr-FR" sz="4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Je </a:t>
            </a:r>
            <a:r>
              <a:rPr lang="fr-FR" sz="4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viens bientôt. Retiens ce que tu as, afin que personne </a:t>
            </a:r>
            <a:endParaRPr lang="fr-FR" sz="4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ne </a:t>
            </a:r>
            <a:r>
              <a:rPr lang="fr-FR" sz="4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prenne ta couronne.</a:t>
            </a:r>
            <a:endParaRPr lang="nl-BE"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3077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03512" y="4221088"/>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2:10</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Sois fidèle jusqu’à la mort,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te donnerai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couronne de vie. </a:t>
            </a:r>
            <a:endParaRPr lang="fr-BE" altLang="nl-BE" b="1" dirty="0" smtClean="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717524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630620" y="1198179"/>
            <a:ext cx="10993821" cy="5047536"/>
          </a:xfrm>
          <a:prstGeom prst="rect">
            <a:avLst/>
          </a:prstGeom>
        </p:spPr>
        <p:txBody>
          <a:bodyPr wrap="square">
            <a:spAutoFit/>
          </a:bodyPr>
          <a:lstStyle/>
          <a:p>
            <a:pPr algn="ctr"/>
            <a:r>
              <a:rPr lang="fr-BE" altLang="nl-BE" sz="4000" kern="0" dirty="0">
                <a:solidFill>
                  <a:srgbClr val="FFFFFF"/>
                </a:solidFill>
                <a:effectLst>
                  <a:glow rad="228600">
                    <a:srgbClr val="000000">
                      <a:satMod val="175000"/>
                      <a:alpha val="40000"/>
                    </a:srgbClr>
                  </a:glow>
                </a:effectLst>
                <a:latin typeface="Arial" charset="0"/>
                <a:ea typeface="+mj-ea"/>
                <a:cs typeface="Arial" charset="0"/>
              </a:rPr>
              <a:t>Jacques 1:12</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 </a:t>
            </a:r>
            <a:r>
              <a:rPr lang="fr-BE" altLang="nl-BE" sz="4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
            </a:r>
            <a:br>
              <a:rPr lang="fr-BE" altLang="nl-BE" sz="40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br>
            <a:r>
              <a:rPr lang="fr-BE" altLang="nl-BE" sz="8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
            </a:r>
            <a:br>
              <a:rPr lang="fr-BE" altLang="nl-BE" sz="8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b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Heureux l’homme </a:t>
            </a:r>
            <a:b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b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qui supporte patiemment </a:t>
            </a:r>
            <a:r>
              <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la </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tentation ; </a:t>
            </a:r>
            <a:endPar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endParaRPr>
          </a:p>
          <a:p>
            <a:pPr algn="ctr"/>
            <a:r>
              <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car</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 après avoir été éprouvé, </a:t>
            </a:r>
            <a:endPar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endParaRPr>
          </a:p>
          <a:p>
            <a:pPr algn="ctr"/>
            <a:r>
              <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il </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recevra </a:t>
            </a:r>
            <a:r>
              <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la </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couronne de vie, </a:t>
            </a:r>
            <a:b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b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que le Seigneur a promise </a:t>
            </a:r>
            <a:endPar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endParaRPr>
          </a:p>
          <a:p>
            <a:pPr algn="ctr"/>
            <a:r>
              <a:rPr lang="fr-BE" altLang="nl-BE" sz="4400" b="1" kern="0" dirty="0" smtClean="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à </a:t>
            </a:r>
            <a:r>
              <a:rPr lang="fr-BE" altLang="nl-BE" sz="4400" b="1" kern="0" dirty="0">
                <a:solidFill>
                  <a:srgbClr val="FFFFFF"/>
                </a:solidFill>
                <a:effectLst>
                  <a:glow rad="228600">
                    <a:srgbClr val="000000">
                      <a:satMod val="175000"/>
                      <a:alpha val="40000"/>
                    </a:srgbClr>
                  </a:glow>
                  <a:outerShdw blurRad="38100" dist="38100" dir="2700000" algn="tl">
                    <a:srgbClr val="C0C0C0"/>
                  </a:outerShdw>
                </a:effectLst>
                <a:latin typeface="Arial" charset="0"/>
                <a:ea typeface="+mj-ea"/>
                <a:cs typeface="Arial" charset="0"/>
              </a:rPr>
              <a:t>ceux qui l’aiment.</a:t>
            </a:r>
            <a:endParaRPr lang="nl-BE" sz="1600" dirty="0"/>
          </a:p>
        </p:txBody>
      </p:sp>
    </p:spTree>
    <p:extLst>
      <p:ext uri="{BB962C8B-B14F-4D97-AF65-F5344CB8AC3E}">
        <p14:creationId xmlns:p14="http://schemas.microsoft.com/office/powerpoint/2010/main" val="38833058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03512" y="4149080"/>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2:11</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celui qui a des oreilles entende ce que l’Esprit dit aux Églises : Celui qui vaincra n’aura pas à souffrir la seconde mort.</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6620631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367862" y="2743200"/>
            <a:ext cx="11456276" cy="1143000"/>
          </a:xfrm>
        </p:spPr>
        <p:txBody>
          <a:bodyPr/>
          <a:lstStyle/>
          <a:p>
            <a:r>
              <a:rPr lang="fr-BE" altLang="nl-BE" sz="4000" dirty="0">
                <a:solidFill>
                  <a:schemeClr val="bg1"/>
                </a:solidFill>
                <a:effectLst>
                  <a:glow rad="228600">
                    <a:schemeClr val="accent4">
                      <a:satMod val="175000"/>
                      <a:alpha val="40000"/>
                    </a:schemeClr>
                  </a:glow>
                </a:effectLst>
                <a:latin typeface="Arial" charset="0"/>
                <a:cs typeface="Arial" charset="0"/>
              </a:rPr>
              <a:t>Apocalypse 20:6</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b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Heureux et saints ceux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qui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ont part à la première résurrection !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La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seconde mort n’a point de pouvoir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sur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eux ; mais ils seront sacrificateurs de Dieu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et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de Christ, et ils régneront avec lui pendant mille ans.</a:t>
            </a:r>
            <a:r>
              <a:rPr lang="fr-BE" altLang="nl-BE" b="1" dirty="0">
                <a:solidFill>
                  <a:schemeClr val="bg1"/>
                </a:solidFill>
                <a:effectLst>
                  <a:outerShdw blurRad="38100" dist="38100" dir="2700000" algn="tl">
                    <a:srgbClr val="C0C0C0"/>
                  </a:outerShdw>
                </a:effectLst>
                <a:latin typeface="Arial" charset="0"/>
                <a:cs typeface="Arial" charset="0"/>
              </a:rPr>
              <a:t>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211858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fr-BE" altLang="nl-BE" b="1">
                <a:solidFill>
                  <a:srgbClr val="000066"/>
                </a:solidFill>
                <a:effectLst>
                  <a:outerShdw blurRad="38100" dist="38100" dir="2700000" algn="tl">
                    <a:srgbClr val="C0C0C0"/>
                  </a:outerShdw>
                </a:effectLst>
                <a:latin typeface="Arial" charset="0"/>
                <a:cs typeface="Arial" charset="0"/>
              </a:rPr>
              <a:t>PERGAME</a:t>
            </a:r>
            <a:r>
              <a:rPr lang="fr-BE" altLang="nl-BE" b="1">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1677900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2207568" y="1844824"/>
            <a:ext cx="7772400" cy="1143000"/>
          </a:xfrm>
        </p:spPr>
        <p:txBody>
          <a:bodyPr/>
          <a:lstStyle/>
          <a:p>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2:12</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1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1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Écris à l’ange de l’Église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de Pergame : Voici ce que dit celui qui a l’épée aiguë,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à deux tranchants : </a:t>
            </a:r>
            <a:r>
              <a:rPr lang="fr-BE" altLang="nl-BE" b="1" dirty="0" smtClean="0">
                <a:solidFill>
                  <a:schemeClr val="bg1"/>
                </a:solidFill>
                <a:effectLst>
                  <a:glow rad="228600">
                    <a:schemeClr val="accent3">
                      <a:satMod val="175000"/>
                      <a:alpha val="40000"/>
                    </a:schemeClr>
                  </a:glow>
                  <a:outerShdw blurRad="38100" dist="38100" dir="2700000" algn="tl">
                    <a:srgbClr val="C0C0C0"/>
                  </a:outerShdw>
                </a:effectLst>
                <a:latin typeface="Arial" charset="0"/>
              </a:rPr>
              <a:t> </a:t>
            </a:r>
            <a:endParaRPr lang="fr-BE" altLang="nl-BE"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310166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03512" y="2780928"/>
            <a:ext cx="8784976" cy="1143000"/>
          </a:xfrm>
        </p:spPr>
        <p:txBody>
          <a:bodyPr/>
          <a:lstStyle/>
          <a:p>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2:13</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1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1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Je sais où tu demeures,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je sais que là est le trône de Satan. Tu retiens mon nom,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et tu n’as pas renié ma foi, même aux jours d’Antipas,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mon témoin fidèle, qui a été mis à mort chez vous, </a:t>
            </a:r>
            <a:b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b="1" dirty="0" smtClean="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là où Satan a sa demeure.</a:t>
            </a:r>
            <a:endParaRPr lang="fr-BE" altLang="nl-BE"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37272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2:5</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Souviens-toi donc d’où tu es tombé, repens-toi, et pratique tes premières œuvres ; sinon, je viendrai à toi, et j’ôterai ton chandelier de sa place, à moins que tu ne te repentes.</a:t>
            </a:r>
            <a:r>
              <a:rPr lang="fr-BE" altLang="nl-BE"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p>
        </p:txBody>
      </p:sp>
    </p:spTree>
    <p:extLst>
      <p:ext uri="{BB962C8B-B14F-4D97-AF65-F5344CB8AC3E}">
        <p14:creationId xmlns:p14="http://schemas.microsoft.com/office/powerpoint/2010/main" val="455928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03512" y="2780928"/>
            <a:ext cx="8784976" cy="1143000"/>
          </a:xfrm>
        </p:spPr>
        <p:txBody>
          <a:bodyPr/>
          <a:lstStyle/>
          <a:p>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2:14</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9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9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Mais j’ai quelque chose contre toi, c’est que tu as là des gens attachés à la doctrine de </a:t>
            </a:r>
            <a:r>
              <a:rPr lang="fr-FR" altLang="nl-BE" sz="4000" b="1" dirty="0" err="1">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Balaam</a:t>
            </a: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qui enseignait à </a:t>
            </a:r>
            <a:r>
              <a:rPr lang="fr-FR" altLang="nl-BE" sz="4000" b="1" dirty="0" err="1">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Balak</a:t>
            </a: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à mettre </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une pierre d’achoppement devant les fils d’Israël, pour qu’ils mangeassent des viandes sacrifiées aux idoles et qu’ils </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se livrassent à l’impudicité. </a:t>
            </a:r>
            <a:endParaRPr lang="fr-BE" altLang="nl-BE" sz="4000"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519508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03512" y="2780928"/>
            <a:ext cx="8784976" cy="1143000"/>
          </a:xfrm>
        </p:spPr>
        <p:txBody>
          <a:bodyPr/>
          <a:lstStyle/>
          <a:p>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2:15</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11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11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De même, toi aussi,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tu as des gens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attachés pareillement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à la doctrine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des Nicolaïtes.</a:t>
            </a: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t>
            </a:r>
            <a:endParaRPr lang="fr-BE" altLang="nl-BE" sz="4000"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758425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03512" y="2780928"/>
            <a:ext cx="8784976" cy="1143000"/>
          </a:xfrm>
        </p:spPr>
        <p:txBody>
          <a:bodyPr/>
          <a:lstStyle/>
          <a:p>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2:16</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11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11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Repens-toi donc ;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sinon, je viendrai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à toi bientôt,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et je les combattrai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avec l’épée </a:t>
            </a:r>
            <a:b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de ma bouche. </a:t>
            </a:r>
            <a:endParaRPr lang="fr-BE" altLang="nl-BE" sz="4000"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9633925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03512" y="2780928"/>
            <a:ext cx="8784976" cy="1143000"/>
          </a:xfrm>
        </p:spPr>
        <p:txBody>
          <a:bodyPr/>
          <a:lstStyle/>
          <a:p>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Apocalypse 2:17</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9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r>
            <a:br>
              <a:rPr lang="fr-FR" altLang="nl-BE" sz="9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Que celui qui a des oreilles entende ce que l’Esprit dit aux Églises : À celui qui vaincra </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je donnerai de la manne cachée, </a:t>
            </a:r>
            <a:b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br>
            <a:r>
              <a:rPr lang="fr-FR" altLang="nl-BE" sz="40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et je lui donnerai un caillou blanc ; et sur ce caillou est écrit un nom nouveau, que personne ne connaît, si ce n’est celui qui le reçoit.</a:t>
            </a:r>
            <a:r>
              <a:rPr lang="fr-FR" altLang="nl-BE" sz="5400" b="1" dirty="0">
                <a:solidFill>
                  <a:srgbClr val="000066"/>
                </a:solidFill>
                <a:effectLst>
                  <a:glow rad="228600">
                    <a:schemeClr val="accent3">
                      <a:satMod val="175000"/>
                      <a:alpha val="40000"/>
                    </a:schemeClr>
                  </a:glow>
                  <a:outerShdw blurRad="38100" dist="38100" dir="2700000" algn="tl">
                    <a:srgbClr val="C0C0C0"/>
                  </a:outerShdw>
                </a:effectLst>
                <a:latin typeface="Arial" charset="0"/>
                <a:cs typeface="Arial" charset="0"/>
              </a:rPr>
              <a:t> </a:t>
            </a:r>
            <a:endParaRPr lang="fr-BE" altLang="nl-BE" sz="4000" b="1" dirty="0">
              <a:solidFill>
                <a:schemeClr val="bg1"/>
              </a:solidFill>
              <a:effectLst>
                <a:glow rad="228600">
                  <a:schemeClr val="accent3">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7983577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2247900" y="4792718"/>
            <a:ext cx="7772400" cy="1143000"/>
          </a:xfrm>
        </p:spPr>
        <p:txBody>
          <a:bodyPr/>
          <a:lstStyle/>
          <a:p>
            <a:r>
              <a:rPr lang="fr-BE" altLang="nl-BE" b="1" dirty="0">
                <a:solidFill>
                  <a:srgbClr val="660033"/>
                </a:solidFill>
                <a:effectLst>
                  <a:outerShdw blurRad="38100" dist="38100" dir="2700000" algn="tl">
                    <a:srgbClr val="C0C0C0"/>
                  </a:outerShdw>
                </a:effectLst>
                <a:latin typeface="Arial" charset="0"/>
              </a:rPr>
              <a:t>esculape</a:t>
            </a:r>
            <a:r>
              <a:rPr lang="fr-BE" altLang="nl-BE" b="1" dirty="0">
                <a:solidFill>
                  <a:schemeClr val="bg1"/>
                </a:solidFill>
                <a:effectLst>
                  <a:outerShdw blurRad="38100" dist="38100" dir="2700000" algn="tl">
                    <a:srgbClr val="C0C0C0"/>
                  </a:outerShdw>
                </a:effectLst>
                <a:latin typeface="Arial" charset="0"/>
              </a:rPr>
              <a:t> </a:t>
            </a:r>
          </a:p>
        </p:txBody>
      </p:sp>
      <p:pic>
        <p:nvPicPr>
          <p:cNvPr id="63491" name="Picture 3" descr="http://www.parario.com/resources/healthcare/articles/1/images/aesculape_symbol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096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057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20716" y="4748169"/>
            <a:ext cx="11666483"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2:13</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sais où tu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demeures, je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sais que là est </a:t>
            </a:r>
            <a:b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u="sng"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le trône de Satan</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671473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47145" y="5198109"/>
            <a:ext cx="11876689"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2:14</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celui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qui a l’épée aiguë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deux tranchants </a:t>
            </a:r>
            <a:endParaRPr lang="fr-BE" altLang="nl-BE" b="1" dirty="0" smtClean="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2800441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77233" y="3865180"/>
            <a:ext cx="8712968"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1:16</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Il avait dans sa main droite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sept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étoiles.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De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sa bouche sortait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une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épée aiguë,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à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deux tranchants</a:t>
            </a:r>
            <a:r>
              <a:rPr lang="fr-BE" altLang="nl-BE" b="1" dirty="0">
                <a:solidFill>
                  <a:schemeClr val="bg1"/>
                </a:solidFill>
                <a:effectLst>
                  <a:outerShdw blurRad="38100" dist="38100" dir="2700000" algn="tl">
                    <a:srgbClr val="C0C0C0"/>
                  </a:outerShdw>
                </a:effectLst>
                <a:latin typeface="Arial" charset="0"/>
                <a:cs typeface="Arial" charset="0"/>
              </a:rPr>
              <a:t>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6572771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1" y="307440"/>
            <a:ext cx="8912772" cy="6309420"/>
          </a:xfrm>
          <a:prstGeom prst="rect">
            <a:avLst/>
          </a:prstGeom>
        </p:spPr>
        <p:txBody>
          <a:bodyPr wrap="square">
            <a:spAutoFit/>
          </a:bodyPr>
          <a:lstStyle/>
          <a:p>
            <a:pPr algn="ctr"/>
            <a:r>
              <a:rPr lang="fr-BE" altLang="nl-BE" sz="4000" kern="0" dirty="0">
                <a:solidFill>
                  <a:srgbClr val="002060"/>
                </a:solidFill>
                <a:effectLst/>
                <a:latin typeface="Arial" charset="0"/>
                <a:ea typeface="+mj-ea"/>
                <a:cs typeface="Arial" charset="0"/>
              </a:rPr>
              <a:t>Hébreux 4:12</a:t>
            </a:r>
            <a:r>
              <a:rPr lang="fr-BE" altLang="nl-BE" sz="4400" b="1" kern="0" dirty="0">
                <a:solidFill>
                  <a:srgbClr val="002060"/>
                </a:solidFill>
                <a:effectLst>
                  <a:outerShdw blurRad="38100" dist="38100" dir="2700000" algn="tl">
                    <a:srgbClr val="C0C0C0"/>
                  </a:outerShdw>
                </a:effectLst>
                <a:latin typeface="Arial" charset="0"/>
                <a:ea typeface="+mj-ea"/>
                <a:cs typeface="Arial" charset="0"/>
              </a:rPr>
              <a:t> </a:t>
            </a:r>
            <a:br>
              <a:rPr lang="fr-BE" altLang="nl-BE" sz="4400" b="1" kern="0" dirty="0">
                <a:solidFill>
                  <a:srgbClr val="002060"/>
                </a:solidFill>
                <a:effectLst>
                  <a:outerShdw blurRad="38100" dist="38100" dir="2700000" algn="tl">
                    <a:srgbClr val="C0C0C0"/>
                  </a:outerShdw>
                </a:effectLst>
                <a:latin typeface="Arial" charset="0"/>
                <a:ea typeface="+mj-ea"/>
                <a:cs typeface="Arial" charset="0"/>
              </a:rPr>
            </a:br>
            <a:r>
              <a:rPr lang="fr-BE" altLang="nl-BE" sz="800" b="1" kern="0" dirty="0">
                <a:solidFill>
                  <a:srgbClr val="002060"/>
                </a:solidFill>
                <a:effectLst>
                  <a:outerShdw blurRad="38100" dist="38100" dir="2700000" algn="tl">
                    <a:srgbClr val="C0C0C0"/>
                  </a:outerShdw>
                </a:effectLst>
                <a:latin typeface="Arial" charset="0"/>
                <a:ea typeface="+mj-ea"/>
                <a:cs typeface="Arial" charset="0"/>
              </a:rPr>
              <a:t/>
            </a:r>
            <a:br>
              <a:rPr lang="fr-BE" altLang="nl-BE" sz="800" b="1" kern="0" dirty="0">
                <a:solidFill>
                  <a:srgbClr val="002060"/>
                </a:solidFill>
                <a:effectLst>
                  <a:outerShdw blurRad="38100" dist="38100" dir="2700000" algn="tl">
                    <a:srgbClr val="C0C0C0"/>
                  </a:outerShdw>
                </a:effectLst>
                <a:latin typeface="Arial" charset="0"/>
                <a:ea typeface="+mj-ea"/>
                <a:cs typeface="Arial" charset="0"/>
              </a:rPr>
            </a:br>
            <a:r>
              <a:rPr lang="fr-BE" altLang="nl-BE" sz="4400" b="1" kern="0" dirty="0">
                <a:solidFill>
                  <a:srgbClr val="002060"/>
                </a:solidFill>
                <a:effectLst>
                  <a:outerShdw blurRad="38100" dist="38100" dir="2700000" algn="tl">
                    <a:srgbClr val="C0C0C0"/>
                  </a:outerShdw>
                </a:effectLst>
                <a:latin typeface="Arial" charset="0"/>
                <a:ea typeface="+mj-ea"/>
                <a:cs typeface="Arial" charset="0"/>
              </a:rPr>
              <a:t>Car la parole de Dieu est vivante et efficace, plus tranchante qu’une épée quelconque à deux tranchants, pénétrante jusqu’à partager âme et esprit, </a:t>
            </a:r>
            <a:endParaRPr lang="fr-BE" altLang="nl-BE" sz="4400" b="1" kern="0" dirty="0" smtClean="0">
              <a:solidFill>
                <a:srgbClr val="002060"/>
              </a:solidFill>
              <a:effectLst>
                <a:outerShdw blurRad="38100" dist="38100" dir="2700000" algn="tl">
                  <a:srgbClr val="C0C0C0"/>
                </a:outerShdw>
              </a:effectLst>
              <a:latin typeface="Arial" charset="0"/>
              <a:ea typeface="+mj-ea"/>
              <a:cs typeface="Arial" charset="0"/>
            </a:endParaRPr>
          </a:p>
          <a:p>
            <a:pPr algn="ctr"/>
            <a:r>
              <a:rPr lang="fr-BE" altLang="nl-BE" sz="4400" b="1" kern="0" dirty="0" smtClean="0">
                <a:solidFill>
                  <a:srgbClr val="002060"/>
                </a:solidFill>
                <a:effectLst>
                  <a:outerShdw blurRad="38100" dist="38100" dir="2700000" algn="tl">
                    <a:srgbClr val="C0C0C0"/>
                  </a:outerShdw>
                </a:effectLst>
                <a:latin typeface="Arial" charset="0"/>
                <a:ea typeface="+mj-ea"/>
                <a:cs typeface="Arial" charset="0"/>
              </a:rPr>
              <a:t>jointures </a:t>
            </a:r>
            <a:r>
              <a:rPr lang="fr-BE" altLang="nl-BE" sz="4400" b="1" kern="0" dirty="0">
                <a:solidFill>
                  <a:srgbClr val="002060"/>
                </a:solidFill>
                <a:effectLst>
                  <a:outerShdw blurRad="38100" dist="38100" dir="2700000" algn="tl">
                    <a:srgbClr val="C0C0C0"/>
                  </a:outerShdw>
                </a:effectLst>
                <a:latin typeface="Arial" charset="0"/>
                <a:ea typeface="+mj-ea"/>
                <a:cs typeface="Arial" charset="0"/>
              </a:rPr>
              <a:t>et moelles; elle juge </a:t>
            </a:r>
            <a:br>
              <a:rPr lang="fr-BE" altLang="nl-BE" sz="4400" b="1" kern="0" dirty="0">
                <a:solidFill>
                  <a:srgbClr val="002060"/>
                </a:solidFill>
                <a:effectLst>
                  <a:outerShdw blurRad="38100" dist="38100" dir="2700000" algn="tl">
                    <a:srgbClr val="C0C0C0"/>
                  </a:outerShdw>
                </a:effectLst>
                <a:latin typeface="Arial" charset="0"/>
                <a:ea typeface="+mj-ea"/>
                <a:cs typeface="Arial" charset="0"/>
              </a:rPr>
            </a:br>
            <a:r>
              <a:rPr lang="fr-BE" altLang="nl-BE" sz="4400" b="1" kern="0" dirty="0">
                <a:solidFill>
                  <a:srgbClr val="002060"/>
                </a:solidFill>
                <a:effectLst>
                  <a:outerShdw blurRad="38100" dist="38100" dir="2700000" algn="tl">
                    <a:srgbClr val="C0C0C0"/>
                  </a:outerShdw>
                </a:effectLst>
                <a:latin typeface="Arial" charset="0"/>
                <a:ea typeface="+mj-ea"/>
                <a:cs typeface="Arial" charset="0"/>
              </a:rPr>
              <a:t>les sentiments et les pensées </a:t>
            </a:r>
            <a:endParaRPr lang="fr-BE" altLang="nl-BE" sz="4400" b="1" kern="0" dirty="0" smtClean="0">
              <a:solidFill>
                <a:srgbClr val="002060"/>
              </a:solidFill>
              <a:effectLst>
                <a:outerShdw blurRad="38100" dist="38100" dir="2700000" algn="tl">
                  <a:srgbClr val="C0C0C0"/>
                </a:outerShdw>
              </a:effectLst>
              <a:latin typeface="Arial" charset="0"/>
              <a:ea typeface="+mj-ea"/>
              <a:cs typeface="Arial" charset="0"/>
            </a:endParaRPr>
          </a:p>
          <a:p>
            <a:pPr algn="ctr"/>
            <a:r>
              <a:rPr lang="fr-BE" altLang="nl-BE" sz="4400" b="1" kern="0" dirty="0" smtClean="0">
                <a:solidFill>
                  <a:srgbClr val="002060"/>
                </a:solidFill>
                <a:effectLst>
                  <a:outerShdw blurRad="38100" dist="38100" dir="2700000" algn="tl">
                    <a:srgbClr val="C0C0C0"/>
                  </a:outerShdw>
                </a:effectLst>
                <a:latin typeface="Arial" charset="0"/>
                <a:ea typeface="+mj-ea"/>
                <a:cs typeface="Arial" charset="0"/>
              </a:rPr>
              <a:t>du </a:t>
            </a:r>
            <a:r>
              <a:rPr lang="fr-BE" altLang="nl-BE" sz="4400" b="1" kern="0" dirty="0">
                <a:solidFill>
                  <a:srgbClr val="002060"/>
                </a:solidFill>
                <a:effectLst>
                  <a:outerShdw blurRad="38100" dist="38100" dir="2700000" algn="tl">
                    <a:srgbClr val="C0C0C0"/>
                  </a:outerShdw>
                </a:effectLst>
                <a:latin typeface="Arial" charset="0"/>
                <a:ea typeface="+mj-ea"/>
                <a:cs typeface="Arial" charset="0"/>
              </a:rPr>
              <a:t>cœur.</a:t>
            </a:r>
            <a:endParaRPr lang="nl-BE" dirty="0">
              <a:solidFill>
                <a:srgbClr val="002060"/>
              </a:solidFill>
              <a:effectLst>
                <a:outerShdw blurRad="38100" dist="38100" dir="2700000" algn="tl">
                  <a:srgbClr val="C0C0C0"/>
                </a:outerShdw>
              </a:effectLst>
            </a:endParaRPr>
          </a:p>
        </p:txBody>
      </p:sp>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l="4871" r="27591"/>
          <a:stretch/>
        </p:blipFill>
        <p:spPr>
          <a:xfrm>
            <a:off x="9753600" y="258101"/>
            <a:ext cx="2186151" cy="6358759"/>
          </a:xfrm>
          <a:prstGeom prst="rect">
            <a:avLst/>
          </a:prstGeom>
        </p:spPr>
      </p:pic>
    </p:spTree>
    <p:extLst>
      <p:ext uri="{BB962C8B-B14F-4D97-AF65-F5344CB8AC3E}">
        <p14:creationId xmlns:p14="http://schemas.microsoft.com/office/powerpoint/2010/main" val="2737515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99697" y="4140575"/>
            <a:ext cx="11698014"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2:13</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Tu retiens mon nom,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tu n’as pas renié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foi,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même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aux jours d’Antipas,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mon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témoin fidèle, qui a été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mis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mort chez vous,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là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où Satan a sa demeure. </a:t>
            </a:r>
            <a:endParaRPr lang="fr-BE" altLang="nl-BE" b="1" dirty="0" smtClean="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4280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2:6</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Tu as pourtant ceci, c’est que tu hais les </a:t>
            </a:r>
            <a:r>
              <a:rPr lang="fr-BE" altLang="nl-BE"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oeuvres</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des Nicolaïtes, œuvres que je hais aussi.</a:t>
            </a:r>
            <a:r>
              <a:rPr lang="fr-BE" altLang="nl-BE" b="1" i="1" dirty="0">
                <a:solidFill>
                  <a:srgbClr val="990000"/>
                </a:solidFill>
                <a:effectLst>
                  <a:outerShdw blurRad="38100" dist="38100" dir="2700000" algn="tl">
                    <a:srgbClr val="C0C0C0"/>
                  </a:outerShdw>
                </a:effectLst>
                <a:latin typeface="Arial" charset="0"/>
              </a:rPr>
              <a:t> </a:t>
            </a:r>
            <a:endParaRPr lang="fr-BE" altLang="nl-BE" sz="3200" dirty="0">
              <a:solidFill>
                <a:srgbClr val="990000"/>
              </a:solidFill>
            </a:endParaRPr>
          </a:p>
        </p:txBody>
      </p:sp>
    </p:spTree>
    <p:extLst>
      <p:ext uri="{BB962C8B-B14F-4D97-AF65-F5344CB8AC3E}">
        <p14:creationId xmlns:p14="http://schemas.microsoft.com/office/powerpoint/2010/main" val="36845729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05103" y="3767336"/>
            <a:ext cx="11929241" cy="1143000"/>
          </a:xfrm>
        </p:spPr>
        <p:txBody>
          <a:bodyPr/>
          <a:lstStyle/>
          <a:p>
            <a:pPr eaLnBrk="1" hangingPunct="1">
              <a:defRPr/>
            </a:pPr>
            <a:r>
              <a:rPr lang="fr-BE" altLang="nl-BE"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2:14</a:t>
            </a: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Mais j’ai quelque chose contre toi, c’est que tu as là des gens attachés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doctrine de </a:t>
            </a:r>
            <a:r>
              <a:rPr lang="fr-FR" altLang="nl-BE" sz="4000"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Balaam</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qui enseignait à </a:t>
            </a:r>
            <a:r>
              <a:rPr lang="fr-FR" altLang="nl-BE" sz="4000" dirty="0" err="1">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Balak</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à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mettre</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une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pierre d’achoppement devant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les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fils d’Israël,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pour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qu’ils mangeassent des viandes sacrifiées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aux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idoles et qu’ils se livrassent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l’impudicité. </a:t>
            </a:r>
            <a:endParaRPr lang="fr-BE" altLang="nl-BE" sz="40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6184618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52248" y="4778137"/>
            <a:ext cx="11645462"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2:15</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même, toi aussi, tu as des gens attachés pareillement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doctrine des Nicolaïtes.</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endParaRPr lang="fr-BE" altLang="nl-BE" sz="40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201762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20717" y="4546909"/>
            <a:ext cx="11645462"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2:16</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Repens-toi donc ;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sinon</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je viendrai à toi bientôt,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les combattrai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avec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l’épée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ma bouche.</a:t>
            </a:r>
            <a:endParaRPr lang="fr-BE" altLang="nl-BE" sz="40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7480433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21121" y="4788118"/>
            <a:ext cx="11862486" cy="1143000"/>
          </a:xfrm>
        </p:spPr>
        <p:txBody>
          <a:bodyPr/>
          <a:lstStyle/>
          <a:p>
            <a:pPr eaLnBrk="1" hangingPunct="1">
              <a:defRPr/>
            </a:pPr>
            <a:r>
              <a:rPr lang="fr-BE" altLang="nl-BE"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2:17</a:t>
            </a: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celui qui a des oreilles entende ce que l’Esprit dit aux Églises :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celui qui vaincra je donnerai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la manne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cachée</a:t>
            </a:r>
            <a:endParaRPr lang="fr-BE" altLang="nl-BE" sz="36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0706443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fr-BE" altLang="nl-BE" sz="72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La manne </a:t>
            </a:r>
            <a:endParaRPr lang="fr-BE" altLang="nl-BE" sz="7200" b="1" dirty="0">
              <a:solidFill>
                <a:schemeClr val="bg1"/>
              </a:solidFill>
              <a:effectLst>
                <a:glow rad="228600">
                  <a:schemeClr val="accent4">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9242067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fr-BE" altLang="nl-BE" b="1">
                <a:solidFill>
                  <a:schemeClr val="bg1"/>
                </a:solidFill>
                <a:effectLst>
                  <a:outerShdw blurRad="38100" dist="38100" dir="2700000" algn="tl">
                    <a:srgbClr val="C0C0C0"/>
                  </a:outerShdw>
                </a:effectLst>
                <a:latin typeface="Arial" charset="0"/>
                <a:cs typeface="Arial" charset="0"/>
              </a:rPr>
              <a:t>Un pot de manne </a:t>
            </a:r>
            <a:endParaRPr lang="fr-BE" altLang="nl-BE" b="1">
              <a:solidFill>
                <a:schemeClr val="bg1"/>
              </a:solidFill>
              <a:effectLst>
                <a:outerShdw blurRad="38100" dist="38100" dir="2700000" algn="tl">
                  <a:srgbClr val="C0C0C0"/>
                </a:outerShdw>
              </a:effectLst>
              <a:latin typeface="Arial" charset="0"/>
            </a:endParaRPr>
          </a:p>
        </p:txBody>
      </p:sp>
      <p:cxnSp>
        <p:nvCxnSpPr>
          <p:cNvPr id="3" name="Rechte verbindingslijn met pijl 2"/>
          <p:cNvCxnSpPr/>
          <p:nvPr/>
        </p:nvCxnSpPr>
        <p:spPr>
          <a:xfrm>
            <a:off x="8542638" y="1540476"/>
            <a:ext cx="1425146" cy="136748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461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71849" y="4376059"/>
            <a:ext cx="11640065" cy="1143000"/>
          </a:xfrm>
        </p:spPr>
        <p:txBody>
          <a:bodyPr/>
          <a:lstStyle/>
          <a:p>
            <a:pPr eaLnBrk="1" hangingPunct="1">
              <a:defRPr/>
            </a:pPr>
            <a:r>
              <a:rPr lang="fr-BE" altLang="nl-BE"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2:17</a:t>
            </a: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celui qui vaincra je donnerai …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un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caillou blanc ; et sur ce caillou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est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écrit un nom nouveau,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personne ne connaît,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si ce n’est celui qui le reçoit. </a:t>
            </a:r>
            <a:endParaRPr lang="fr-BE" altLang="nl-BE" sz="36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699572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186491" y="2738776"/>
            <a:ext cx="8352928" cy="3539430"/>
          </a:xfrm>
          <a:prstGeom prst="rect">
            <a:avLst/>
          </a:prstGeom>
        </p:spPr>
        <p:txBody>
          <a:bodyPr wrap="square">
            <a:spAutoFit/>
          </a:bodyPr>
          <a:lstStyle/>
          <a:p>
            <a:pPr algn="r"/>
            <a:r>
              <a:rPr lang="fr-F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Genèse 17:5 </a:t>
            </a:r>
          </a:p>
          <a:p>
            <a:pPr algn="r"/>
            <a:endParaRPr lang="fr-FR" sz="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On ne t'appellera plus Abram </a:t>
            </a: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 </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mais ton nom sera </a:t>
            </a: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Abraham, </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Times New Roman"/>
              </a:rPr>
              <a:t>car je te rends père d’une multitude de nations.</a:t>
            </a:r>
            <a:endParaRPr lang="nl-BE"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b="11841"/>
          <a:stretch/>
        </p:blipFill>
        <p:spPr>
          <a:xfrm>
            <a:off x="512998" y="483070"/>
            <a:ext cx="4253054" cy="2812065"/>
          </a:xfrm>
          <a:prstGeom prst="rect">
            <a:avLst/>
          </a:prstGeom>
        </p:spPr>
      </p:pic>
    </p:spTree>
    <p:extLst>
      <p:ext uri="{BB962C8B-B14F-4D97-AF65-F5344CB8AC3E}">
        <p14:creationId xmlns:p14="http://schemas.microsoft.com/office/powerpoint/2010/main" val="16158343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438406" y="4185334"/>
            <a:ext cx="8352928" cy="2862322"/>
          </a:xfrm>
          <a:prstGeom prst="rect">
            <a:avLst/>
          </a:prstGeom>
        </p:spPr>
        <p:txBody>
          <a:bodyPr wrap="square">
            <a:spAutoFit/>
          </a:bodyPr>
          <a:lstStyle/>
          <a:p>
            <a:pPr algn="r"/>
            <a:r>
              <a:rPr lang="fr-FR"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rPr>
              <a:t>Genèse 32:28 </a:t>
            </a:r>
          </a:p>
          <a:p>
            <a:pPr algn="r"/>
            <a:endParaRPr lang="fr-FR" sz="800" i="1"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rPr>
              <a:t>Ton nom ne sera plus </a:t>
            </a:r>
            <a:r>
              <a:rPr lang="fr-FR"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rPr>
              <a:t>Jacob, </a:t>
            </a:r>
            <a:endParaRPr lang="fr-F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rPr>
              <a:t>mais tu seras appelé </a:t>
            </a:r>
            <a:r>
              <a:rPr lang="fr-FR"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rPr>
              <a:t>Israël. </a:t>
            </a:r>
            <a:endParaRPr lang="fr-F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Arial"/>
              <a:ea typeface="Times New Roman"/>
            </a:endParaRPr>
          </a:p>
          <a:p>
            <a:pPr algn="r"/>
            <a:r>
              <a:rPr lang="fr-FR" sz="4400" dirty="0" smtClean="0">
                <a:ln w="18415" cmpd="sng">
                  <a:solidFill>
                    <a:srgbClr val="FFFFFF"/>
                  </a:solidFill>
                  <a:prstDash val="solid"/>
                </a:ln>
                <a:solidFill>
                  <a:srgbClr val="FFFFFF"/>
                </a:solidFill>
                <a:effectLst>
                  <a:glow rad="228600">
                    <a:srgbClr val="90AC97">
                      <a:satMod val="175000"/>
                      <a:alpha val="40000"/>
                    </a:srgbClr>
                  </a:glow>
                  <a:outerShdw blurRad="63500" dir="3600000" algn="tl" rotWithShape="0">
                    <a:srgbClr val="000000">
                      <a:alpha val="70000"/>
                    </a:srgbClr>
                  </a:outerShdw>
                </a:effectLst>
                <a:latin typeface="Arial"/>
                <a:ea typeface="Times New Roman"/>
              </a:rPr>
              <a:t> </a:t>
            </a:r>
            <a:endParaRPr lang="nl-BE" sz="4400" dirty="0">
              <a:ln w="18415" cmpd="sng">
                <a:solidFill>
                  <a:srgbClr val="FFFFFF"/>
                </a:solidFill>
                <a:prstDash val="solid"/>
              </a:ln>
              <a:solidFill>
                <a:srgbClr val="FFFFFF"/>
              </a:solidFill>
              <a:effectLst>
                <a:glow rad="228600">
                  <a:srgbClr val="90AC97">
                    <a:satMod val="175000"/>
                    <a:alpha val="40000"/>
                  </a:srgbClr>
                </a:glow>
                <a:outerShdw blurRad="63500" dir="3600000" algn="tl" rotWithShape="0">
                  <a:srgbClr val="000000">
                    <a:alpha val="70000"/>
                  </a:srgbClr>
                </a:outerShdw>
              </a:effectLst>
            </a:endParaRP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12514"/>
          <a:stretch/>
        </p:blipFill>
        <p:spPr>
          <a:xfrm>
            <a:off x="531605" y="400693"/>
            <a:ext cx="3356653" cy="4201451"/>
          </a:xfrm>
          <a:prstGeom prst="rect">
            <a:avLst/>
          </a:prstGeom>
        </p:spPr>
      </p:pic>
    </p:spTree>
    <p:extLst>
      <p:ext uri="{BB962C8B-B14F-4D97-AF65-F5344CB8AC3E}">
        <p14:creationId xmlns:p14="http://schemas.microsoft.com/office/powerpoint/2010/main" val="26902789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15985" y="4086478"/>
            <a:ext cx="8352928" cy="2862322"/>
          </a:xfrm>
          <a:prstGeom prst="rect">
            <a:avLst/>
          </a:prstGeom>
        </p:spPr>
        <p:txBody>
          <a:bodyPr wrap="square">
            <a:spAutoFit/>
          </a:bodyPr>
          <a:lstStyle/>
          <a:p>
            <a:pPr algn="r"/>
            <a:r>
              <a:rPr lang="fr-FR" sz="4000"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rPr>
              <a:t>Marc 3:16</a:t>
            </a:r>
          </a:p>
          <a:p>
            <a:pPr algn="r"/>
            <a:endParaRPr lang="fr-FR" sz="800" i="1"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rPr>
              <a:t>… </a:t>
            </a:r>
            <a:r>
              <a:rPr lang="fr-FR" sz="4400" dirty="0" smtClean="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rPr>
              <a:t>Simon, </a:t>
            </a:r>
            <a:endParaRPr lang="fr-FR" sz="4400"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endParaRPr>
          </a:p>
          <a:p>
            <a:pPr algn="r"/>
            <a:r>
              <a:rPr lang="fr-FR" sz="4400"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rPr>
              <a:t>qu’il nomma Pierre </a:t>
            </a:r>
          </a:p>
          <a:p>
            <a:pPr algn="r"/>
            <a:r>
              <a:rPr lang="fr-FR" sz="4400" dirty="0" smtClean="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latin typeface="Arial"/>
                <a:ea typeface="Times New Roman"/>
              </a:rPr>
              <a:t> </a:t>
            </a:r>
            <a:endParaRPr lang="nl-BE" sz="4400" dirty="0">
              <a:ln w="18415" cmpd="sng">
                <a:solidFill>
                  <a:srgbClr val="FFFFFF"/>
                </a:solidFill>
                <a:prstDash val="solid"/>
              </a:ln>
              <a:solidFill>
                <a:srgbClr val="FFFFFF"/>
              </a:solidFill>
              <a:effectLst>
                <a:glow rad="228600">
                  <a:srgbClr val="7F221D">
                    <a:satMod val="175000"/>
                    <a:alpha val="40000"/>
                  </a:srgbClr>
                </a:glow>
                <a:outerShdw blurRad="63500" dir="3600000" algn="tl" rotWithShape="0">
                  <a:srgbClr val="000000">
                    <a:alpha val="70000"/>
                  </a:srgbClr>
                </a:outerShdw>
              </a:effectLst>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73" y="379950"/>
            <a:ext cx="4008599" cy="6030636"/>
          </a:xfrm>
          <a:prstGeom prst="rect">
            <a:avLst/>
          </a:prstGeom>
        </p:spPr>
      </p:pic>
    </p:spTree>
    <p:extLst>
      <p:ext uri="{BB962C8B-B14F-4D97-AF65-F5344CB8AC3E}">
        <p14:creationId xmlns:p14="http://schemas.microsoft.com/office/powerpoint/2010/main" val="287877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2:7</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celui qui a des oreilles entende ce que l’Esprit dit aux Églises : À celui qui vaincra je donnerai à manger de l’arbre de vie, qui est dans le paradis de Dieu</a:t>
            </a:r>
            <a:r>
              <a:rPr lang="fr-BE" altLang="nl-BE" b="1" dirty="0">
                <a:solidFill>
                  <a:srgbClr val="990000"/>
                </a:solidFill>
                <a:effectLst>
                  <a:outerShdw blurRad="38100" dist="38100" dir="2700000" algn="tl">
                    <a:srgbClr val="C0C0C0"/>
                  </a:outerShdw>
                </a:effectLst>
                <a:latin typeface="Arial" charset="0"/>
              </a:rPr>
              <a:t>.</a:t>
            </a:r>
            <a:r>
              <a:rPr lang="fr-BE" altLang="nl-BE" b="1" i="1" dirty="0">
                <a:solidFill>
                  <a:schemeClr val="bg1"/>
                </a:solidFill>
                <a:effectLst>
                  <a:outerShdw blurRad="38100" dist="38100" dir="2700000" algn="tl">
                    <a:srgbClr val="C0C0C0"/>
                  </a:outerShdw>
                </a:effectLst>
                <a:latin typeface="Arial" charset="0"/>
              </a:rPr>
              <a:t> </a:t>
            </a:r>
            <a:r>
              <a:rPr lang="fr-BE" altLang="nl-BE" b="1" dirty="0">
                <a:solidFill>
                  <a:schemeClr val="bg1"/>
                </a:solidFill>
                <a:effectLst>
                  <a:outerShdw blurRad="38100" dist="38100" dir="2700000" algn="tl">
                    <a:srgbClr val="C0C0C0"/>
                  </a:outerShdw>
                </a:effectLst>
                <a:latin typeface="Arial" charset="0"/>
                <a:cs typeface="Arial" charset="0"/>
              </a:rPr>
              <a:t> </a:t>
            </a:r>
            <a:endParaRPr lang="fr-BE" altLang="nl-BE" sz="3200" dirty="0"/>
          </a:p>
        </p:txBody>
      </p:sp>
    </p:spTree>
    <p:extLst>
      <p:ext uri="{BB962C8B-B14F-4D97-AF65-F5344CB8AC3E}">
        <p14:creationId xmlns:p14="http://schemas.microsoft.com/office/powerpoint/2010/main" val="26554789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71849" y="4376059"/>
            <a:ext cx="11640065" cy="1143000"/>
          </a:xfrm>
        </p:spPr>
        <p:txBody>
          <a:bodyPr/>
          <a:lstStyle/>
          <a:p>
            <a:pPr eaLnBrk="1" hangingPunct="1">
              <a:defRPr/>
            </a:pPr>
            <a:r>
              <a:rPr lang="fr-BE" altLang="nl-BE" sz="3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2:17</a:t>
            </a: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celui qui vaincra je donnerai …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un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caillou blanc ; et sur ce caillou </a:t>
            </a:r>
            <a:r>
              <a:rPr lang="fr-FR"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est </a:t>
            </a: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écrit un nom nouveau,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personne ne connaît, </a:t>
            </a:r>
            <a:b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si ce n’est celui qui le reçoit. </a:t>
            </a:r>
            <a:endParaRPr lang="fr-BE" altLang="nl-BE" sz="36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1137152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4511675" y="4797426"/>
            <a:ext cx="4032250" cy="1446213"/>
          </a:xfrm>
          <a:prstGeom prst="rect">
            <a:avLst/>
          </a:prstGeom>
          <a:noFill/>
        </p:spPr>
        <p:txBody>
          <a:bodyPr>
            <a:spAutoFit/>
          </a:bodyPr>
          <a:lstStyle/>
          <a:p>
            <a:pPr algn="ctr" fontAlgn="base">
              <a:spcBef>
                <a:spcPct val="0"/>
              </a:spcBef>
              <a:spcAft>
                <a:spcPct val="0"/>
              </a:spcAft>
              <a:defRPr/>
            </a:pPr>
            <a:r>
              <a:rPr lang="fr-BE" sz="4400" b="1" dirty="0" err="1">
                <a:solidFill>
                  <a:srgbClr val="FFFF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Thyatire</a:t>
            </a:r>
            <a:r>
              <a:rPr lang="fr-BE" sz="4400" b="1" dirty="0">
                <a:solidFill>
                  <a:srgbClr val="FFFFFF"/>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aujourd’hui</a:t>
            </a:r>
          </a:p>
        </p:txBody>
      </p:sp>
    </p:spTree>
    <p:extLst>
      <p:ext uri="{BB962C8B-B14F-4D97-AF65-F5344CB8AC3E}">
        <p14:creationId xmlns:p14="http://schemas.microsoft.com/office/powerpoint/2010/main" val="25822712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502508" y="1467346"/>
            <a:ext cx="10964562" cy="4308872"/>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Apocalypse 2:18</a:t>
            </a:r>
          </a:p>
          <a:p>
            <a:pPr algn="ctr"/>
            <a:endParaRPr lang="fr-FR" sz="1000" i="1"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Écris à l’ange de l’Église </a:t>
            </a: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de </a:t>
            </a:r>
            <a:r>
              <a:rPr lang="fr-FR" sz="4400" dirty="0" err="1">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Thyatire</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 : </a:t>
            </a:r>
            <a:endPar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Voici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ce que </a:t>
            </a: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dit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le Fils de Dieu, </a:t>
            </a: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celui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qui </a:t>
            </a:r>
            <a:endPar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a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les yeux </a:t>
            </a: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comme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une flamme de feu, </a:t>
            </a:r>
          </a:p>
          <a:p>
            <a:pPr algn="ct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et dont les pieds sont </a:t>
            </a:r>
            <a:r>
              <a:rPr lang="fr-FR" sz="4400" dirty="0" err="1"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semblablesà</a:t>
            </a:r>
            <a:r>
              <a:rPr lang="fr-FR" sz="4400" dirty="0" smtClean="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 </a:t>
            </a:r>
            <a:r>
              <a:rPr lang="fr-FR"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a:ea typeface="Times New Roman"/>
              </a:rPr>
              <a:t>de l’airain ardent </a:t>
            </a:r>
            <a:endParaRPr lang="nl-BE" sz="4400" dirty="0">
              <a:ln w="18415" cmpd="sng">
                <a:solidFill>
                  <a:srgbClr val="FFFFFF"/>
                </a:solidFill>
                <a:prstDash val="solid"/>
              </a:ln>
              <a:solidFill>
                <a:srgbClr val="FFFFFF"/>
              </a:solidFill>
              <a:effectLst>
                <a:glow rad="228600">
                  <a:schemeClr val="tx1">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640660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461319" y="1763908"/>
            <a:ext cx="11228173" cy="3631763"/>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2:19</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connais tes </a:t>
            </a:r>
            <a:r>
              <a:rPr lang="fr-FR" sz="4400" dirty="0" err="1">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oeuvres</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ton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amour, ta foi,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ton fidèle service, ta constance,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tes dernières </a:t>
            </a:r>
            <a:r>
              <a:rPr lang="fr-FR" sz="4400" dirty="0" err="1">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oeuvres</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 plus nombreuses que les premières.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274513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370702" y="1026768"/>
            <a:ext cx="11384692" cy="4985980"/>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2:20</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Mais ce que j’ai contre toi,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c’est que tu laisses la femme Jézabel,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se dit prophétesse, enseigner et séduire mes serviteurs, pour qu’ils se livrent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à l’impudicité et qu’ils mangent des viandes sacrifiées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aux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idoles.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178574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345989" y="1883503"/>
            <a:ext cx="11442357" cy="3631763"/>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2:21</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lui ai donné du temps,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afin qu’elle se repentît,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elle ne veut pas se repentir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de son impudicité.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857592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313038" y="1504561"/>
            <a:ext cx="11475308" cy="4308872"/>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2:22</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Voici, je vais la jeter sur un lit,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envoyer une grande tribulation à ceux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commettent adultère avec elle,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à moins qu’ils ne se repentent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leurs œuvres.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65240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71847" y="1446896"/>
            <a:ext cx="11500021" cy="4308872"/>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2:23</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ferai mourir de mort ses enfants ;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toutes les Églises connaîtront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suis celui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sonde les reins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les cœurs, et je vous rendrai à chacun selon vos œuvres.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373206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55373" y="1059719"/>
            <a:ext cx="11598876" cy="4985980"/>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2:24</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À vous, à tous les autres de </a:t>
            </a:r>
            <a:r>
              <a:rPr lang="fr-FR" sz="4400" dirty="0" err="1">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Thyatire</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ne reçoivent pas cette doctrine,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n’ont pas connu les profondeurs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Satan, comme ils les appellent,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vous dis : Je ne mets pas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sur vous d’autre fardeau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778755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71849" y="2377773"/>
            <a:ext cx="11516497" cy="2277547"/>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2:25</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seulement, ce que vous avez,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retenez-le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jusqu’à ce que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je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vienne.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108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123496"/>
            <a:ext cx="8229600" cy="1143000"/>
          </a:xfrm>
        </p:spPr>
        <p:txBody>
          <a:bodyPr/>
          <a:lstStyle/>
          <a:p>
            <a:r>
              <a:rPr lang="fr-BE" altLang="nl-BE" b="1" dirty="0">
                <a:solidFill>
                  <a:schemeClr val="bg1"/>
                </a:solidFill>
                <a:effectLst>
                  <a:glow rad="228600">
                    <a:schemeClr val="accent6">
                      <a:satMod val="175000"/>
                      <a:alpha val="40000"/>
                    </a:schemeClr>
                  </a:glow>
                  <a:outerShdw blurRad="38100" dist="38100" dir="2700000" algn="tl">
                    <a:srgbClr val="C0C0C0"/>
                  </a:outerShdw>
                </a:effectLst>
                <a:latin typeface="Arial" charset="0"/>
              </a:rPr>
              <a:t>Le temple de la déesse Diane</a:t>
            </a:r>
          </a:p>
        </p:txBody>
      </p:sp>
      <p:pic>
        <p:nvPicPr>
          <p:cNvPr id="35843" name="Picture 3" descr="C:\Users\Michael Williams\Pictures\Maps charts photos cliparts etc\Acts\Ephesus godess Dia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8648" y="3203028"/>
            <a:ext cx="2438400" cy="347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6224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96561" y="1965881"/>
            <a:ext cx="11557687" cy="2954655"/>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2:26</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À celui qui vaincra,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qui gardera jusqu’à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la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fin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mes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œuvres, je donnerai autorité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sur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les nations.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789638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370703" y="1702269"/>
            <a:ext cx="11475308" cy="3631763"/>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2:27</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Il les paîtra avec une verge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fer,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comme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on brise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les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vases d’argile, </a:t>
            </a: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ainsi que moi-même j’en ai reçu le pouvoir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mon Père.</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581666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80086" y="2863806"/>
            <a:ext cx="11516497" cy="1600438"/>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2:28</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Et je lui donnerai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l’étoile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du matin.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299059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304800" y="2311871"/>
            <a:ext cx="11574162" cy="2277547"/>
          </a:xfrm>
          <a:prstGeom prst="rect">
            <a:avLst/>
          </a:prstGeom>
        </p:spPr>
        <p:txBody>
          <a:bodyPr wrap="square">
            <a:spAutoFit/>
          </a:bodyPr>
          <a:lstStyle/>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Apocalypse 2:29</a:t>
            </a:r>
          </a:p>
          <a:p>
            <a:pPr algn="ctr"/>
            <a:endParaRPr lang="fr-FR" sz="1000" i="1"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Que celui qui a des oreilles entende </a:t>
            </a:r>
            <a:endPar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endParaRPr>
          </a:p>
          <a:p>
            <a:pPr algn="ct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ce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que l’Esprit </a:t>
            </a:r>
            <a:r>
              <a:rPr lang="fr-FR" sz="4400" dirty="0" smtClean="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dit </a:t>
            </a:r>
            <a:r>
              <a:rPr lang="fr-FR"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latin typeface="Arial"/>
                <a:ea typeface="Times New Roman"/>
              </a:rPr>
              <a:t>aux Églises ! </a:t>
            </a:r>
            <a:endParaRPr lang="nl-BE" sz="4400" dirty="0">
              <a:ln w="18415" cmpd="sng">
                <a:solidFill>
                  <a:srgbClr val="FFFFFF"/>
                </a:solidFill>
                <a:prstDash val="solid"/>
              </a:ln>
              <a:solidFill>
                <a:srgbClr val="FFFFFF"/>
              </a:solidFill>
              <a:effectLst>
                <a:glow rad="228600">
                  <a:srgbClr val="000000">
                    <a:lumMod val="95000"/>
                    <a:lumOff val="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920372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122" name="Afbeelding 1" descr="Apoll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8408" y="243102"/>
            <a:ext cx="4824412"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526575" y="1908133"/>
            <a:ext cx="3960813" cy="2862262"/>
          </a:xfrm>
          <a:prstGeom prst="rect">
            <a:avLst/>
          </a:prstGeom>
          <a:noFill/>
        </p:spPr>
        <p:txBody>
          <a:bodyPr>
            <a:spAutoFit/>
          </a:bodyPr>
          <a:lstStyle/>
          <a:p>
            <a:pPr fontAlgn="base">
              <a:spcBef>
                <a:spcPct val="0"/>
              </a:spcBef>
              <a:spcAft>
                <a:spcPct val="0"/>
              </a:spcAft>
              <a:defRPr/>
            </a:pPr>
            <a:r>
              <a:rPr lang="fr-BE" sz="4400" b="1" dirty="0">
                <a:solidFill>
                  <a:srgbClr val="C00000"/>
                </a:solidFill>
                <a:effectLst>
                  <a:outerShdw blurRad="38100" dist="38100" dir="2700000" algn="tl">
                    <a:srgbClr val="000000">
                      <a:alpha val="43137"/>
                    </a:srgbClr>
                  </a:outerShdw>
                </a:effectLst>
                <a:latin typeface="Arial" pitchFamily="34" charset="0"/>
                <a:cs typeface="Arial" pitchFamily="34" charset="0"/>
              </a:rPr>
              <a:t>Apollo</a:t>
            </a:r>
          </a:p>
          <a:p>
            <a:pPr fontAlgn="base">
              <a:spcBef>
                <a:spcPct val="0"/>
              </a:spcBef>
              <a:spcAft>
                <a:spcPct val="0"/>
              </a:spcAft>
              <a:defRPr/>
            </a:pPr>
            <a:endParaRPr lang="fr-BE" sz="1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fontAlgn="base">
              <a:spcBef>
                <a:spcPct val="0"/>
              </a:spcBef>
              <a:spcAft>
                <a:spcPct val="0"/>
              </a:spcAft>
              <a:defRPr/>
            </a:pPr>
            <a:r>
              <a:rPr lang="fr-BE" sz="4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dieu </a:t>
            </a:r>
            <a:r>
              <a:rPr lang="fr-BE" sz="4000" b="1" dirty="0">
                <a:solidFill>
                  <a:srgbClr val="C00000"/>
                </a:solidFill>
                <a:effectLst>
                  <a:outerShdw blurRad="38100" dist="38100" dir="2700000" algn="tl">
                    <a:srgbClr val="000000">
                      <a:alpha val="43137"/>
                    </a:srgbClr>
                  </a:outerShdw>
                </a:effectLst>
                <a:latin typeface="Arial" pitchFamily="34" charset="0"/>
                <a:cs typeface="Arial" pitchFamily="34" charset="0"/>
              </a:rPr>
              <a:t>du soleil</a:t>
            </a:r>
          </a:p>
          <a:p>
            <a:pPr fontAlgn="base">
              <a:spcBef>
                <a:spcPct val="0"/>
              </a:spcBef>
              <a:spcAft>
                <a:spcPct val="0"/>
              </a:spcAft>
              <a:defRPr/>
            </a:pPr>
            <a:endParaRPr lang="fr-BE" sz="4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fontAlgn="base">
              <a:spcBef>
                <a:spcPct val="0"/>
              </a:spcBef>
              <a:spcAft>
                <a:spcPct val="0"/>
              </a:spcAft>
              <a:defRPr/>
            </a:pPr>
            <a:r>
              <a:rPr lang="fr-BE" sz="40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fr-FR" sz="4000" dirty="0">
                <a:solidFill>
                  <a:srgbClr val="000000"/>
                </a:solidFill>
              </a:rPr>
              <a:t> </a:t>
            </a:r>
            <a:r>
              <a:rPr lang="fr-FR" sz="4000" b="1" dirty="0" err="1">
                <a:solidFill>
                  <a:srgbClr val="C00000"/>
                </a:solidFill>
                <a:effectLst>
                  <a:outerShdw blurRad="38100" dist="38100" dir="2700000" algn="tl">
                    <a:srgbClr val="000000">
                      <a:alpha val="43137"/>
                    </a:srgbClr>
                  </a:outerShdw>
                </a:effectLst>
                <a:latin typeface="Arial" pitchFamily="34" charset="0"/>
                <a:cs typeface="Arial" pitchFamily="34" charset="0"/>
              </a:rPr>
              <a:t>Tyrimnas</a:t>
            </a:r>
            <a:r>
              <a:rPr lang="fr-FR" sz="40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fr-BE" sz="4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677797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ekstvak 1"/>
          <p:cNvSpPr txBox="1">
            <a:spLocks noChangeArrowheads="1"/>
          </p:cNvSpPr>
          <p:nvPr/>
        </p:nvSpPr>
        <p:spPr bwMode="auto">
          <a:xfrm>
            <a:off x="3503613" y="4868864"/>
            <a:ext cx="54721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fr-FR" altLang="nl-BE" sz="4400" b="1">
                <a:solidFill>
                  <a:srgbClr val="C00000"/>
                </a:solidFill>
                <a:latin typeface="Arial" charset="0"/>
                <a:cs typeface="Arial" charset="0"/>
              </a:rPr>
              <a:t>Ak-Hissar, Turquie</a:t>
            </a:r>
            <a:r>
              <a:rPr lang="fr-FR" altLang="nl-BE">
                <a:solidFill>
                  <a:srgbClr val="000000"/>
                </a:solidFill>
              </a:rPr>
              <a:t> </a:t>
            </a:r>
            <a:endParaRPr lang="nl-BE" altLang="nl-BE">
              <a:solidFill>
                <a:srgbClr val="000000"/>
              </a:solidFill>
            </a:endParaRPr>
          </a:p>
        </p:txBody>
      </p:sp>
      <p:pic>
        <p:nvPicPr>
          <p:cNvPr id="6147" name="Afbeelding 2" descr="Thyatira_Akhisar_Turke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9629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23568" y="2353731"/>
            <a:ext cx="11944864" cy="4339650"/>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2:18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Ecris à l’ange de l’Eglise de </a:t>
            </a:r>
            <a:r>
              <a:rPr lang="fr-FR" sz="4400" b="1" dirty="0" err="1">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Thyatire</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Voici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 que dit le Fils de Dieu,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celui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 a les yeux comme une flamme de feu,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dont les pieds sont semblables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à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de l’airain ardent</a:t>
            </a:r>
            <a:r>
              <a:rPr lang="fr-FR" sz="2400" b="1"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897193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3184635" y="2347225"/>
            <a:ext cx="6096000" cy="2215991"/>
          </a:xfrm>
          <a:prstGeom prst="rect">
            <a:avLst/>
          </a:prstGeom>
        </p:spPr>
        <p:txBody>
          <a:bodyPr>
            <a:spAutoFit/>
          </a:bodyPr>
          <a:lstStyle/>
          <a:p>
            <a:pPr algn="ctr"/>
            <a:r>
              <a:rPr lang="fr-FR" sz="4000" dirty="0">
                <a:solidFill>
                  <a:schemeClr val="bg1"/>
                </a:solidFill>
                <a:latin typeface="Arial" panose="020B0604020202020204" pitchFamily="34" charset="0"/>
                <a:ea typeface="Times New Roman" panose="02020603050405020304" pitchFamily="18" charset="0"/>
              </a:rPr>
              <a:t>Apocalypse 1:14   </a:t>
            </a:r>
          </a:p>
          <a:p>
            <a:endParaRPr lang="fr-FR" dirty="0">
              <a:solidFill>
                <a:schemeClr val="bg1"/>
              </a:solidFill>
              <a:latin typeface="Arial" panose="020B0604020202020204" pitchFamily="34" charset="0"/>
              <a:ea typeface="Times New Roman" panose="02020603050405020304" pitchFamily="18" charset="0"/>
            </a:endParaRPr>
          </a:p>
          <a:p>
            <a:pPr algn="ctr"/>
            <a:r>
              <a:rPr lang="fr-FR" sz="4000" b="1" dirty="0">
                <a:solidFill>
                  <a:schemeClr val="bg1"/>
                </a:solidFill>
                <a:effectLst>
                  <a:glow rad="101600">
                    <a:srgbClr val="FF00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Ses yeux étaient comme une flamme de feu</a:t>
            </a:r>
            <a:endParaRPr lang="nl-BE" sz="4000" b="1" dirty="0">
              <a:solidFill>
                <a:schemeClr val="bg1"/>
              </a:solidFill>
              <a:effectLst>
                <a:glow rad="101600">
                  <a:srgbClr val="FF00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4919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329513" y="2938616"/>
            <a:ext cx="11788346"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2:19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connais tes œuvres,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ton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amour, ta foi, ton fidèle service, ta constance,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tes dernières œuvres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plus nombreuses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premières.</a:t>
            </a:r>
            <a:r>
              <a:rPr lang="fr-FR" sz="4400" i="1" dirty="0">
                <a:solidFill>
                  <a:srgbClr val="000000"/>
                </a:solidFill>
                <a:effectLst>
                  <a:glow rad="228600">
                    <a:srgbClr val="000000">
                      <a:satMod val="175000"/>
                      <a:alpha val="40000"/>
                    </a:srgbClr>
                  </a:glow>
                </a:effectLst>
              </a:rPr>
              <a:t>  </a:t>
            </a:r>
            <a:r>
              <a:rPr lang="fr-FR" sz="2400" b="1"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343000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224410" y="4704354"/>
            <a:ext cx="11788346" cy="1631216"/>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2:19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connais tes œuvres,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ton </a:t>
            </a:r>
            <a:r>
              <a:rPr lang="fr-FR" sz="4400" b="1" u="sng"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amour</a:t>
            </a:r>
            <a:endParaRPr lang="nl-BE" sz="2400" b="1" u="sng"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3405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849820" y="2322349"/>
            <a:ext cx="7772400" cy="1143000"/>
          </a:xfrm>
        </p:spPr>
        <p:txBody>
          <a:bodyPr/>
          <a:lstStyle/>
          <a:p>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Actes 19:20 </a:t>
            </a:r>
            <a:b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C</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Times New Roman"/>
                <a:cs typeface="Arial" charset="0"/>
              </a:rPr>
              <a:t>’</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est ainsi que la parole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du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Seigneur croissait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en </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puissance et en force.</a:t>
            </a:r>
            <a:r>
              <a:rPr lang="fr-BE" altLang="nl-BE" i="1" dirty="0">
                <a:solidFill>
                  <a:srgbClr val="FF0000"/>
                </a:solidFill>
                <a:latin typeface="Times New Roman"/>
                <a:cs typeface="Arial" charset="0"/>
              </a:rPr>
              <a:t> </a:t>
            </a:r>
            <a:r>
              <a:rPr lang="fr-BE" altLang="nl-BE" dirty="0"/>
              <a:t> </a:t>
            </a:r>
          </a:p>
        </p:txBody>
      </p:sp>
    </p:spTree>
    <p:extLst>
      <p:ext uri="{BB962C8B-B14F-4D97-AF65-F5344CB8AC3E}">
        <p14:creationId xmlns:p14="http://schemas.microsoft.com/office/powerpoint/2010/main" val="30868541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hthoek 1"/>
          <p:cNvSpPr/>
          <p:nvPr/>
        </p:nvSpPr>
        <p:spPr>
          <a:xfrm>
            <a:off x="220717" y="149226"/>
            <a:ext cx="11771586" cy="4816703"/>
          </a:xfrm>
          <a:prstGeom prst="rect">
            <a:avLst/>
          </a:prstGeom>
        </p:spPr>
        <p:txBody>
          <a:bodyPr wrap="square">
            <a:spAutoFit/>
          </a:bodyPr>
          <a:lstStyle/>
          <a:p>
            <a:pPr algn="ctr" fontAlgn="base">
              <a:spcBef>
                <a:spcPct val="0"/>
              </a:spcBef>
              <a:spcAft>
                <a:spcPct val="0"/>
              </a:spcAft>
              <a:defRPr/>
            </a:pPr>
            <a:r>
              <a:rPr lang="fr-FR" sz="40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1 Corinthiens 13:1 </a:t>
            </a:r>
          </a:p>
          <a:p>
            <a:pPr algn="ctr" fontAlgn="base">
              <a:spcBef>
                <a:spcPct val="0"/>
              </a:spcBef>
              <a:spcAft>
                <a:spcPct val="0"/>
              </a:spcAft>
              <a:defRPr/>
            </a:pPr>
            <a:r>
              <a:rPr lang="fr-FR" sz="3600" b="1" i="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(Parole de Vie)</a:t>
            </a:r>
            <a:r>
              <a:rPr lang="fr-FR" sz="36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 </a:t>
            </a:r>
          </a:p>
          <a:p>
            <a:pPr fontAlgn="base">
              <a:spcBef>
                <a:spcPct val="0"/>
              </a:spcBef>
              <a:spcAft>
                <a:spcPct val="0"/>
              </a:spcAft>
              <a:defRPr/>
            </a:pPr>
            <a:endParaRPr lang="fr-FR" sz="11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Je peux parler les langues des hommes </a:t>
            </a:r>
            <a:endPar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et </a:t>
            </a: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les langues des anges. </a:t>
            </a:r>
            <a:endPar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Mais </a:t>
            </a: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si je n'aime pas les autres, </a:t>
            </a:r>
          </a:p>
          <a:p>
            <a:pPr algn="ctr" fontAlgn="base">
              <a:spcBef>
                <a:spcPct val="0"/>
              </a:spcBef>
              <a:spcAft>
                <a:spcPct val="0"/>
              </a:spcAft>
              <a:defRPr/>
            </a:pP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je suis seulement une cloche </a:t>
            </a:r>
          </a:p>
          <a:p>
            <a:pPr algn="ctr" fontAlgn="base">
              <a:spcBef>
                <a:spcPct val="0"/>
              </a:spcBef>
              <a:spcAft>
                <a:spcPct val="0"/>
              </a:spcAft>
              <a:defRPr/>
            </a:pP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qui sonne, une cymbale bruyante.</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213408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hthoek 1"/>
          <p:cNvSpPr/>
          <p:nvPr/>
        </p:nvSpPr>
        <p:spPr>
          <a:xfrm>
            <a:off x="136633" y="149225"/>
            <a:ext cx="11845159" cy="6170920"/>
          </a:xfrm>
          <a:prstGeom prst="rect">
            <a:avLst/>
          </a:prstGeom>
        </p:spPr>
        <p:txBody>
          <a:bodyPr wrap="square">
            <a:spAutoFit/>
          </a:bodyPr>
          <a:lstStyle/>
          <a:p>
            <a:pPr algn="ctr" fontAlgn="base">
              <a:spcBef>
                <a:spcPct val="0"/>
              </a:spcBef>
              <a:spcAft>
                <a:spcPct val="0"/>
              </a:spcAft>
              <a:defRPr/>
            </a:pPr>
            <a:r>
              <a:rPr lang="fr-FR" sz="40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1 Corinthiens 1</a:t>
            </a:r>
            <a:r>
              <a:rPr lang="fr-FR" sz="36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3:2 </a:t>
            </a:r>
          </a:p>
          <a:p>
            <a:pPr algn="ctr" fontAlgn="base">
              <a:spcBef>
                <a:spcPct val="0"/>
              </a:spcBef>
              <a:spcAft>
                <a:spcPct val="0"/>
              </a:spcAft>
              <a:defRPr/>
            </a:pPr>
            <a:r>
              <a:rPr lang="fr-FR" sz="3600" b="1" i="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(Parole de Vie)</a:t>
            </a:r>
            <a:r>
              <a:rPr lang="fr-FR" sz="36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 </a:t>
            </a:r>
          </a:p>
          <a:p>
            <a:pPr fontAlgn="base">
              <a:spcBef>
                <a:spcPct val="0"/>
              </a:spcBef>
              <a:spcAft>
                <a:spcPct val="0"/>
              </a:spcAft>
              <a:defRPr/>
            </a:pPr>
            <a:endParaRPr lang="fr-FR" sz="11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Je peux avoir le don de parler au nom de Dieu, je peux comprendre tous les mystères et posséder </a:t>
            </a:r>
          </a:p>
          <a:p>
            <a:pPr algn="ctr" fontAlgn="base">
              <a:spcBef>
                <a:spcPct val="0"/>
              </a:spcBef>
              <a:spcAft>
                <a:spcPct val="0"/>
              </a:spcAft>
              <a:defRPr/>
            </a:pP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toute la connaissance. Je peux avoir </a:t>
            </a:r>
            <a:endPar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une </a:t>
            </a: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foi assez grande pour déplacer </a:t>
            </a:r>
            <a:endPar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les </a:t>
            </a: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montagnes. Mais si je n'aime pas </a:t>
            </a:r>
            <a:endPar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spc="50" dirty="0" smtClean="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les </a:t>
            </a:r>
            <a:r>
              <a:rPr lang="fr-FR" sz="4400" b="1" spc="50" dirty="0">
                <a:ln w="12700" cmpd="sng">
                  <a:solidFill>
                    <a:srgbClr val="2D2DB9">
                      <a:satMod val="120000"/>
                      <a:shade val="80000"/>
                    </a:srgbClr>
                  </a:solidFill>
                  <a:prstDash val="solid"/>
                </a:ln>
                <a:solidFill>
                  <a:srgbClr val="2D2DB9">
                    <a:tint val="1000"/>
                  </a:srgbClr>
                </a:solidFill>
                <a:effectLst>
                  <a:glow rad="228600">
                    <a:srgbClr val="2D2DB9">
                      <a:satMod val="175000"/>
                      <a:alpha val="40000"/>
                    </a:srgbClr>
                  </a:glow>
                </a:effectLst>
                <a:latin typeface="Arial" pitchFamily="34" charset="0"/>
                <a:cs typeface="Arial" pitchFamily="34" charset="0"/>
              </a:rPr>
              <a:t>autres, je ne suis rien !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927302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hthoek 1"/>
          <p:cNvSpPr/>
          <p:nvPr/>
        </p:nvSpPr>
        <p:spPr>
          <a:xfrm>
            <a:off x="493987" y="1126468"/>
            <a:ext cx="11172496" cy="4678204"/>
          </a:xfrm>
          <a:prstGeom prst="rect">
            <a:avLst/>
          </a:prstGeom>
        </p:spPr>
        <p:txBody>
          <a:bodyPr wrap="square">
            <a:spAutoFit/>
          </a:bodyPr>
          <a:lstStyle/>
          <a:p>
            <a:pPr algn="ctr" fontAlgn="base">
              <a:spcBef>
                <a:spcPct val="0"/>
              </a:spcBef>
              <a:spcAft>
                <a:spcPct val="0"/>
              </a:spcAft>
              <a:defRPr/>
            </a:pPr>
            <a:r>
              <a:rPr lang="fr-FR" sz="4800" dirty="0">
                <a:solidFill>
                  <a:srgbClr val="FFFFFF"/>
                </a:solidFill>
                <a:effectLst>
                  <a:glow rad="228600">
                    <a:srgbClr val="3333CC">
                      <a:satMod val="175000"/>
                      <a:alpha val="40000"/>
                    </a:srgbClr>
                  </a:glow>
                </a:effectLst>
                <a:latin typeface="Arial" pitchFamily="34" charset="0"/>
                <a:cs typeface="Arial" pitchFamily="34" charset="0"/>
              </a:rPr>
              <a:t>1 Jean 3:14</a:t>
            </a:r>
          </a:p>
          <a:p>
            <a:pPr fontAlgn="base">
              <a:spcBef>
                <a:spcPct val="0"/>
              </a:spcBef>
              <a:spcAft>
                <a:spcPct val="0"/>
              </a:spcAft>
              <a:defRPr/>
            </a:pPr>
            <a:endParaRPr lang="fr-FR" sz="1000" dirty="0">
              <a:solidFill>
                <a:srgbClr val="FFFFFF"/>
              </a:solidFill>
              <a:effectLst>
                <a:glow rad="228600">
                  <a:srgbClr val="3333CC">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savons que nous sommes passés de la mort </a:t>
            </a: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à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la vie, </a:t>
            </a:r>
            <a:endPar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parce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que nous aimons les frères. </a:t>
            </a: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Celui qui n’aime pas demeure </a:t>
            </a:r>
            <a:endPar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dans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la mort.  </a:t>
            </a:r>
            <a:r>
              <a:rPr lang="fr-FR" sz="48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nl-BE" sz="48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06728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hthoek 1"/>
          <p:cNvSpPr/>
          <p:nvPr/>
        </p:nvSpPr>
        <p:spPr>
          <a:xfrm>
            <a:off x="252248" y="1483819"/>
            <a:ext cx="11634951" cy="3939540"/>
          </a:xfrm>
          <a:prstGeom prst="rect">
            <a:avLst/>
          </a:prstGeom>
        </p:spPr>
        <p:txBody>
          <a:bodyPr wrap="square">
            <a:spAutoFit/>
          </a:bodyPr>
          <a:lstStyle/>
          <a:p>
            <a:pPr algn="ctr" fontAlgn="base">
              <a:spcBef>
                <a:spcPct val="0"/>
              </a:spcBef>
              <a:spcAft>
                <a:spcPct val="0"/>
              </a:spcAft>
              <a:defRPr/>
            </a:pPr>
            <a:r>
              <a:rPr lang="fr-FR" sz="4800" dirty="0">
                <a:solidFill>
                  <a:srgbClr val="FFFFFF"/>
                </a:solidFill>
                <a:effectLst>
                  <a:glow rad="228600">
                    <a:srgbClr val="3333CC">
                      <a:satMod val="175000"/>
                      <a:alpha val="40000"/>
                    </a:srgbClr>
                  </a:glow>
                </a:effectLst>
                <a:latin typeface="Arial" pitchFamily="34" charset="0"/>
                <a:cs typeface="Arial" pitchFamily="34" charset="0"/>
              </a:rPr>
              <a:t>1 Jean 3:16</a:t>
            </a:r>
          </a:p>
          <a:p>
            <a:pPr fontAlgn="base">
              <a:spcBef>
                <a:spcPct val="0"/>
              </a:spcBef>
              <a:spcAft>
                <a:spcPct val="0"/>
              </a:spcAft>
              <a:defRPr/>
            </a:pPr>
            <a:endParaRPr lang="fr-FR" sz="1000" dirty="0">
              <a:solidFill>
                <a:srgbClr val="FFFFFF"/>
              </a:solidFill>
              <a:effectLst>
                <a:glow rad="228600">
                  <a:srgbClr val="3333CC">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avons connu l’amour, </a:t>
            </a:r>
            <a:endPar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en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ce qu’il a donné sa vie pour </a:t>
            </a: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aussi, </a:t>
            </a: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devons donner </a:t>
            </a: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notre vie pour les frères.</a:t>
            </a:r>
            <a:endParaRPr lang="nl-BE" sz="48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280651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hthoek 1"/>
          <p:cNvSpPr/>
          <p:nvPr/>
        </p:nvSpPr>
        <p:spPr>
          <a:xfrm>
            <a:off x="283780" y="752081"/>
            <a:ext cx="11698013" cy="5416868"/>
          </a:xfrm>
          <a:prstGeom prst="rect">
            <a:avLst/>
          </a:prstGeom>
        </p:spPr>
        <p:txBody>
          <a:bodyPr wrap="square">
            <a:spAutoFit/>
          </a:bodyPr>
          <a:lstStyle/>
          <a:p>
            <a:pPr algn="ctr" fontAlgn="base">
              <a:spcBef>
                <a:spcPct val="0"/>
              </a:spcBef>
              <a:spcAft>
                <a:spcPct val="0"/>
              </a:spcAft>
              <a:defRPr/>
            </a:pPr>
            <a:r>
              <a:rPr lang="fr-FR" sz="4800" dirty="0">
                <a:solidFill>
                  <a:srgbClr val="FFFFFF"/>
                </a:solidFill>
                <a:effectLst>
                  <a:glow rad="228600">
                    <a:srgbClr val="3333CC">
                      <a:satMod val="175000"/>
                      <a:alpha val="40000"/>
                    </a:srgbClr>
                  </a:glow>
                </a:effectLst>
                <a:latin typeface="Arial" pitchFamily="34" charset="0"/>
                <a:cs typeface="Arial" pitchFamily="34" charset="0"/>
              </a:rPr>
              <a:t>1 Jean 3:23</a:t>
            </a:r>
          </a:p>
          <a:p>
            <a:pPr fontAlgn="base">
              <a:spcBef>
                <a:spcPct val="0"/>
              </a:spcBef>
              <a:spcAft>
                <a:spcPct val="0"/>
              </a:spcAft>
              <a:defRPr/>
            </a:pPr>
            <a:endParaRPr lang="fr-FR" sz="1000" dirty="0">
              <a:solidFill>
                <a:srgbClr val="FFFFFF"/>
              </a:solidFill>
              <a:effectLst>
                <a:glow rad="228600">
                  <a:srgbClr val="3333CC">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Et c’est ici son commandement : </a:t>
            </a:r>
            <a:endPar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que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nous croyions au nom de son Fils Jésus Christ, et que nous nous aimions les uns les autres, </a:t>
            </a:r>
            <a:endPar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800" b="1" dirty="0" smtClean="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selon le </a:t>
            </a: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commandement </a:t>
            </a:r>
          </a:p>
          <a:p>
            <a:pPr algn="ctr" fontAlgn="base">
              <a:spcBef>
                <a:spcPct val="0"/>
              </a:spcBef>
              <a:spcAft>
                <a:spcPct val="0"/>
              </a:spcAft>
              <a:defRPr/>
            </a:pPr>
            <a:r>
              <a:rPr lang="fr-FR" sz="48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qu’il nous a donné.</a:t>
            </a:r>
            <a:endParaRPr lang="nl-BE" sz="48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844543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hthoek 1"/>
          <p:cNvSpPr/>
          <p:nvPr/>
        </p:nvSpPr>
        <p:spPr>
          <a:xfrm>
            <a:off x="210207" y="1636658"/>
            <a:ext cx="11655971" cy="3662541"/>
          </a:xfrm>
          <a:prstGeom prst="rect">
            <a:avLst/>
          </a:prstGeom>
        </p:spPr>
        <p:txBody>
          <a:bodyPr wrap="square">
            <a:spAutoFit/>
          </a:bodyPr>
          <a:lstStyle/>
          <a:p>
            <a:pPr algn="ctr" fontAlgn="base">
              <a:spcBef>
                <a:spcPct val="0"/>
              </a:spcBef>
              <a:spcAft>
                <a:spcPct val="0"/>
              </a:spcAft>
              <a:defRPr/>
            </a:pPr>
            <a:r>
              <a:rPr lang="fr-FR" sz="4400" dirty="0">
                <a:solidFill>
                  <a:srgbClr val="FFFFFF"/>
                </a:solidFill>
                <a:effectLst>
                  <a:glow rad="228600">
                    <a:srgbClr val="000000">
                      <a:satMod val="175000"/>
                      <a:alpha val="40000"/>
                    </a:srgbClr>
                  </a:glow>
                </a:effectLst>
                <a:latin typeface="Arial" pitchFamily="34" charset="0"/>
                <a:cs typeface="Arial" pitchFamily="34" charset="0"/>
              </a:rPr>
              <a:t>1 Jean 4:7 </a:t>
            </a:r>
          </a:p>
          <a:p>
            <a:pPr algn="ctr" fontAlgn="base">
              <a:spcBef>
                <a:spcPct val="0"/>
              </a:spcBef>
              <a:spcAft>
                <a:spcPct val="0"/>
              </a:spcAft>
              <a:defRPr/>
            </a:pPr>
            <a:endParaRPr lang="fr-FR" sz="1200" dirty="0">
              <a:solidFill>
                <a:srgbClr val="FFFFFF"/>
              </a:solidFill>
              <a:effectLst>
                <a:glow rad="228600">
                  <a:srgbClr val="000000">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Bien-aimés, aimons nous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uns les autres ;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car l’amour est de Dieu,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quiconque aime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est né de Dieu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connaît Dieu.</a:t>
            </a:r>
            <a:endParaRPr lang="nl-BE"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548705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hthoek 1"/>
          <p:cNvSpPr/>
          <p:nvPr/>
        </p:nvSpPr>
        <p:spPr>
          <a:xfrm>
            <a:off x="304801" y="2162176"/>
            <a:ext cx="11529848" cy="2308324"/>
          </a:xfrm>
          <a:prstGeom prst="rect">
            <a:avLst/>
          </a:prstGeom>
        </p:spPr>
        <p:txBody>
          <a:bodyPr wrap="square">
            <a:spAutoFit/>
          </a:bodyPr>
          <a:lstStyle/>
          <a:p>
            <a:pPr algn="ctr" fontAlgn="base">
              <a:spcBef>
                <a:spcPct val="0"/>
              </a:spcBef>
              <a:spcAft>
                <a:spcPct val="0"/>
              </a:spcAft>
              <a:defRPr/>
            </a:pPr>
            <a:r>
              <a:rPr lang="fr-FR" sz="4400" dirty="0">
                <a:solidFill>
                  <a:srgbClr val="FFFFFF"/>
                </a:solidFill>
                <a:effectLst>
                  <a:glow rad="228600">
                    <a:srgbClr val="000000">
                      <a:satMod val="175000"/>
                      <a:alpha val="40000"/>
                    </a:srgbClr>
                  </a:glow>
                </a:effectLst>
                <a:latin typeface="Arial" pitchFamily="34" charset="0"/>
                <a:cs typeface="Arial" pitchFamily="34" charset="0"/>
              </a:rPr>
              <a:t>1 Jean 4:8 </a:t>
            </a:r>
          </a:p>
          <a:p>
            <a:pPr algn="ctr" fontAlgn="base">
              <a:spcBef>
                <a:spcPct val="0"/>
              </a:spcBef>
              <a:spcAft>
                <a:spcPct val="0"/>
              </a:spcAft>
              <a:defRPr/>
            </a:pPr>
            <a:endParaRPr lang="fr-FR" sz="1200" dirty="0">
              <a:solidFill>
                <a:srgbClr val="FFFFFF"/>
              </a:solidFill>
              <a:effectLst>
                <a:glow rad="228600">
                  <a:srgbClr val="000000">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Celui qui n’aime pas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n’a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pas connu Dieu,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car Dieu est amour. </a:t>
            </a:r>
            <a:endParaRPr lang="nl-BE"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961530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hthoek 1"/>
          <p:cNvSpPr/>
          <p:nvPr/>
        </p:nvSpPr>
        <p:spPr>
          <a:xfrm>
            <a:off x="304800" y="1352878"/>
            <a:ext cx="11634951" cy="4339650"/>
          </a:xfrm>
          <a:prstGeom prst="rect">
            <a:avLst/>
          </a:prstGeom>
        </p:spPr>
        <p:txBody>
          <a:bodyPr wrap="square">
            <a:spAutoFit/>
          </a:bodyPr>
          <a:lstStyle/>
          <a:p>
            <a:pPr algn="ctr" fontAlgn="base">
              <a:spcBef>
                <a:spcPct val="0"/>
              </a:spcBef>
              <a:spcAft>
                <a:spcPct val="0"/>
              </a:spcAft>
              <a:defRPr/>
            </a:pPr>
            <a:r>
              <a:rPr lang="fr-FR" sz="4400" dirty="0">
                <a:solidFill>
                  <a:srgbClr val="FFFFFF"/>
                </a:solidFill>
                <a:effectLst>
                  <a:glow rad="228600">
                    <a:srgbClr val="000000">
                      <a:satMod val="175000"/>
                      <a:alpha val="40000"/>
                    </a:srgbClr>
                  </a:glow>
                </a:effectLst>
                <a:latin typeface="Arial" pitchFamily="34" charset="0"/>
                <a:cs typeface="Arial" pitchFamily="34" charset="0"/>
              </a:rPr>
              <a:t>1 Jean 4:20 </a:t>
            </a:r>
          </a:p>
          <a:p>
            <a:pPr algn="ctr" fontAlgn="base">
              <a:spcBef>
                <a:spcPct val="0"/>
              </a:spcBef>
              <a:spcAft>
                <a:spcPct val="0"/>
              </a:spcAft>
              <a:defRPr/>
            </a:pPr>
            <a:endParaRPr lang="fr-FR" sz="1200" dirty="0">
              <a:solidFill>
                <a:srgbClr val="FFFFFF"/>
              </a:solidFill>
              <a:effectLst>
                <a:glow rad="228600">
                  <a:srgbClr val="000000">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Si quelqu’un dit : J’aime Dieu,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qu’il haïsse son frère,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c’est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un menteur ;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car celui qui n’aime pas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son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frère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qu’il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voit,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comment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peut-il aimer </a:t>
            </a:r>
            <a:r>
              <a:rPr lang="fr-FR" sz="4400" b="1" dirty="0" err="1"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Dieuqu’il</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ne voit pas ? </a:t>
            </a:r>
            <a:endParaRPr lang="nl-BE"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481176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hthoek 1"/>
          <p:cNvSpPr/>
          <p:nvPr/>
        </p:nvSpPr>
        <p:spPr>
          <a:xfrm>
            <a:off x="1992314" y="333376"/>
            <a:ext cx="8207375" cy="3662541"/>
          </a:xfrm>
          <a:prstGeom prst="rect">
            <a:avLst/>
          </a:prstGeom>
        </p:spPr>
        <p:txBody>
          <a:bodyPr>
            <a:spAutoFit/>
          </a:bodyPr>
          <a:lstStyle/>
          <a:p>
            <a:pPr algn="ctr" fontAlgn="base">
              <a:spcBef>
                <a:spcPct val="0"/>
              </a:spcBef>
              <a:spcAft>
                <a:spcPct val="0"/>
              </a:spcAft>
              <a:defRPr/>
            </a:pPr>
            <a:r>
              <a:rPr lang="fr-FR" sz="4400" dirty="0">
                <a:solidFill>
                  <a:srgbClr val="FFFFFF"/>
                </a:solidFill>
                <a:effectLst>
                  <a:glow rad="228600">
                    <a:srgbClr val="000000">
                      <a:satMod val="175000"/>
                      <a:alpha val="40000"/>
                    </a:srgbClr>
                  </a:glow>
                </a:effectLst>
                <a:latin typeface="Arial" pitchFamily="34" charset="0"/>
                <a:cs typeface="Arial" pitchFamily="34" charset="0"/>
              </a:rPr>
              <a:t>1 Jean 4:21 </a:t>
            </a:r>
          </a:p>
          <a:p>
            <a:pPr algn="ctr" fontAlgn="base">
              <a:spcBef>
                <a:spcPct val="0"/>
              </a:spcBef>
              <a:spcAft>
                <a:spcPct val="0"/>
              </a:spcAft>
              <a:defRPr/>
            </a:pPr>
            <a:endParaRPr lang="fr-FR" sz="1200" dirty="0">
              <a:solidFill>
                <a:srgbClr val="FFFFFF"/>
              </a:solidFill>
              <a:effectLst>
                <a:glow rad="228600">
                  <a:srgbClr val="000000">
                    <a:satMod val="175000"/>
                    <a:alpha val="40000"/>
                  </a:srgbClr>
                </a:glo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nous avons de lui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 commandement :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que celui qui aime Dieu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aime aussi son frère. </a:t>
            </a:r>
            <a:endParaRPr lang="nl-BE"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504873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704193" y="4744602"/>
            <a:ext cx="10972800" cy="1631216"/>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chemeClr val="accent4">
                      <a:satMod val="175000"/>
                      <a:alpha val="40000"/>
                    </a:schemeClr>
                  </a:glow>
                </a:effectLst>
                <a:latin typeface="Arial" pitchFamily="34" charset="0"/>
                <a:cs typeface="Arial" pitchFamily="34" charset="0"/>
              </a:rPr>
              <a:t>Apocalypse 2:18 </a:t>
            </a:r>
          </a:p>
          <a:p>
            <a:pPr algn="ctr" fontAlgn="base">
              <a:spcBef>
                <a:spcPct val="0"/>
              </a:spcBef>
              <a:spcAft>
                <a:spcPct val="0"/>
              </a:spcAft>
              <a:defRPr/>
            </a:pPr>
            <a:endParaRPr lang="fr-FR" sz="16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Je connais tes œuvres, </a:t>
            </a:r>
            <a:r>
              <a:rPr lang="fr-FR" sz="4400"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ton </a:t>
            </a:r>
            <a:r>
              <a:rPr lang="fr-FR" sz="44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amour, </a:t>
            </a:r>
            <a:r>
              <a:rPr lang="fr-FR" sz="4400" b="1" u="sng"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ta </a:t>
            </a:r>
            <a:r>
              <a:rPr lang="fr-FR" sz="4400" b="1" u="sng"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foi</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70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991544" y="1772816"/>
            <a:ext cx="8204448" cy="1143000"/>
          </a:xfrm>
        </p:spPr>
        <p:txBody>
          <a:bodyPr/>
          <a:lstStyle/>
          <a:p>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Actes 19:10</a:t>
            </a:r>
            <a:b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Cela dura deux ans,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de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sorte que tous ceux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qui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habitaient l’Asie,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Juifs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et Grecs, entendirent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la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parole du Seigneur. </a:t>
            </a:r>
            <a:endParaRPr lang="en-GB"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487633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56441" y="852892"/>
            <a:ext cx="10342179" cy="5047536"/>
          </a:xfrm>
          <a:prstGeom prst="rect">
            <a:avLst/>
          </a:prstGeom>
        </p:spPr>
        <p:txBody>
          <a:bodyPr wrap="square">
            <a:spAutoFit/>
          </a:bodyPr>
          <a:lstStyle/>
          <a:p>
            <a:pPr algn="ctr"/>
            <a:r>
              <a:rPr lang="fr-FR" sz="4000" dirty="0" smtClean="0">
                <a:latin typeface="Arial" panose="020B0604020202020204" pitchFamily="34" charset="0"/>
                <a:ea typeface="Times New Roman" panose="02020603050405020304" pitchFamily="18" charset="0"/>
              </a:rPr>
              <a:t>Hébreux 11:6 </a:t>
            </a:r>
            <a:endParaRPr lang="fr-FR" sz="4000" i="1" dirty="0" smtClean="0">
              <a:latin typeface="Arial" panose="020B0604020202020204" pitchFamily="34" charset="0"/>
              <a:ea typeface="Times New Roman" panose="02020603050405020304" pitchFamily="18" charset="0"/>
            </a:endParaRPr>
          </a:p>
          <a:p>
            <a:pPr algn="ctr"/>
            <a:endParaRPr lang="fr-FR" b="1" i="1" dirty="0">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Sans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la foi il est impossible de lui </a:t>
            </a:r>
            <a:endPar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être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agréable ; car il faut que celui </a:t>
            </a:r>
            <a:endPar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qui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s’approche de Dieu croie </a:t>
            </a:r>
            <a:endPar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que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Dieu existe, et qu’il est </a:t>
            </a:r>
            <a:endPar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rémunérateur de ceux </a:t>
            </a:r>
            <a:endPar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algn="ctr"/>
            <a:r>
              <a:rPr lang="fr-FR" sz="44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qui le </a:t>
            </a:r>
            <a:r>
              <a:rPr lang="fr-FR" sz="4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cherchent. </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95166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040524" y="4040408"/>
            <a:ext cx="10174014" cy="2308324"/>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chemeClr val="accent4">
                      <a:satMod val="175000"/>
                      <a:alpha val="40000"/>
                    </a:schemeClr>
                  </a:glow>
                </a:effectLst>
                <a:latin typeface="Arial" pitchFamily="34" charset="0"/>
                <a:cs typeface="Arial" pitchFamily="34" charset="0"/>
              </a:rPr>
              <a:t>Apocalypse 2:18 </a:t>
            </a:r>
          </a:p>
          <a:p>
            <a:pPr algn="ctr" fontAlgn="base">
              <a:spcBef>
                <a:spcPct val="0"/>
              </a:spcBef>
              <a:spcAft>
                <a:spcPct val="0"/>
              </a:spcAft>
              <a:defRPr/>
            </a:pPr>
            <a:endParaRPr lang="fr-FR" sz="16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Je connais tes œuvres, </a:t>
            </a:r>
            <a:endParaRPr lang="fr-FR" sz="4400"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ton </a:t>
            </a:r>
            <a:r>
              <a:rPr lang="fr-FR" sz="4400"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amour, ta foi, </a:t>
            </a:r>
            <a:r>
              <a:rPr lang="fr-FR" sz="4400" b="1" u="sng"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ton fidèle </a:t>
            </a:r>
            <a:r>
              <a:rPr lang="fr-FR" sz="4400" b="1" u="sng"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rPr>
              <a:t>service</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280564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1460938" y="2915363"/>
            <a:ext cx="11645462" cy="3662541"/>
          </a:xfrm>
          <a:prstGeom prst="rect">
            <a:avLst/>
          </a:prstGeom>
        </p:spPr>
        <p:txBody>
          <a:bodyPr wrap="square">
            <a:spAutoFit/>
          </a:bodyPr>
          <a:lstStyle/>
          <a:p>
            <a:pPr lvl="0" algn="ctr" fontAlgn="base">
              <a:spcBef>
                <a:spcPct val="0"/>
              </a:spcBef>
              <a:spcAft>
                <a:spcPct val="0"/>
              </a:spcAft>
              <a:defRPr/>
            </a:pPr>
            <a:r>
              <a:rPr lang="fr-FR" sz="4000" dirty="0">
                <a:solidFill>
                  <a:srgbClr val="FFFFFF"/>
                </a:solidFill>
                <a:effectLst>
                  <a:glow rad="228600">
                    <a:schemeClr val="tx1">
                      <a:alpha val="40000"/>
                    </a:schemeClr>
                  </a:glow>
                </a:effectLst>
                <a:latin typeface="Arial" pitchFamily="34" charset="0"/>
                <a:cs typeface="Arial" pitchFamily="34" charset="0"/>
              </a:rPr>
              <a:t>Matthieu 25:21 </a:t>
            </a:r>
          </a:p>
          <a:p>
            <a:pPr lvl="0" algn="ctr" fontAlgn="base">
              <a:spcBef>
                <a:spcPct val="0"/>
              </a:spcBef>
              <a:spcAft>
                <a:spcPct val="0"/>
              </a:spcAft>
              <a:defRPr/>
            </a:pPr>
            <a:endParaRPr lang="fr-FR" sz="16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lvl="0" algn="ctr" fontAlgn="base">
              <a:spcBef>
                <a:spcPct val="0"/>
              </a:spcBef>
              <a:spcAft>
                <a:spcPct val="0"/>
              </a:spcAft>
              <a:defRPr/>
            </a:pPr>
            <a:r>
              <a:rPr lang="fr-FR" sz="44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C’est bien, bon et fidèle serviteur ; </a:t>
            </a:r>
            <a:endPar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lvl="0" algn="ctr" fontAlgn="base">
              <a:spcBef>
                <a:spcPct val="0"/>
              </a:spcBef>
              <a:spcAft>
                <a:spcPct val="0"/>
              </a:spcAft>
              <a:defRPr/>
            </a:pPr>
            <a:r>
              <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tu </a:t>
            </a:r>
            <a:r>
              <a:rPr lang="fr-FR" sz="44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as été fidèle </a:t>
            </a:r>
            <a:r>
              <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en </a:t>
            </a:r>
            <a:r>
              <a:rPr lang="fr-FR" sz="44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peu de chose, </a:t>
            </a:r>
            <a:endPar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lvl="0" algn="ctr" fontAlgn="base">
              <a:spcBef>
                <a:spcPct val="0"/>
              </a:spcBef>
              <a:spcAft>
                <a:spcPct val="0"/>
              </a:spcAft>
              <a:defRPr/>
            </a:pPr>
            <a:r>
              <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je </a:t>
            </a:r>
            <a:r>
              <a:rPr lang="fr-FR" sz="44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te confierai beaucoup ; </a:t>
            </a:r>
            <a:endPar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endParaRPr>
          </a:p>
          <a:p>
            <a:pPr lvl="0" algn="ctr" fontAlgn="base">
              <a:spcBef>
                <a:spcPct val="0"/>
              </a:spcBef>
              <a:spcAft>
                <a:spcPct val="0"/>
              </a:spcAft>
              <a:defRPr/>
            </a:pPr>
            <a:r>
              <a:rPr lang="fr-FR" sz="4400" b="1" dirty="0" smtClean="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entre </a:t>
            </a:r>
            <a:r>
              <a:rPr lang="fr-FR" sz="4400" b="1" dirty="0">
                <a:solidFill>
                  <a:srgbClr val="FFFFFF"/>
                </a:solidFill>
                <a:effectLst>
                  <a:glow rad="228600">
                    <a:schemeClr val="tx1">
                      <a:alpha val="40000"/>
                    </a:schemeClr>
                  </a:glow>
                  <a:outerShdw blurRad="38100" dist="38100" dir="2700000" algn="tl">
                    <a:srgbClr val="000000">
                      <a:alpha val="43137"/>
                    </a:srgbClr>
                  </a:outerShdw>
                </a:effectLst>
                <a:latin typeface="Arial" pitchFamily="34" charset="0"/>
                <a:cs typeface="Arial" pitchFamily="34" charset="0"/>
              </a:rPr>
              <a:t>dans la joie de ton maître.</a:t>
            </a:r>
            <a:r>
              <a:rPr lang="fr-FR" sz="2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endParaRPr lang="nl-BE" sz="2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479473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462454" y="4124491"/>
            <a:ext cx="11519338" cy="2308324"/>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2:18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connais tes œuvres,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ton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amour, ta foi,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ton fidèle service, </a:t>
            </a:r>
            <a:r>
              <a:rPr lang="fr-FR" sz="4400" b="1" u="sng"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ta </a:t>
            </a:r>
            <a:r>
              <a:rPr lang="fr-FR" sz="4400" b="1" u="sng"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constance</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509240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hthoek 1"/>
          <p:cNvSpPr/>
          <p:nvPr/>
        </p:nvSpPr>
        <p:spPr>
          <a:xfrm>
            <a:off x="1703389" y="1844675"/>
            <a:ext cx="8785225" cy="2986088"/>
          </a:xfrm>
          <a:prstGeom prst="rect">
            <a:avLst/>
          </a:prstGeom>
        </p:spPr>
        <p:txBody>
          <a:bodyPr>
            <a:spAutoFit/>
          </a:bodyPr>
          <a:lstStyle/>
          <a:p>
            <a:pPr algn="ctr" fontAlgn="base">
              <a:spcBef>
                <a:spcPct val="0"/>
              </a:spcBef>
              <a:spcAft>
                <a:spcPct val="0"/>
              </a:spcAft>
              <a:defRPr/>
            </a:pPr>
            <a:r>
              <a:rPr lang="fr-FR" sz="4000" dirty="0">
                <a:solidFill>
                  <a:srgbClr val="FFFFFF"/>
                </a:solidFill>
                <a:effectLst>
                  <a:glow rad="228600">
                    <a:srgbClr val="3333CC">
                      <a:satMod val="175000"/>
                      <a:alpha val="40000"/>
                    </a:srgbClr>
                  </a:glow>
                </a:effectLst>
                <a:latin typeface="Arial" pitchFamily="34" charset="0"/>
                <a:cs typeface="Arial" pitchFamily="34" charset="0"/>
              </a:rPr>
              <a:t>2 Timothée 4:7 </a:t>
            </a:r>
          </a:p>
          <a:p>
            <a:pPr fontAlgn="base">
              <a:spcBef>
                <a:spcPct val="0"/>
              </a:spcBef>
              <a:spcAft>
                <a:spcPct val="0"/>
              </a:spcAft>
              <a:defRPr/>
            </a:pPr>
            <a:endParaRPr lang="fr-FR" sz="1600" i="1" dirty="0">
              <a:solidFill>
                <a:srgbClr val="FFFFFF"/>
              </a:solidFill>
              <a:effectLst>
                <a:glow rad="228600">
                  <a:srgbClr val="3333CC">
                    <a:satMod val="175000"/>
                    <a:alpha val="40000"/>
                  </a:srgbClr>
                </a:glow>
              </a:effectLst>
              <a:latin typeface="Arial" pitchFamily="34" charset="0"/>
              <a:cs typeface="Arial" pitchFamily="34" charset="0"/>
            </a:endParaRPr>
          </a:p>
          <a:p>
            <a:pPr fontAlgn="base">
              <a:spcBef>
                <a:spcPct val="0"/>
              </a:spcBef>
              <a:spcAft>
                <a:spcPct val="0"/>
              </a:spcAft>
              <a:defRPr/>
            </a:pPr>
            <a:r>
              <a:rPr lang="fr-FR" sz="44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J’ai combattu le bon combat, j’ai achevé la course, </a:t>
            </a:r>
          </a:p>
          <a:p>
            <a:pPr fontAlgn="base">
              <a:spcBef>
                <a:spcPct val="0"/>
              </a:spcBef>
              <a:spcAft>
                <a:spcPct val="0"/>
              </a:spcAft>
              <a:defRPr/>
            </a:pPr>
            <a:r>
              <a:rPr lang="fr-FR" sz="44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rPr>
              <a:t>j’ai gardé la foi.</a:t>
            </a:r>
            <a:endParaRPr lang="nl-BE" sz="4400" b="1" dirty="0">
              <a:solidFill>
                <a:srgbClr val="FFFFFF"/>
              </a:solidFill>
              <a:effectLst>
                <a:glow rad="228600">
                  <a:srgbClr val="3333CC">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323792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294289" y="2895527"/>
            <a:ext cx="11676993"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2:19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connais tes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œuvres, ton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amour, ta foi,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ton fidèle service, ta constance,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u="sng"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u="sng"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tes dernières </a:t>
            </a:r>
            <a:r>
              <a:rPr lang="fr-FR" sz="4400" b="1" u="sng"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œuvres plus </a:t>
            </a:r>
            <a:r>
              <a:rPr lang="fr-FR" sz="4400" b="1" u="sng"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nombreuses </a:t>
            </a:r>
          </a:p>
          <a:p>
            <a:pPr algn="ctr" fontAlgn="base">
              <a:spcBef>
                <a:spcPct val="0"/>
              </a:spcBef>
              <a:spcAft>
                <a:spcPct val="0"/>
              </a:spcAft>
              <a:defRPr/>
            </a:pPr>
            <a:r>
              <a:rPr lang="fr-FR" sz="4400" b="1" u="sng"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que les premières</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503892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at of arms of Luxembour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203" y="384996"/>
            <a:ext cx="5266040" cy="512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137562" y="5640693"/>
            <a:ext cx="9912137" cy="769441"/>
          </a:xfrm>
          <a:prstGeom prst="rect">
            <a:avLst/>
          </a:prstGeom>
        </p:spPr>
        <p:txBody>
          <a:bodyPr wrap="none">
            <a:spAutoFit/>
          </a:bodyPr>
          <a:lstStyle/>
          <a:p>
            <a:r>
              <a:rPr lang="fr-FR" sz="4400" b="1" dirty="0">
                <a:solidFill>
                  <a:srgbClr val="252525"/>
                </a:solidFill>
                <a:effectLst>
                  <a:outerShdw blurRad="38100" dist="38100" dir="2700000" algn="tl">
                    <a:srgbClr val="000000">
                      <a:alpha val="43137"/>
                    </a:srgbClr>
                  </a:outerShdw>
                </a:effectLst>
              </a:rPr>
              <a:t>Nous voulons rester ce que nous sommes</a:t>
            </a:r>
            <a:endParaRPr lang="nl-BE"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2653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89186" y="1637504"/>
            <a:ext cx="11782096" cy="5016758"/>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2:20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Mais ce que j’ai contre toi,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c’est que tu laisses la femme Jézabel,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se dit prophétesse, enseigner et séduire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mes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serviteurs, pour qu’ils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se livrent à l’impudicité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qu’ils mangent des viandes sacrifiées aux idoles.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288403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09600" y="488981"/>
            <a:ext cx="6096000" cy="5816977"/>
          </a:xfrm>
          <a:prstGeom prst="rect">
            <a:avLst/>
          </a:prstGeom>
        </p:spPr>
        <p:txBody>
          <a:bodyPr>
            <a:spAutoFit/>
          </a:bodyPr>
          <a:lstStyle/>
          <a:p>
            <a:pPr lvl="0" fontAlgn="base">
              <a:spcBef>
                <a:spcPct val="0"/>
              </a:spcBef>
              <a:spcAft>
                <a:spcPct val="0"/>
              </a:spcAft>
              <a:defRPr/>
            </a:pPr>
            <a:r>
              <a:rPr lang="fr-FR" sz="4000" dirty="0">
                <a:solidFill>
                  <a:srgbClr val="FFFFFF"/>
                </a:solidFill>
                <a:effectLst>
                  <a:glow rad="228600">
                    <a:schemeClr val="accent2">
                      <a:satMod val="175000"/>
                      <a:alpha val="40000"/>
                    </a:schemeClr>
                  </a:glow>
                </a:effectLst>
                <a:latin typeface="Arial" pitchFamily="34" charset="0"/>
                <a:cs typeface="Times New Roman"/>
              </a:rPr>
              <a:t>1 Rois 21:25 </a:t>
            </a:r>
          </a:p>
          <a:p>
            <a:pPr lvl="0" fontAlgn="base">
              <a:spcBef>
                <a:spcPct val="0"/>
              </a:spcBef>
              <a:spcAft>
                <a:spcPct val="0"/>
              </a:spcAft>
              <a:defRPr/>
            </a:pPr>
            <a:endParaRPr lang="fr-FR" sz="2400" i="1" dirty="0">
              <a:solidFill>
                <a:srgbClr val="FFFFFF"/>
              </a:solidFill>
              <a:effectLst>
                <a:glow rad="228600">
                  <a:schemeClr val="accent2">
                    <a:satMod val="175000"/>
                    <a:alpha val="40000"/>
                  </a:schemeClr>
                </a:glow>
              </a:effectLst>
              <a:latin typeface="Arial" pitchFamily="34" charset="0"/>
              <a:cs typeface="Times New Roman"/>
            </a:endParaRPr>
          </a:p>
          <a:p>
            <a:pPr lvl="0" fontAlgn="base">
              <a:spcBef>
                <a:spcPct val="0"/>
              </a:spcBef>
              <a:spcAft>
                <a:spcPct val="0"/>
              </a:spcAft>
              <a:defRPr/>
            </a:pPr>
            <a:r>
              <a:rPr lang="fr-FR" sz="4400" b="1" dirty="0">
                <a:solidFill>
                  <a:srgbClr val="FFFFFF"/>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Times New Roman"/>
              </a:rPr>
              <a:t>Il n’y a eu personne </a:t>
            </a:r>
          </a:p>
          <a:p>
            <a:pPr lvl="0" fontAlgn="base">
              <a:spcBef>
                <a:spcPct val="0"/>
              </a:spcBef>
              <a:spcAft>
                <a:spcPct val="0"/>
              </a:spcAft>
              <a:defRPr/>
            </a:pPr>
            <a:r>
              <a:rPr lang="fr-FR" sz="4400" b="1" dirty="0">
                <a:solidFill>
                  <a:srgbClr val="FFFFFF"/>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Times New Roman"/>
              </a:rPr>
              <a:t>qui se soit vendu comme Achab pour faire ce qui est mal </a:t>
            </a:r>
          </a:p>
          <a:p>
            <a:pPr lvl="0" fontAlgn="base">
              <a:spcBef>
                <a:spcPct val="0"/>
              </a:spcBef>
              <a:spcAft>
                <a:spcPct val="0"/>
              </a:spcAft>
              <a:defRPr/>
            </a:pPr>
            <a:r>
              <a:rPr lang="fr-FR" sz="4400" b="1" dirty="0">
                <a:solidFill>
                  <a:srgbClr val="FFFFFF"/>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Times New Roman"/>
              </a:rPr>
              <a:t>aux yeux de l’Éternel, </a:t>
            </a:r>
          </a:p>
          <a:p>
            <a:pPr lvl="0" fontAlgn="base">
              <a:spcBef>
                <a:spcPct val="0"/>
              </a:spcBef>
              <a:spcAft>
                <a:spcPct val="0"/>
              </a:spcAft>
              <a:defRPr/>
            </a:pPr>
            <a:r>
              <a:rPr lang="fr-FR" sz="4400" b="1" dirty="0">
                <a:solidFill>
                  <a:srgbClr val="FFFFFF"/>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Times New Roman"/>
              </a:rPr>
              <a:t>et Jézabel, sa femme, l’y excitait. </a:t>
            </a:r>
            <a:endParaRPr lang="nl-BE" sz="4400" b="1" dirty="0">
              <a:solidFill>
                <a:srgbClr val="FFFFFF"/>
              </a:solidFill>
              <a:effectLst>
                <a:glow rad="228600">
                  <a:schemeClr val="accent2">
                    <a:satMod val="175000"/>
                    <a:alpha val="40000"/>
                  </a:schemeClr>
                </a:glow>
                <a:outerShdw blurRad="38100" dist="38100" dir="2700000" algn="tl">
                  <a:srgbClr val="000000">
                    <a:alpha val="43137"/>
                  </a:srgbClr>
                </a:outerShdw>
              </a:effectLst>
              <a:latin typeface="Arial" pitchFamily="34" charset="0"/>
              <a:cs typeface="Times New Roman"/>
            </a:endParaRPr>
          </a:p>
        </p:txBody>
      </p:sp>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l="16970" r="52248"/>
          <a:stretch/>
        </p:blipFill>
        <p:spPr>
          <a:xfrm flipH="1">
            <a:off x="9340617" y="1828800"/>
            <a:ext cx="1800348" cy="4386573"/>
          </a:xfrm>
          <a:prstGeom prst="rect">
            <a:avLst/>
          </a:prstGeom>
        </p:spPr>
      </p:pic>
    </p:spTree>
    <p:extLst>
      <p:ext uri="{BB962C8B-B14F-4D97-AF65-F5344CB8AC3E}">
        <p14:creationId xmlns:p14="http://schemas.microsoft.com/office/powerpoint/2010/main" val="8541976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8900000" scaled="1"/>
        </a:gradFill>
        <a:effectLst/>
      </p:bgPr>
    </p:bg>
    <p:spTree>
      <p:nvGrpSpPr>
        <p:cNvPr id="1" name=""/>
        <p:cNvGrpSpPr/>
        <p:nvPr/>
      </p:nvGrpSpPr>
      <p:grpSpPr>
        <a:xfrm>
          <a:off x="0" y="0"/>
          <a:ext cx="0" cy="0"/>
          <a:chOff x="0" y="0"/>
          <a:chExt cx="0" cy="0"/>
        </a:xfrm>
      </p:grpSpPr>
      <p:sp>
        <p:nvSpPr>
          <p:cNvPr id="2" name="Rechthoek 1"/>
          <p:cNvSpPr/>
          <p:nvPr/>
        </p:nvSpPr>
        <p:spPr>
          <a:xfrm>
            <a:off x="397971" y="280825"/>
            <a:ext cx="5185271" cy="6370975"/>
          </a:xfrm>
          <a:prstGeom prst="rect">
            <a:avLst/>
          </a:prstGeom>
        </p:spPr>
        <p:txBody>
          <a:bodyPr wrap="square">
            <a:spAutoFit/>
          </a:bodyPr>
          <a:lstStyle/>
          <a:p>
            <a:pPr fontAlgn="base">
              <a:spcBef>
                <a:spcPct val="0"/>
              </a:spcBef>
              <a:spcAft>
                <a:spcPct val="0"/>
              </a:spcAft>
              <a:defRPr/>
            </a:pPr>
            <a:r>
              <a:rPr lang="fr-FR" sz="4000" dirty="0">
                <a:solidFill>
                  <a:srgbClr val="FFFFFF"/>
                </a:solidFill>
                <a:latin typeface="Arial" pitchFamily="34" charset="0"/>
                <a:cs typeface="Arial" pitchFamily="34" charset="0"/>
              </a:rPr>
              <a:t>Marc 13:22</a:t>
            </a:r>
            <a:r>
              <a:rPr lang="fr-FR" sz="2400" dirty="0">
                <a:solidFill>
                  <a:srgbClr val="FFFFFF"/>
                </a:solidFill>
                <a:latin typeface="Arial" pitchFamily="34" charset="0"/>
                <a:cs typeface="Arial" pitchFamily="34" charset="0"/>
              </a:rPr>
              <a:t> </a:t>
            </a:r>
            <a:r>
              <a:rPr lang="fr-FR" sz="2400" i="1" dirty="0">
                <a:solidFill>
                  <a:srgbClr val="FFFFFF"/>
                </a:solidFill>
                <a:latin typeface="Arial" pitchFamily="34" charset="0"/>
                <a:cs typeface="Arial" pitchFamily="34" charset="0"/>
              </a:rPr>
              <a:t> </a:t>
            </a:r>
          </a:p>
          <a:p>
            <a:pPr fontAlgn="base">
              <a:spcBef>
                <a:spcPct val="0"/>
              </a:spcBef>
              <a:spcAft>
                <a:spcPct val="0"/>
              </a:spcAft>
              <a:defRPr/>
            </a:pPr>
            <a:endParaRPr lang="fr-FR" sz="1600" i="1" dirty="0">
              <a:solidFill>
                <a:srgbClr val="FFFFFF"/>
              </a:solidFill>
              <a:latin typeface="Arial" pitchFamily="34" charset="0"/>
              <a:cs typeface="Arial" pitchFamily="34" charset="0"/>
            </a:endParaRP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Il s’élèvera de faux Christs et de faux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prophètes ;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ils feront des prodiges et des miracles pour séduire les élus, s’il était possible.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58371" name="Afbeelding 2" descr="False prophet.jpg"/>
          <p:cNvPicPr>
            <a:picLocks noChangeAspect="1"/>
          </p:cNvPicPr>
          <p:nvPr/>
        </p:nvPicPr>
        <p:blipFill>
          <a:blip r:embed="rId2">
            <a:extLst>
              <a:ext uri="{28A0092B-C50C-407E-A947-70E740481C1C}">
                <a14:useLocalDpi xmlns:a14="http://schemas.microsoft.com/office/drawing/2010/main" val="0"/>
              </a:ext>
            </a:extLst>
          </a:blip>
          <a:srcRect l="11923" t="5962" r="13556"/>
          <a:stretch>
            <a:fillRect/>
          </a:stretch>
        </p:blipFill>
        <p:spPr bwMode="auto">
          <a:xfrm>
            <a:off x="6959032" y="280825"/>
            <a:ext cx="4948480" cy="62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79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991544" y="1052736"/>
            <a:ext cx="8204448" cy="1143000"/>
          </a:xfrm>
        </p:spPr>
        <p:txBody>
          <a:bodyPr/>
          <a:lstStyle/>
          <a:p>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Actes 19:11</a:t>
            </a:r>
            <a:b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Et Dieu faisait des miracles extraordinaires par les mains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de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Paul, </a:t>
            </a:r>
            <a:endParaRPr lang="en-GB"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82243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8900000" scaled="1"/>
        </a:gradFill>
        <a:effectLst/>
      </p:bgPr>
    </p:bg>
    <p:spTree>
      <p:nvGrpSpPr>
        <p:cNvPr id="1" name=""/>
        <p:cNvGrpSpPr/>
        <p:nvPr/>
      </p:nvGrpSpPr>
      <p:grpSpPr>
        <a:xfrm>
          <a:off x="0" y="0"/>
          <a:ext cx="0" cy="0"/>
          <a:chOff x="0" y="0"/>
          <a:chExt cx="0" cy="0"/>
        </a:xfrm>
      </p:grpSpPr>
      <p:sp>
        <p:nvSpPr>
          <p:cNvPr id="2" name="Rechthoek 1"/>
          <p:cNvSpPr/>
          <p:nvPr/>
        </p:nvSpPr>
        <p:spPr>
          <a:xfrm>
            <a:off x="597667" y="459499"/>
            <a:ext cx="5185271" cy="4339650"/>
          </a:xfrm>
          <a:prstGeom prst="rect">
            <a:avLst/>
          </a:prstGeom>
        </p:spPr>
        <p:txBody>
          <a:bodyPr wrap="square">
            <a:spAutoFit/>
          </a:bodyPr>
          <a:lstStyle/>
          <a:p>
            <a:pPr fontAlgn="base">
              <a:spcBef>
                <a:spcPct val="0"/>
              </a:spcBef>
              <a:spcAft>
                <a:spcPct val="0"/>
              </a:spcAft>
              <a:defRPr/>
            </a:pPr>
            <a:r>
              <a:rPr lang="fr-FR" sz="4000" dirty="0">
                <a:solidFill>
                  <a:srgbClr val="FFFFFF"/>
                </a:solidFill>
                <a:latin typeface="Arial" pitchFamily="34" charset="0"/>
                <a:cs typeface="Arial" pitchFamily="34" charset="0"/>
              </a:rPr>
              <a:t>Marc 13:23</a:t>
            </a:r>
            <a:r>
              <a:rPr lang="fr-FR" sz="2400" dirty="0">
                <a:solidFill>
                  <a:srgbClr val="FFFFFF"/>
                </a:solidFill>
                <a:latin typeface="Arial" pitchFamily="34" charset="0"/>
                <a:cs typeface="Arial" pitchFamily="34" charset="0"/>
              </a:rPr>
              <a:t> </a:t>
            </a:r>
            <a:r>
              <a:rPr lang="fr-FR" sz="2400" i="1" dirty="0">
                <a:solidFill>
                  <a:srgbClr val="FFFFFF"/>
                </a:solidFill>
                <a:latin typeface="Arial" pitchFamily="34" charset="0"/>
                <a:cs typeface="Arial" pitchFamily="34" charset="0"/>
              </a:rPr>
              <a:t> </a:t>
            </a:r>
          </a:p>
          <a:p>
            <a:pPr fontAlgn="base">
              <a:spcBef>
                <a:spcPct val="0"/>
              </a:spcBef>
              <a:spcAft>
                <a:spcPct val="0"/>
              </a:spcAft>
              <a:defRPr/>
            </a:pPr>
            <a:endParaRPr lang="fr-FR" sz="1600" i="1" dirty="0">
              <a:solidFill>
                <a:srgbClr val="FFFFFF"/>
              </a:solidFill>
              <a:latin typeface="Arial" pitchFamily="34" charset="0"/>
              <a:cs typeface="Arial" pitchFamily="34" charset="0"/>
            </a:endParaRP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Soyez sur vos gardes :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je vous ai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tout annoncé d’avance.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58371" name="Afbeelding 2" descr="False prophet.jpg"/>
          <p:cNvPicPr>
            <a:picLocks noChangeAspect="1"/>
          </p:cNvPicPr>
          <p:nvPr/>
        </p:nvPicPr>
        <p:blipFill>
          <a:blip r:embed="rId2">
            <a:extLst>
              <a:ext uri="{28A0092B-C50C-407E-A947-70E740481C1C}">
                <a14:useLocalDpi xmlns:a14="http://schemas.microsoft.com/office/drawing/2010/main" val="0"/>
              </a:ext>
            </a:extLst>
          </a:blip>
          <a:srcRect l="11923" t="5962" r="13556"/>
          <a:stretch>
            <a:fillRect/>
          </a:stretch>
        </p:blipFill>
        <p:spPr bwMode="auto">
          <a:xfrm>
            <a:off x="6948055" y="294017"/>
            <a:ext cx="4896394" cy="618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8729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18900000" scaled="1"/>
        </a:gradFill>
        <a:effectLst/>
      </p:bgPr>
    </p:bg>
    <p:spTree>
      <p:nvGrpSpPr>
        <p:cNvPr id="1" name=""/>
        <p:cNvGrpSpPr/>
        <p:nvPr/>
      </p:nvGrpSpPr>
      <p:grpSpPr>
        <a:xfrm>
          <a:off x="0" y="0"/>
          <a:ext cx="0" cy="0"/>
          <a:chOff x="0" y="0"/>
          <a:chExt cx="0" cy="0"/>
        </a:xfrm>
      </p:grpSpPr>
      <p:sp>
        <p:nvSpPr>
          <p:cNvPr id="2" name="Rechthoek 1"/>
          <p:cNvSpPr/>
          <p:nvPr/>
        </p:nvSpPr>
        <p:spPr>
          <a:xfrm>
            <a:off x="347554" y="334169"/>
            <a:ext cx="5727425" cy="6370975"/>
          </a:xfrm>
          <a:prstGeom prst="rect">
            <a:avLst/>
          </a:prstGeom>
        </p:spPr>
        <p:txBody>
          <a:bodyPr wrap="square">
            <a:spAutoFit/>
          </a:bodyPr>
          <a:lstStyle/>
          <a:p>
            <a:pPr fontAlgn="base">
              <a:spcBef>
                <a:spcPct val="0"/>
              </a:spcBef>
              <a:spcAft>
                <a:spcPct val="0"/>
              </a:spcAft>
              <a:defRPr/>
            </a:pPr>
            <a:r>
              <a:rPr lang="fr-FR" sz="4000" dirty="0">
                <a:solidFill>
                  <a:srgbClr val="FFFFFF"/>
                </a:solidFill>
                <a:latin typeface="Arial" pitchFamily="34" charset="0"/>
                <a:cs typeface="Arial" pitchFamily="34" charset="0"/>
              </a:rPr>
              <a:t>Actes 20:30 </a:t>
            </a:r>
          </a:p>
          <a:p>
            <a:pPr fontAlgn="base">
              <a:spcBef>
                <a:spcPct val="0"/>
              </a:spcBef>
              <a:spcAft>
                <a:spcPct val="0"/>
              </a:spcAft>
              <a:defRPr/>
            </a:pPr>
            <a:endParaRPr lang="fr-FR" sz="1600" i="1" dirty="0">
              <a:solidFill>
                <a:srgbClr val="FFFFFF"/>
              </a:solidFill>
              <a:latin typeface="Arial" pitchFamily="34" charset="0"/>
              <a:cs typeface="Arial" pitchFamily="34" charset="0"/>
            </a:endParaRP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Il s’élèvera du milieu de vous des hommes qui enseigneront </a:t>
            </a:r>
            <a:endPar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fontAlgn="base">
              <a:spcBef>
                <a:spcPct val="0"/>
              </a:spcBef>
              <a:spcAft>
                <a:spcPct val="0"/>
              </a:spcAft>
              <a:defRPr/>
            </a:pPr>
            <a:r>
              <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des </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choses pernicieuses, </a:t>
            </a:r>
            <a:endPar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fontAlgn="base">
              <a:spcBef>
                <a:spcPct val="0"/>
              </a:spcBef>
              <a:spcAft>
                <a:spcPct val="0"/>
              </a:spcAft>
              <a:defRPr/>
            </a:pPr>
            <a:r>
              <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pour </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entraîner les disciples après eux.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59395" name="Afbeelding 2" descr="False prophet.jpg"/>
          <p:cNvPicPr>
            <a:picLocks noChangeAspect="1"/>
          </p:cNvPicPr>
          <p:nvPr/>
        </p:nvPicPr>
        <p:blipFill>
          <a:blip r:embed="rId2">
            <a:extLst>
              <a:ext uri="{28A0092B-C50C-407E-A947-70E740481C1C}">
                <a14:useLocalDpi xmlns:a14="http://schemas.microsoft.com/office/drawing/2010/main" val="0"/>
              </a:ext>
            </a:extLst>
          </a:blip>
          <a:srcRect l="11923" t="5962" r="13556"/>
          <a:stretch>
            <a:fillRect/>
          </a:stretch>
        </p:blipFill>
        <p:spPr bwMode="auto">
          <a:xfrm>
            <a:off x="6940006" y="334169"/>
            <a:ext cx="4872911" cy="615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6027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18900000" scaled="1"/>
        </a:gradFill>
        <a:effectLst/>
      </p:bgPr>
    </p:bg>
    <p:spTree>
      <p:nvGrpSpPr>
        <p:cNvPr id="1" name=""/>
        <p:cNvGrpSpPr/>
        <p:nvPr/>
      </p:nvGrpSpPr>
      <p:grpSpPr>
        <a:xfrm>
          <a:off x="0" y="0"/>
          <a:ext cx="0" cy="0"/>
          <a:chOff x="0" y="0"/>
          <a:chExt cx="0" cy="0"/>
        </a:xfrm>
      </p:grpSpPr>
      <p:sp>
        <p:nvSpPr>
          <p:cNvPr id="2" name="Rechthoek 1"/>
          <p:cNvSpPr/>
          <p:nvPr/>
        </p:nvSpPr>
        <p:spPr>
          <a:xfrm>
            <a:off x="400105" y="409631"/>
            <a:ext cx="8964612" cy="5670783"/>
          </a:xfrm>
          <a:prstGeom prst="rect">
            <a:avLst/>
          </a:prstGeom>
        </p:spPr>
        <p:txBody>
          <a:bodyPr>
            <a:spAutoFit/>
          </a:bodyPr>
          <a:lstStyle/>
          <a:p>
            <a:pPr fontAlgn="base">
              <a:spcBef>
                <a:spcPct val="0"/>
              </a:spcBef>
              <a:spcAft>
                <a:spcPct val="0"/>
              </a:spcAft>
              <a:defRPr/>
            </a:pPr>
            <a:r>
              <a:rPr lang="fr-FR" sz="4400" dirty="0">
                <a:solidFill>
                  <a:srgbClr val="FFFFFF"/>
                </a:solidFill>
                <a:latin typeface="Arial" pitchFamily="34" charset="0"/>
                <a:cs typeface="Arial" pitchFamily="34" charset="0"/>
              </a:rPr>
              <a:t>1 Timothée 4:1 </a:t>
            </a:r>
          </a:p>
          <a:p>
            <a:pPr fontAlgn="base">
              <a:spcBef>
                <a:spcPct val="0"/>
              </a:spcBef>
              <a:spcAft>
                <a:spcPct val="0"/>
              </a:spcAft>
              <a:defRPr/>
            </a:pPr>
            <a:endParaRPr lang="fr-FR" sz="1050" i="1" dirty="0">
              <a:solidFill>
                <a:srgbClr val="FFFFFF"/>
              </a:solidFill>
              <a:latin typeface="Arial" pitchFamily="34" charset="0"/>
              <a:cs typeface="Arial" pitchFamily="34" charset="0"/>
            </a:endParaRP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L’Esprit dit expressément</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que, dans les derniers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temps, quelques-uns abandonneront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la foi, pour s’attacher</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à des esprits séducteurs </a:t>
            </a:r>
          </a:p>
          <a:p>
            <a:pP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et à des doctrines de </a:t>
            </a:r>
            <a:r>
              <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démons </a:t>
            </a:r>
            <a:endParaRPr lang="nl-BE" sz="4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pic>
        <p:nvPicPr>
          <p:cNvPr id="60419" name="Afbeelding 2" descr="False prophet.jpg"/>
          <p:cNvPicPr>
            <a:picLocks noChangeAspect="1"/>
          </p:cNvPicPr>
          <p:nvPr/>
        </p:nvPicPr>
        <p:blipFill>
          <a:blip r:embed="rId2">
            <a:extLst>
              <a:ext uri="{28A0092B-C50C-407E-A947-70E740481C1C}">
                <a14:useLocalDpi xmlns:a14="http://schemas.microsoft.com/office/drawing/2010/main" val="0"/>
              </a:ext>
            </a:extLst>
          </a:blip>
          <a:srcRect l="11923" t="5962" r="13556"/>
          <a:stretch>
            <a:fillRect/>
          </a:stretch>
        </p:blipFill>
        <p:spPr bwMode="auto">
          <a:xfrm>
            <a:off x="8150465" y="319261"/>
            <a:ext cx="3693984" cy="466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51362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231227" y="2996953"/>
            <a:ext cx="11750565"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2:21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lui ai donné du temps,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afin qu’elle se repentît, </a:t>
            </a: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elle ne veut pas se repentir de son impudicité.</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255430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730828" y="4581128"/>
            <a:ext cx="8713788" cy="1631216"/>
          </a:xfrm>
          <a:prstGeom prst="rect">
            <a:avLst/>
          </a:prstGeom>
        </p:spPr>
        <p:txBody>
          <a:bodyPr>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2:21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lui ai donné du temps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891131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1774825" y="836713"/>
            <a:ext cx="8713788" cy="5139869"/>
          </a:xfrm>
          <a:prstGeom prst="rect">
            <a:avLst/>
          </a:prstGeom>
        </p:spPr>
        <p:txBody>
          <a:bodyPr>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Nombres 14:18 </a:t>
            </a:r>
          </a:p>
          <a:p>
            <a:pPr algn="ctr" fontAlgn="base">
              <a:spcBef>
                <a:spcPct val="0"/>
              </a:spcBef>
              <a:spcAft>
                <a:spcPct val="0"/>
              </a:spcAft>
              <a:defRPr/>
            </a:pPr>
            <a:endParaRPr lang="fr-FR" sz="2400" i="1" dirty="0">
              <a:solidFill>
                <a:srgbClr val="FFFFFF"/>
              </a:solidFill>
              <a:effectLst>
                <a:glow rad="228600">
                  <a:srgbClr val="000000">
                    <a:satMod val="175000"/>
                    <a:alpha val="40000"/>
                  </a:srgbClr>
                </a:glow>
              </a:effectLst>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L’Éternel est lent à la colère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riche en bonté,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il pardonne l’iniquité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la rébellion ;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mais il ne tient point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 coupable pour innocent</a:t>
            </a:r>
            <a:r>
              <a:rPr lang="fr-FR" sz="2400" i="1" dirty="0">
                <a:solidFill>
                  <a:srgbClr val="FFFFFF"/>
                </a:solidFill>
                <a:effectLst>
                  <a:glow rad="228600">
                    <a:srgbClr val="000000">
                      <a:satMod val="175000"/>
                      <a:alpha val="40000"/>
                    </a:srgbClr>
                  </a:glow>
                </a:effectLst>
              </a:rPr>
              <a:t> </a:t>
            </a:r>
            <a:endParaRPr lang="nl-BE" sz="2400" dirty="0">
              <a:solidFill>
                <a:srgbClr val="FFFFFF"/>
              </a:solidFill>
              <a:effectLst>
                <a:glow rad="228600">
                  <a:srgbClr val="000000">
                    <a:satMod val="175000"/>
                    <a:alpha val="40000"/>
                  </a:srgbClr>
                </a:glow>
              </a:effectLst>
            </a:endParaRPr>
          </a:p>
        </p:txBody>
      </p:sp>
    </p:spTree>
    <p:extLst>
      <p:ext uri="{BB962C8B-B14F-4D97-AF65-F5344CB8AC3E}">
        <p14:creationId xmlns:p14="http://schemas.microsoft.com/office/powerpoint/2010/main" val="21478633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609600" y="476672"/>
            <a:ext cx="10867697" cy="4339650"/>
          </a:xfrm>
          <a:prstGeom prst="rect">
            <a:avLst/>
          </a:prstGeom>
        </p:spPr>
        <p:txBody>
          <a:bodyPr wrap="square">
            <a:spAutoFit/>
          </a:bodyPr>
          <a:lstStyle/>
          <a:p>
            <a:pPr algn="ctr" fontAlgn="base">
              <a:spcBef>
                <a:spcPct val="0"/>
              </a:spcBef>
              <a:spcAft>
                <a:spcPct val="0"/>
              </a:spcAft>
              <a:defRPr/>
            </a:pPr>
            <a:r>
              <a:rPr lang="fr-FR" sz="4000" dirty="0">
                <a:solidFill>
                  <a:srgbClr val="FFFFFF"/>
                </a:solidFill>
                <a:latin typeface="Arial" pitchFamily="34" charset="0"/>
                <a:cs typeface="Arial" pitchFamily="34" charset="0"/>
              </a:rPr>
              <a:t>2 Pierre 3:9</a:t>
            </a:r>
          </a:p>
          <a:p>
            <a:pPr algn="ctr" fontAlgn="base">
              <a:spcBef>
                <a:spcPct val="0"/>
              </a:spcBef>
              <a:spcAft>
                <a:spcPct val="0"/>
              </a:spcAft>
              <a:defRPr/>
            </a:pPr>
            <a:endParaRPr lang="fr-FR" sz="1600" i="1" dirty="0">
              <a:solidFill>
                <a:srgbClr val="FFFFFF"/>
              </a:solidFill>
            </a:endParaRPr>
          </a:p>
          <a:p>
            <a:pPr algn="ct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Le Seigneur …</a:t>
            </a:r>
          </a:p>
          <a:p>
            <a:pPr algn="ct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use de patience envers vous, </a:t>
            </a:r>
            <a:endPar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ne </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voulant pas qu’aucun périsse, </a:t>
            </a:r>
            <a:endPar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mais </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voulant que </a:t>
            </a:r>
          </a:p>
          <a:p>
            <a:pPr algn="ct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tous arrivent à la repentance.</a:t>
            </a:r>
            <a:r>
              <a:rPr lang="fr-FR" sz="24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752814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68165" y="2932083"/>
            <a:ext cx="11803117"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2:22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Voici, je vais la jeter sur un lit, et envoyer une grande tribulation à ceux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commettent adultère avec elle, à moins qu’ils ne se repentent de leurs œuvres.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945118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189186" y="2921573"/>
            <a:ext cx="11698013"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2:23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Toutes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Églises connaîtront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suis celui qui sonde les reins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cœurs, et je vous rendrai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à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chacun selon vos œuvres.</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9302192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62759" y="404665"/>
            <a:ext cx="11645462" cy="2308324"/>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Jérémie </a:t>
            </a:r>
            <a:r>
              <a:rPr lang="fr-FR" sz="4000" dirty="0" smtClean="0">
                <a:solidFill>
                  <a:srgbClr val="FFFFFF"/>
                </a:solidFill>
                <a:effectLst>
                  <a:glow rad="228600">
                    <a:srgbClr val="000000">
                      <a:satMod val="175000"/>
                      <a:alpha val="40000"/>
                    </a:srgbClr>
                  </a:glow>
                </a:effectLst>
                <a:latin typeface="Arial" pitchFamily="34" charset="0"/>
                <a:cs typeface="Arial" pitchFamily="34" charset="0"/>
              </a:rPr>
              <a:t>11:20</a:t>
            </a:r>
            <a:endParaRPr lang="fr-FR" sz="4000" dirty="0">
              <a:solidFill>
                <a:srgbClr val="FFFFFF"/>
              </a:solidFill>
              <a:effectLst>
                <a:glow rad="228600">
                  <a:srgbClr val="000000">
                    <a:satMod val="175000"/>
                    <a:alpha val="40000"/>
                  </a:srgbClr>
                </a:glow>
              </a:effectLst>
              <a:latin typeface="Arial" pitchFamily="34" charset="0"/>
              <a:cs typeface="Arial" pitchFamily="34" charset="0"/>
            </a:endParaRPr>
          </a:p>
          <a:p>
            <a:pPr algn="ctr" fontAlgn="base">
              <a:spcBef>
                <a:spcPct val="0"/>
              </a:spcBef>
              <a:spcAft>
                <a:spcPct val="0"/>
              </a:spcAft>
              <a:defRPr/>
            </a:pPr>
            <a:endParaRPr lang="fr-FR" sz="1600" i="1" dirty="0">
              <a:solidFill>
                <a:srgbClr val="FFFFFF"/>
              </a:solidFill>
              <a:effectLst>
                <a:glow rad="228600">
                  <a:srgbClr val="000000">
                    <a:satMod val="175000"/>
                    <a:alpha val="40000"/>
                  </a:srgbClr>
                </a:glow>
              </a:effectLst>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L’Éternel des armées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est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un juste juge,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 sonde les reins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cœurs.</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8539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991544" y="2132856"/>
            <a:ext cx="8204448" cy="1143000"/>
          </a:xfrm>
        </p:spPr>
        <p:txBody>
          <a:bodyPr/>
          <a:lstStyle/>
          <a:p>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Actes 19:12</a:t>
            </a:r>
            <a:b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au point qu’on appliquait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sur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les malades des linges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ou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des mouchoirs qui avaient touché son corps,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et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les maladies les quittaient, </a:t>
            </a: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r>
            <a:b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br>
            <a:r>
              <a:rPr lang="fr-FR"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et </a:t>
            </a:r>
            <a:r>
              <a:rPr lang="fr-FR"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les esprits malins sortaient. </a:t>
            </a:r>
            <a:endParaRPr lang="en-GB"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566467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Rechthoek 1"/>
          <p:cNvSpPr/>
          <p:nvPr/>
        </p:nvSpPr>
        <p:spPr>
          <a:xfrm>
            <a:off x="231226" y="2003802"/>
            <a:ext cx="11655973" cy="2308324"/>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Jérémie 20:12</a:t>
            </a:r>
          </a:p>
          <a:p>
            <a:pPr algn="ctr" fontAlgn="base">
              <a:spcBef>
                <a:spcPct val="0"/>
              </a:spcBef>
              <a:spcAft>
                <a:spcPct val="0"/>
              </a:spcAft>
              <a:defRPr/>
            </a:pPr>
            <a:endParaRPr lang="fr-FR" sz="1600" i="1" dirty="0">
              <a:solidFill>
                <a:srgbClr val="FFFFFF"/>
              </a:solidFill>
              <a:effectLst>
                <a:glow rad="228600">
                  <a:srgbClr val="000000">
                    <a:satMod val="175000"/>
                    <a:alpha val="40000"/>
                  </a:srgbClr>
                </a:glow>
              </a:effectLst>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L’Éternel des armées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éprouve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 juste,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Il pénètre les reins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cœurs.</a:t>
            </a: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40431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1769852" y="1196753"/>
            <a:ext cx="8713788" cy="4340225"/>
          </a:xfrm>
          <a:prstGeom prst="rect">
            <a:avLst/>
          </a:prstGeom>
        </p:spPr>
        <p:txBody>
          <a:bodyPr>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Jérémie 17:10</a:t>
            </a:r>
          </a:p>
          <a:p>
            <a:pPr algn="ctr" fontAlgn="base">
              <a:spcBef>
                <a:spcPct val="0"/>
              </a:spcBef>
              <a:spcAft>
                <a:spcPct val="0"/>
              </a:spcAft>
              <a:defRPr/>
            </a:pPr>
            <a:endParaRPr lang="fr-FR" sz="1600" i="1" dirty="0">
              <a:solidFill>
                <a:srgbClr val="FFFFFF"/>
              </a:solidFill>
              <a:effectLst>
                <a:glow rad="228600">
                  <a:srgbClr val="000000">
                    <a:satMod val="175000"/>
                    <a:alpha val="40000"/>
                  </a:srgbClr>
                </a:glow>
              </a:effectLst>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Moi, l’Éternel, j’éprouve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 cœur, je sonde les reins, Pour rendre à chacun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selon ses voies,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Selon le fruit de ses œuvres.</a:t>
            </a:r>
            <a:r>
              <a:rPr lang="fr-FR" sz="4400" b="1" dirty="0">
                <a:solidFill>
                  <a:srgbClr val="000000"/>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365788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3000" b="-33000"/>
          </a:stretch>
        </a:blipFill>
        <a:effectLst/>
      </p:bgPr>
    </p:bg>
    <p:spTree>
      <p:nvGrpSpPr>
        <p:cNvPr id="1" name=""/>
        <p:cNvGrpSpPr/>
        <p:nvPr/>
      </p:nvGrpSpPr>
      <p:grpSpPr>
        <a:xfrm>
          <a:off x="0" y="0"/>
          <a:ext cx="0" cy="0"/>
          <a:chOff x="0" y="0"/>
          <a:chExt cx="0" cy="0"/>
        </a:xfrm>
      </p:grpSpPr>
      <p:sp>
        <p:nvSpPr>
          <p:cNvPr id="2" name="Rechthoek 1"/>
          <p:cNvSpPr/>
          <p:nvPr/>
        </p:nvSpPr>
        <p:spPr>
          <a:xfrm>
            <a:off x="1774825" y="2204864"/>
            <a:ext cx="8713788" cy="4339650"/>
          </a:xfrm>
          <a:prstGeom prst="rect">
            <a:avLst/>
          </a:prstGeom>
        </p:spPr>
        <p:txBody>
          <a:bodyPr>
            <a:spAutoFit/>
          </a:bodyPr>
          <a:lstStyle/>
          <a:p>
            <a:pPr lvl="0"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22:12</a:t>
            </a:r>
          </a:p>
          <a:p>
            <a:pPr lvl="0" fontAlgn="base">
              <a:spcBef>
                <a:spcPct val="0"/>
              </a:spcBef>
              <a:spcAft>
                <a:spcPct val="0"/>
              </a:spcAft>
              <a:defRPr/>
            </a:pPr>
            <a:endParaRPr lang="fr-FR" sz="1600" i="1" dirty="0">
              <a:solidFill>
                <a:srgbClr val="FFFFFF"/>
              </a:solidFill>
              <a:effectLst>
                <a:glow rad="228600">
                  <a:srgbClr val="000000">
                    <a:satMod val="175000"/>
                    <a:alpha val="40000"/>
                  </a:srgbClr>
                </a:glow>
              </a:effectLst>
            </a:endParaRPr>
          </a:p>
          <a:p>
            <a:pPr lvl="0"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Voici, je viens bientôt, </a:t>
            </a:r>
          </a:p>
          <a:p>
            <a:pPr lvl="0"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ma rétribution est avec moi, pour rendre à chacun selon ce qu’est son œuvre.</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fontAlgn="base">
              <a:spcBef>
                <a:spcPct val="0"/>
              </a:spcBef>
              <a:spcAft>
                <a:spcPct val="0"/>
              </a:spcAft>
              <a:defRPr/>
            </a:pPr>
            <a:r>
              <a:rPr lang="fr-FR" sz="4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403121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672662" y="3350491"/>
            <a:ext cx="11592910" cy="2985433"/>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2:26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À celui qui vaincra,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qui gardera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jusqu’à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la fin mes œuvres,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je donnerai autorité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sur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nations.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634840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220718" y="2930078"/>
            <a:ext cx="11676993" cy="3662541"/>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2:27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Il les paîtra avec une verge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de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fer, </a:t>
            </a:r>
            <a:endPar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comme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on brise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les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vases d’argile, </a:t>
            </a: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ainsi que moi-même j’en ai reçu le pouvoir de mon Père. </a:t>
            </a:r>
            <a:r>
              <a:rPr lang="fr-FR" sz="4400" i="1" dirty="0">
                <a:solidFill>
                  <a:srgbClr val="000000"/>
                </a:solidFill>
              </a:rPr>
              <a:t>  </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5047988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Rechthoek 1"/>
          <p:cNvSpPr/>
          <p:nvPr/>
        </p:nvSpPr>
        <p:spPr>
          <a:xfrm>
            <a:off x="388882" y="4878987"/>
            <a:ext cx="11403725" cy="1631216"/>
          </a:xfrm>
          <a:prstGeom prst="rect">
            <a:avLst/>
          </a:prstGeom>
        </p:spPr>
        <p:txBody>
          <a:bodyPr wrap="square">
            <a:spAutoFit/>
          </a:bodyPr>
          <a:lstStyle/>
          <a:p>
            <a:pPr algn="ctr" fontAlgn="base">
              <a:spcBef>
                <a:spcPct val="0"/>
              </a:spcBef>
              <a:spcAft>
                <a:spcPct val="0"/>
              </a:spcAft>
              <a:defRPr/>
            </a:pPr>
            <a:r>
              <a:rPr lang="fr-FR" sz="4000" dirty="0">
                <a:solidFill>
                  <a:srgbClr val="FFFFFF"/>
                </a:solidFill>
                <a:effectLst>
                  <a:glow rad="228600">
                    <a:srgbClr val="000000">
                      <a:satMod val="175000"/>
                      <a:alpha val="40000"/>
                    </a:srgbClr>
                  </a:glow>
                </a:effectLst>
                <a:latin typeface="Arial" pitchFamily="34" charset="0"/>
                <a:cs typeface="Arial" pitchFamily="34" charset="0"/>
              </a:rPr>
              <a:t>Apocalypse 2:28 </a:t>
            </a:r>
          </a:p>
          <a:p>
            <a:pPr algn="ctr" fontAlgn="base">
              <a:spcBef>
                <a:spcPct val="0"/>
              </a:spcBef>
              <a:spcAft>
                <a:spcPct val="0"/>
              </a:spcAft>
              <a:defRPr/>
            </a:pPr>
            <a:endParaRPr lang="fr-FR" sz="16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Et je lui donnerai </a:t>
            </a:r>
            <a:r>
              <a:rPr lang="fr-FR" sz="4400" b="1" dirty="0" smtClean="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l’étoile </a:t>
            </a:r>
            <a:r>
              <a:rPr lang="fr-FR" sz="4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du matin.</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4030907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hthoek 2"/>
          <p:cNvSpPr/>
          <p:nvPr/>
        </p:nvSpPr>
        <p:spPr>
          <a:xfrm>
            <a:off x="294289" y="4176605"/>
            <a:ext cx="11645462" cy="2308324"/>
          </a:xfrm>
          <a:prstGeom prst="rect">
            <a:avLst/>
          </a:prstGeom>
        </p:spPr>
        <p:txBody>
          <a:bodyPr wrap="square">
            <a:spAutoFit/>
          </a:bodyPr>
          <a:lstStyle/>
          <a:p>
            <a:pPr algn="ctr" fontAlgn="base">
              <a:spcBef>
                <a:spcPct val="0"/>
              </a:spcBef>
              <a:spcAft>
                <a:spcPct val="0"/>
              </a:spcAft>
              <a:defRPr/>
            </a:pPr>
            <a:r>
              <a:rPr lang="fr-FR" sz="4000" dirty="0" smtClean="0">
                <a:solidFill>
                  <a:srgbClr val="FFFFFF"/>
                </a:solidFill>
                <a:effectLst>
                  <a:glow rad="228600">
                    <a:srgbClr val="000000">
                      <a:alpha val="40000"/>
                    </a:srgbClr>
                  </a:glow>
                </a:effectLst>
                <a:latin typeface="Arial" pitchFamily="34" charset="0"/>
                <a:cs typeface="Arial" pitchFamily="34" charset="0"/>
              </a:rPr>
              <a:t>Luc 19:17</a:t>
            </a:r>
            <a:endParaRPr lang="fr-FR" sz="4000" dirty="0">
              <a:solidFill>
                <a:srgbClr val="FFFFFF"/>
              </a:solidFill>
              <a:effectLst>
                <a:glow rad="228600">
                  <a:srgbClr val="000000">
                    <a:alpha val="40000"/>
                  </a:srgbClr>
                </a:glow>
              </a:effectLst>
              <a:latin typeface="Arial" pitchFamily="34" charset="0"/>
              <a:cs typeface="Arial" pitchFamily="34" charset="0"/>
            </a:endParaRPr>
          </a:p>
          <a:p>
            <a:pPr algn="ctr" fontAlgn="base">
              <a:spcBef>
                <a:spcPct val="0"/>
              </a:spcBef>
              <a:spcAft>
                <a:spcPct val="0"/>
              </a:spcAft>
              <a:defRPr/>
            </a:pPr>
            <a:endParaRPr lang="fr-FR" sz="1600" b="1" dirty="0">
              <a:solidFill>
                <a:srgbClr val="FFFFFF"/>
              </a:solidFill>
              <a:effectLst>
                <a:glow rad="228600">
                  <a:srgbClr val="000000">
                    <a:alpha val="40000"/>
                  </a:srgbClr>
                </a:glow>
                <a:outerShdw blurRad="38100" dist="38100" dir="2700000" algn="tl">
                  <a:srgbClr val="000000">
                    <a:alpha val="43137"/>
                  </a:srgbClr>
                </a:outerShdw>
              </a:effectLst>
              <a:latin typeface="Arial" pitchFamily="34" charset="0"/>
              <a:cs typeface="Arial" pitchFamily="34" charset="0"/>
            </a:endParaRPr>
          </a:p>
          <a:p>
            <a:pPr algn="ctr" fontAlgn="base">
              <a:spcBef>
                <a:spcPct val="0"/>
              </a:spcBef>
              <a:spcAft>
                <a:spcPct val="0"/>
              </a:spcAft>
              <a:defRPr/>
            </a:pPr>
            <a:r>
              <a:rPr lang="fr-FR" sz="4400" b="1" dirty="0" smtClean="0">
                <a:solidFill>
                  <a:srgbClr val="FFFFFF"/>
                </a:solidFill>
                <a:effectLst>
                  <a:glow rad="228600">
                    <a:srgbClr val="000000">
                      <a:alpha val="40000"/>
                    </a:srgbClr>
                  </a:glow>
                  <a:outerShdw blurRad="38100" dist="38100" dir="2700000" algn="tl">
                    <a:srgbClr val="000000">
                      <a:alpha val="43137"/>
                    </a:srgbClr>
                  </a:outerShdw>
                </a:effectLst>
                <a:latin typeface="Arial" pitchFamily="34" charset="0"/>
                <a:cs typeface="Arial" pitchFamily="34" charset="0"/>
              </a:rPr>
              <a:t>Parce </a:t>
            </a:r>
            <a:r>
              <a:rPr lang="fr-FR" sz="4400" b="1" dirty="0">
                <a:solidFill>
                  <a:srgbClr val="FFFFFF"/>
                </a:solidFill>
                <a:effectLst>
                  <a:glow rad="228600">
                    <a:srgbClr val="000000">
                      <a:alpha val="40000"/>
                    </a:srgbClr>
                  </a:glow>
                  <a:outerShdw blurRad="38100" dist="38100" dir="2700000" algn="tl">
                    <a:srgbClr val="000000">
                      <a:alpha val="43137"/>
                    </a:srgbClr>
                  </a:outerShdw>
                </a:effectLst>
                <a:latin typeface="Arial" pitchFamily="34" charset="0"/>
                <a:cs typeface="Arial" pitchFamily="34" charset="0"/>
              </a:rPr>
              <a:t>que tu as été fidèle en peu de chose, reçois le gouvernement de dix villes. </a:t>
            </a:r>
            <a:r>
              <a:rPr lang="fr-FR" sz="2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rPr>
              <a:t> </a:t>
            </a:r>
            <a:endParaRPr lang="nl-BE" sz="2400" b="1" dirty="0">
              <a:solidFill>
                <a:srgbClr val="FFFFFF"/>
              </a:solidFill>
              <a:effectLst>
                <a:glow rad="228600">
                  <a:srgbClr val="000000">
                    <a:satMod val="175000"/>
                    <a:alpha val="40000"/>
                  </a:srgb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658597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388883" y="272957"/>
            <a:ext cx="11466786" cy="5047536"/>
          </a:xfrm>
          <a:prstGeom prst="rect">
            <a:avLst/>
          </a:prstGeom>
        </p:spPr>
        <p:txBody>
          <a:bodyPr wrap="square">
            <a:spAutoFit/>
          </a:bodyPr>
          <a:lstStyle/>
          <a:p>
            <a:pPr algn="ctr"/>
            <a:r>
              <a:rPr lang="fr-FR" sz="4000" dirty="0" smtClean="0">
                <a:solidFill>
                  <a:schemeClr val="bg1"/>
                </a:solidFill>
                <a:latin typeface="Arial" panose="020B0604020202020204" pitchFamily="34" charset="0"/>
                <a:ea typeface="Times New Roman" panose="02020603050405020304" pitchFamily="18" charset="0"/>
              </a:rPr>
              <a:t>Matthieu 19:28 </a:t>
            </a:r>
            <a:endParaRPr lang="fr-FR" sz="4000" i="1" dirty="0" smtClean="0">
              <a:solidFill>
                <a:schemeClr val="bg1"/>
              </a:solidFill>
              <a:latin typeface="Arial" panose="020B0604020202020204" pitchFamily="34" charset="0"/>
              <a:ea typeface="Times New Roman" panose="02020603050405020304" pitchFamily="18" charset="0"/>
            </a:endParaRPr>
          </a:p>
          <a:p>
            <a:pPr algn="ctr"/>
            <a:endParaRPr lang="fr-FR" sz="1000" i="1" dirty="0">
              <a:solidFill>
                <a:schemeClr val="bg1"/>
              </a:solidFill>
              <a:latin typeface="Arial" panose="020B0604020202020204" pitchFamily="34" charset="0"/>
              <a:ea typeface="Times New Roman" panose="02020603050405020304" pitchFamily="18" charset="0"/>
            </a:endParaRPr>
          </a:p>
          <a:p>
            <a:pPr algn="ctr"/>
            <a:r>
              <a:rPr lang="fr-FR" sz="4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rPr>
              <a:t>Je </a:t>
            </a:r>
            <a:r>
              <a:rPr lang="fr-FR" sz="4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Times New Roman" panose="02020603050405020304" pitchFamily="18" charset="0"/>
              </a:rPr>
              <a:t>vous le dis en vérité, quand le Fils de l’homme, au renouvellement de toutes choses, sera assis sur le trône de sa gloire, vous qui m’avez suivi, vous serez de même assis sur douze trônes, et vous jugerez les douze tribus d’Israël.</a:t>
            </a:r>
            <a:r>
              <a:rPr lang="fr-FR" sz="4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nl-BE"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0303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315311" y="865555"/>
            <a:ext cx="11540358" cy="5139869"/>
          </a:xfrm>
          <a:prstGeom prst="rect">
            <a:avLst/>
          </a:prstGeom>
        </p:spPr>
        <p:txBody>
          <a:bodyPr wrap="square">
            <a:spAutoFit/>
          </a:bodyPr>
          <a:lstStyle/>
          <a:p>
            <a:pPr algn="ctr" fontAlgn="base">
              <a:spcBef>
                <a:spcPct val="0"/>
              </a:spcBef>
              <a:spcAft>
                <a:spcPct val="0"/>
              </a:spcAft>
              <a:defRPr/>
            </a:pPr>
            <a:r>
              <a:rPr lang="fr-FR" sz="48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1 Corinthiens 6:2-3</a:t>
            </a:r>
          </a:p>
          <a:p>
            <a:pPr algn="ctr" fontAlgn="base">
              <a:spcBef>
                <a:spcPct val="0"/>
              </a:spcBef>
              <a:spcAft>
                <a:spcPct val="0"/>
              </a:spcAft>
              <a:defRPr/>
            </a:pPr>
            <a:endParaRPr lang="fr-FR" sz="1000" b="1" i="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endParaRPr>
          </a:p>
          <a:p>
            <a:pPr algn="ctr" fontAlgn="base">
              <a:spcBef>
                <a:spcPct val="0"/>
              </a:spcBef>
              <a:spcAft>
                <a:spcPct val="0"/>
              </a:spcAft>
              <a:defRPr/>
            </a:pPr>
            <a:r>
              <a:rPr lang="fr-FR" sz="54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Ne savez-vous pas </a:t>
            </a:r>
          </a:p>
          <a:p>
            <a:pPr algn="ctr" fontAlgn="base">
              <a:spcBef>
                <a:spcPct val="0"/>
              </a:spcBef>
              <a:spcAft>
                <a:spcPct val="0"/>
              </a:spcAft>
              <a:defRPr/>
            </a:pPr>
            <a:r>
              <a:rPr lang="fr-FR" sz="54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que les saints jugeront le monde ? … </a:t>
            </a:r>
          </a:p>
          <a:p>
            <a:pPr algn="ctr" fontAlgn="base">
              <a:spcBef>
                <a:spcPct val="0"/>
              </a:spcBef>
              <a:spcAft>
                <a:spcPct val="0"/>
              </a:spcAft>
              <a:defRPr/>
            </a:pPr>
            <a:r>
              <a:rPr lang="fr-FR" sz="54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Ne savez-vous pas </a:t>
            </a:r>
            <a:endParaRPr lang="fr-FR" sz="5400" b="1" dirty="0" smtClean="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endParaRPr>
          </a:p>
          <a:p>
            <a:pPr algn="ctr" fontAlgn="base">
              <a:spcBef>
                <a:spcPct val="0"/>
              </a:spcBef>
              <a:spcAft>
                <a:spcPct val="0"/>
              </a:spcAft>
              <a:defRPr/>
            </a:pPr>
            <a:r>
              <a:rPr lang="fr-FR" sz="5400" b="1" dirty="0" smtClean="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que </a:t>
            </a:r>
            <a:r>
              <a:rPr lang="fr-FR" sz="54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nous jugerons </a:t>
            </a:r>
            <a:r>
              <a:rPr lang="fr-FR" sz="5400" b="1" dirty="0" smtClean="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les </a:t>
            </a:r>
            <a:r>
              <a:rPr lang="fr-FR" sz="54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rPr>
              <a:t>anges ?</a:t>
            </a:r>
            <a:endParaRPr lang="nl-BE" sz="3200" b="1" dirty="0">
              <a:ln w="12700">
                <a:solidFill>
                  <a:srgbClr val="000000">
                    <a:satMod val="155000"/>
                  </a:srgbClr>
                </a:solidFill>
                <a:prstDash val="solid"/>
              </a:ln>
              <a:solidFill>
                <a:srgbClr val="C00000"/>
              </a:solidFill>
              <a:effectLst>
                <a:outerShdw blurRad="41275" dist="20320" dir="1800000" algn="tl" rotWithShape="0">
                  <a:srgbClr val="000000">
                    <a:alpha val="40000"/>
                  </a:srgbClr>
                </a:outerShdw>
              </a:effectLst>
              <a:latin typeface="Arial" pitchFamily="34" charset="0"/>
              <a:cs typeface="Arial" pitchFamily="34" charset="0"/>
            </a:endParaRPr>
          </a:p>
        </p:txBody>
      </p:sp>
    </p:spTree>
    <p:extLst>
      <p:ext uri="{BB962C8B-B14F-4D97-AF65-F5344CB8AC3E}">
        <p14:creationId xmlns:p14="http://schemas.microsoft.com/office/powerpoint/2010/main" val="25708243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Rechthoek 1"/>
          <p:cNvSpPr/>
          <p:nvPr/>
        </p:nvSpPr>
        <p:spPr>
          <a:xfrm>
            <a:off x="220717" y="188913"/>
            <a:ext cx="11708524" cy="6370975"/>
          </a:xfrm>
          <a:prstGeom prst="rect">
            <a:avLst/>
          </a:prstGeom>
        </p:spPr>
        <p:txBody>
          <a:bodyPr wrap="square">
            <a:spAutoFit/>
          </a:bodyPr>
          <a:lstStyle/>
          <a:p>
            <a:pPr algn="ctr" fontAlgn="base">
              <a:spcBef>
                <a:spcPct val="0"/>
              </a:spcBef>
              <a:spcAft>
                <a:spcPct val="0"/>
              </a:spcAft>
              <a:defRPr/>
            </a:pPr>
            <a:r>
              <a:rPr lang="fr-FR" sz="3600" dirty="0">
                <a:solidFill>
                  <a:srgbClr val="FFFFFF"/>
                </a:solidFill>
                <a:effectLst>
                  <a:glow rad="228600">
                    <a:srgbClr val="000000">
                      <a:satMod val="175000"/>
                      <a:alpha val="40000"/>
                    </a:srgbClr>
                  </a:glow>
                </a:effectLst>
                <a:latin typeface="Arial" pitchFamily="34" charset="0"/>
                <a:cs typeface="Arial" pitchFamily="34" charset="0"/>
              </a:rPr>
              <a:t>Apocalypse 20:4</a:t>
            </a:r>
          </a:p>
          <a:p>
            <a:pPr algn="ctr" fontAlgn="base">
              <a:spcBef>
                <a:spcPct val="0"/>
              </a:spcBef>
              <a:spcAft>
                <a:spcPct val="0"/>
              </a:spcAft>
              <a:defRPr/>
            </a:pPr>
            <a:endParaRPr lang="fr-FR" sz="800" i="1" dirty="0">
              <a:solidFill>
                <a:srgbClr val="FFFFFF"/>
              </a:solidFill>
              <a:effectLst>
                <a:glow rad="228600">
                  <a:srgbClr val="000000">
                    <a:satMod val="175000"/>
                    <a:alpha val="40000"/>
                  </a:srgbClr>
                </a:glow>
              </a:effectLst>
            </a:endParaRPr>
          </a:p>
          <a:p>
            <a:pPr algn="ctr" fontAlgn="base">
              <a:spcBef>
                <a:spcPct val="0"/>
              </a:spcBef>
              <a:spcAft>
                <a:spcPct val="0"/>
              </a:spcAft>
              <a:defRPr/>
            </a:pP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Je vis des trônes ; et à ceux qui s’y assirent </a:t>
            </a:r>
            <a:endPar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endParaRPr>
          </a:p>
          <a:p>
            <a:pPr algn="ctr" fontAlgn="base">
              <a:spcBef>
                <a:spcPct val="0"/>
              </a:spcBef>
              <a:spcAft>
                <a:spcPct val="0"/>
              </a:spcAft>
              <a:defRPr/>
            </a:pP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fut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donné le pouvoir de juger. </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Et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je vis les âmes de ceux qui avaient été décapités à cause </a:t>
            </a:r>
            <a:endPar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endParaRPr>
          </a:p>
          <a:p>
            <a:pPr algn="ctr" fontAlgn="base">
              <a:spcBef>
                <a:spcPct val="0"/>
              </a:spcBef>
              <a:spcAft>
                <a:spcPct val="0"/>
              </a:spcAft>
              <a:defRPr/>
            </a:pP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du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témoignage de Jésus et à cause de la parole de Dieu, et de ceux </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qui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n’avaient pas adoré </a:t>
            </a:r>
            <a:endPar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endParaRPr>
          </a:p>
          <a:p>
            <a:pPr algn="ctr" fontAlgn="base">
              <a:spcBef>
                <a:spcPct val="0"/>
              </a:spcBef>
              <a:spcAft>
                <a:spcPct val="0"/>
              </a:spcAft>
              <a:defRPr/>
            </a:pP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la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bête ni son image, </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et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qui n’avaient pas reçu la marque sur leur front </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et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sur leur main. Ils revinrent à la vie, </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et </a:t>
            </a:r>
            <a:r>
              <a:rPr lang="fr-FR" sz="4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ils régnèrent avec Christ pendant mille ans</a:t>
            </a:r>
            <a:r>
              <a:rPr lang="fr-FR" sz="40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a:t>
            </a:r>
            <a:r>
              <a:rPr lang="fr-FR" sz="2400" b="1" dirty="0">
                <a:solidFill>
                  <a:srgbClr val="000000"/>
                </a:solidFill>
                <a:effectLst>
                  <a:outerShdw blurRad="38100" dist="38100" dir="2700000" algn="tl">
                    <a:srgbClr val="000000">
                      <a:alpha val="43137"/>
                    </a:srgbClr>
                  </a:outerShdw>
                </a:effectLst>
                <a:latin typeface="Arial" pitchFamily="34" charset="0"/>
                <a:cs typeface="Arial" pitchFamily="34" charset="0"/>
              </a:rPr>
              <a:t> </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5908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648607" y="2819400"/>
            <a:ext cx="9543393" cy="1143000"/>
          </a:xfrm>
        </p:spPr>
        <p:txBody>
          <a:bodyPr/>
          <a:lstStyle/>
          <a:p>
            <a:r>
              <a:rPr lang="fr-BE" altLang="nl-BE" sz="4000" dirty="0">
                <a:solidFill>
                  <a:schemeClr val="bg1"/>
                </a:solidFill>
                <a:latin typeface="Arial" charset="0"/>
                <a:cs typeface="Arial" charset="0"/>
              </a:rPr>
              <a:t>Actes 20:28</a:t>
            </a:r>
            <a:r>
              <a:rPr lang="fr-BE" altLang="nl-BE" sz="4000" b="1" dirty="0">
                <a:solidFill>
                  <a:schemeClr val="bg1"/>
                </a:solidFill>
                <a:effectLst>
                  <a:outerShdw blurRad="38100" dist="38100" dir="2700000" algn="tl">
                    <a:srgbClr val="C0C0C0"/>
                  </a:outerShdw>
                </a:effectLst>
                <a:latin typeface="Arial" charset="0"/>
                <a:cs typeface="Arial" charset="0"/>
              </a:rPr>
              <a:t> </a:t>
            </a:r>
            <a:br>
              <a:rPr lang="fr-BE" altLang="nl-BE" sz="4000" b="1" dirty="0">
                <a:solidFill>
                  <a:schemeClr val="bg1"/>
                </a:solidFill>
                <a:effectLst>
                  <a:outerShdw blurRad="38100" dist="38100" dir="2700000" algn="tl">
                    <a:srgbClr val="C0C0C0"/>
                  </a:outerShdw>
                </a:effectLst>
                <a:latin typeface="Arial" charset="0"/>
                <a:cs typeface="Arial" charset="0"/>
              </a:rPr>
            </a:br>
            <a:r>
              <a:rPr lang="fr-BE" altLang="nl-BE" sz="1100" b="1" dirty="0">
                <a:solidFill>
                  <a:schemeClr val="bg1"/>
                </a:solidFill>
                <a:effectLst>
                  <a:outerShdw blurRad="38100" dist="38100" dir="2700000" algn="tl">
                    <a:srgbClr val="C0C0C0"/>
                  </a:outerShdw>
                </a:effectLst>
                <a:latin typeface="Arial" charset="0"/>
                <a:cs typeface="Arial" charset="0"/>
              </a:rPr>
              <a:t/>
            </a:r>
            <a:br>
              <a:rPr lang="fr-BE" altLang="nl-BE" sz="1100" b="1" dirty="0">
                <a:solidFill>
                  <a:schemeClr val="bg1"/>
                </a:solidFill>
                <a:effectLst>
                  <a:outerShdw blurRad="38100" dist="38100" dir="2700000" algn="tl">
                    <a:srgbClr val="C0C0C0"/>
                  </a:outerShdw>
                </a:effectLst>
                <a:latin typeface="Arial" charset="0"/>
                <a:cs typeface="Arial" charset="0"/>
              </a:rPr>
            </a:br>
            <a:r>
              <a:rPr lang="fr-BE" altLang="nl-BE" b="1" dirty="0">
                <a:solidFill>
                  <a:schemeClr val="bg1"/>
                </a:solidFill>
                <a:effectLst>
                  <a:outerShdw blurRad="38100" dist="38100" dir="2700000" algn="tl">
                    <a:srgbClr val="C0C0C0"/>
                  </a:outerShdw>
                </a:effectLst>
                <a:latin typeface="Arial" charset="0"/>
                <a:cs typeface="Arial" charset="0"/>
              </a:rPr>
              <a:t>Prenez donc garde </a:t>
            </a:r>
            <a:r>
              <a:rPr lang="fr-BE" altLang="nl-BE" b="1" dirty="0" smtClean="0">
                <a:solidFill>
                  <a:schemeClr val="bg1"/>
                </a:solidFill>
                <a:effectLst>
                  <a:outerShdw blurRad="38100" dist="38100" dir="2700000" algn="tl">
                    <a:srgbClr val="C0C0C0"/>
                  </a:outerShdw>
                </a:effectLst>
                <a:latin typeface="Arial" charset="0"/>
                <a:cs typeface="Arial" charset="0"/>
              </a:rPr>
              <a:t>à </a:t>
            </a:r>
            <a:r>
              <a:rPr lang="fr-BE" altLang="nl-BE" b="1" dirty="0">
                <a:solidFill>
                  <a:schemeClr val="bg1"/>
                </a:solidFill>
                <a:effectLst>
                  <a:outerShdw blurRad="38100" dist="38100" dir="2700000" algn="tl">
                    <a:srgbClr val="C0C0C0"/>
                  </a:outerShdw>
                </a:effectLst>
                <a:latin typeface="Arial" charset="0"/>
                <a:cs typeface="Arial" charset="0"/>
              </a:rPr>
              <a:t>vous-mêmes, et à tout </a:t>
            </a:r>
            <a:r>
              <a:rPr lang="fr-BE" altLang="nl-BE" b="1" dirty="0" smtClean="0">
                <a:solidFill>
                  <a:schemeClr val="bg1"/>
                </a:solidFill>
                <a:effectLst>
                  <a:outerShdw blurRad="38100" dist="38100" dir="2700000" algn="tl">
                    <a:srgbClr val="C0C0C0"/>
                  </a:outerShdw>
                </a:effectLst>
                <a:latin typeface="Arial" charset="0"/>
                <a:cs typeface="Arial" charset="0"/>
              </a:rPr>
              <a:t>le </a:t>
            </a:r>
            <a:r>
              <a:rPr lang="fr-BE" altLang="nl-BE" b="1" dirty="0">
                <a:solidFill>
                  <a:schemeClr val="bg1"/>
                </a:solidFill>
                <a:effectLst>
                  <a:outerShdw blurRad="38100" dist="38100" dir="2700000" algn="tl">
                    <a:srgbClr val="C0C0C0"/>
                  </a:outerShdw>
                </a:effectLst>
                <a:latin typeface="Arial" charset="0"/>
                <a:cs typeface="Arial" charset="0"/>
              </a:rPr>
              <a:t>troupeau sur lequel </a:t>
            </a:r>
            <a:br>
              <a:rPr lang="fr-BE" altLang="nl-BE" b="1" dirty="0">
                <a:solidFill>
                  <a:schemeClr val="bg1"/>
                </a:solidFill>
                <a:effectLst>
                  <a:outerShdw blurRad="38100" dist="38100" dir="2700000" algn="tl">
                    <a:srgbClr val="C0C0C0"/>
                  </a:outerShdw>
                </a:effectLst>
                <a:latin typeface="Arial" charset="0"/>
                <a:cs typeface="Arial" charset="0"/>
              </a:rPr>
            </a:br>
            <a:r>
              <a:rPr lang="fr-BE" altLang="nl-BE" b="1" dirty="0">
                <a:solidFill>
                  <a:schemeClr val="bg1"/>
                </a:solidFill>
                <a:effectLst>
                  <a:outerShdw blurRad="38100" dist="38100" dir="2700000" algn="tl">
                    <a:srgbClr val="C0C0C0"/>
                  </a:outerShdw>
                </a:effectLst>
                <a:latin typeface="Arial" charset="0"/>
                <a:cs typeface="Arial" charset="0"/>
              </a:rPr>
              <a:t>le Saint-Esprit vous </a:t>
            </a:r>
            <a:r>
              <a:rPr lang="fr-BE" altLang="nl-BE" b="1" dirty="0" smtClean="0">
                <a:solidFill>
                  <a:schemeClr val="bg1"/>
                </a:solidFill>
                <a:effectLst>
                  <a:outerShdw blurRad="38100" dist="38100" dir="2700000" algn="tl">
                    <a:srgbClr val="C0C0C0"/>
                  </a:outerShdw>
                </a:effectLst>
                <a:latin typeface="Arial" charset="0"/>
                <a:cs typeface="Arial" charset="0"/>
              </a:rPr>
              <a:t>a </a:t>
            </a:r>
            <a:r>
              <a:rPr lang="fr-BE" altLang="nl-BE" b="1" dirty="0">
                <a:solidFill>
                  <a:schemeClr val="bg1"/>
                </a:solidFill>
                <a:effectLst>
                  <a:outerShdw blurRad="38100" dist="38100" dir="2700000" algn="tl">
                    <a:srgbClr val="C0C0C0"/>
                  </a:outerShdw>
                </a:effectLst>
                <a:latin typeface="Arial" charset="0"/>
                <a:cs typeface="Arial" charset="0"/>
              </a:rPr>
              <a:t>établis évêques, </a:t>
            </a:r>
            <a:r>
              <a:rPr lang="fr-BE" altLang="nl-BE" b="1" dirty="0" smtClean="0">
                <a:solidFill>
                  <a:schemeClr val="bg1"/>
                </a:solidFill>
                <a:effectLst>
                  <a:outerShdw blurRad="38100" dist="38100" dir="2700000" algn="tl">
                    <a:srgbClr val="C0C0C0"/>
                  </a:outerShdw>
                </a:effectLst>
                <a:latin typeface="Arial" charset="0"/>
                <a:cs typeface="Arial" charset="0"/>
              </a:rPr>
              <a:t>pour </a:t>
            </a:r>
            <a:r>
              <a:rPr lang="fr-BE" altLang="nl-BE" b="1" dirty="0">
                <a:solidFill>
                  <a:schemeClr val="bg1"/>
                </a:solidFill>
                <a:effectLst>
                  <a:outerShdw blurRad="38100" dist="38100" dir="2700000" algn="tl">
                    <a:srgbClr val="C0C0C0"/>
                  </a:outerShdw>
                </a:effectLst>
                <a:latin typeface="Arial" charset="0"/>
                <a:cs typeface="Arial" charset="0"/>
              </a:rPr>
              <a:t>paître l’Eglise </a:t>
            </a:r>
            <a:br>
              <a:rPr lang="fr-BE" altLang="nl-BE" b="1" dirty="0">
                <a:solidFill>
                  <a:schemeClr val="bg1"/>
                </a:solidFill>
                <a:effectLst>
                  <a:outerShdw blurRad="38100" dist="38100" dir="2700000" algn="tl">
                    <a:srgbClr val="C0C0C0"/>
                  </a:outerShdw>
                </a:effectLst>
                <a:latin typeface="Arial" charset="0"/>
                <a:cs typeface="Arial" charset="0"/>
              </a:rPr>
            </a:br>
            <a:r>
              <a:rPr lang="fr-BE" altLang="nl-BE" b="1" dirty="0">
                <a:solidFill>
                  <a:schemeClr val="bg1"/>
                </a:solidFill>
                <a:effectLst>
                  <a:outerShdw blurRad="38100" dist="38100" dir="2700000" algn="tl">
                    <a:srgbClr val="C0C0C0"/>
                  </a:outerShdw>
                </a:effectLst>
                <a:latin typeface="Arial" charset="0"/>
                <a:cs typeface="Arial" charset="0"/>
              </a:rPr>
              <a:t>du Seigneur, </a:t>
            </a:r>
            <a:br>
              <a:rPr lang="fr-BE" altLang="nl-BE" b="1" dirty="0">
                <a:solidFill>
                  <a:schemeClr val="bg1"/>
                </a:solidFill>
                <a:effectLst>
                  <a:outerShdw blurRad="38100" dist="38100" dir="2700000" algn="tl">
                    <a:srgbClr val="C0C0C0"/>
                  </a:outerShdw>
                </a:effectLst>
                <a:latin typeface="Arial" charset="0"/>
                <a:cs typeface="Arial" charset="0"/>
              </a:rPr>
            </a:br>
            <a:r>
              <a:rPr lang="fr-BE" altLang="nl-BE" b="1" dirty="0">
                <a:solidFill>
                  <a:schemeClr val="bg1"/>
                </a:solidFill>
                <a:effectLst>
                  <a:outerShdw blurRad="38100" dist="38100" dir="2700000" algn="tl">
                    <a:srgbClr val="C0C0C0"/>
                  </a:outerShdw>
                </a:effectLst>
                <a:latin typeface="Arial" charset="0"/>
                <a:cs typeface="Arial" charset="0"/>
              </a:rPr>
              <a:t>qu’il s’est acquise </a:t>
            </a:r>
            <a:br>
              <a:rPr lang="fr-BE" altLang="nl-BE" b="1" dirty="0">
                <a:solidFill>
                  <a:schemeClr val="bg1"/>
                </a:solidFill>
                <a:effectLst>
                  <a:outerShdw blurRad="38100" dist="38100" dir="2700000" algn="tl">
                    <a:srgbClr val="C0C0C0"/>
                  </a:outerShdw>
                </a:effectLst>
                <a:latin typeface="Arial" charset="0"/>
                <a:cs typeface="Arial" charset="0"/>
              </a:rPr>
            </a:br>
            <a:r>
              <a:rPr lang="fr-BE" altLang="nl-BE" b="1" dirty="0">
                <a:solidFill>
                  <a:schemeClr val="bg1"/>
                </a:solidFill>
                <a:effectLst>
                  <a:outerShdw blurRad="38100" dist="38100" dir="2700000" algn="tl">
                    <a:srgbClr val="C0C0C0"/>
                  </a:outerShdw>
                </a:effectLst>
                <a:latin typeface="Arial" charset="0"/>
                <a:cs typeface="Arial" charset="0"/>
              </a:rPr>
              <a:t>par son propre sang. </a:t>
            </a:r>
            <a:endParaRPr lang="fr-BE" altLang="nl-BE" sz="4000" dirty="0"/>
          </a:p>
        </p:txBody>
      </p:sp>
    </p:spTree>
    <p:extLst>
      <p:ext uri="{BB962C8B-B14F-4D97-AF65-F5344CB8AC3E}">
        <p14:creationId xmlns:p14="http://schemas.microsoft.com/office/powerpoint/2010/main" val="281730105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573964" y="1200534"/>
            <a:ext cx="4032250" cy="4156075"/>
          </a:xfrm>
          <a:prstGeom prst="rect">
            <a:avLst/>
          </a:prstGeom>
        </p:spPr>
        <p:txBody>
          <a:bodyPr>
            <a:spAutoFit/>
          </a:bodyPr>
          <a:lstStyle/>
          <a:p>
            <a:pPr algn="ctr" fontAlgn="base">
              <a:spcBef>
                <a:spcPct val="0"/>
              </a:spcBef>
              <a:spcAft>
                <a:spcPct val="0"/>
              </a:spcAft>
              <a:defRPr/>
            </a:pPr>
            <a:r>
              <a:rPr lang="fr-FR" sz="4000" dirty="0">
                <a:solidFill>
                  <a:srgbClr val="FFFFFF"/>
                </a:solidFill>
                <a:latin typeface="Arial" pitchFamily="34" charset="0"/>
                <a:cs typeface="Arial" pitchFamily="34" charset="0"/>
              </a:rPr>
              <a:t>Apocalypse 22:16</a:t>
            </a:r>
          </a:p>
          <a:p>
            <a:pPr algn="ctr" fontAlgn="base">
              <a:spcBef>
                <a:spcPct val="0"/>
              </a:spcBef>
              <a:spcAft>
                <a:spcPct val="0"/>
              </a:spcAft>
              <a:defRPr/>
            </a:pPr>
            <a:endParaRPr lang="fr-FR" sz="800" i="1" dirty="0">
              <a:solidFill>
                <a:srgbClr val="FFFFFF"/>
              </a:solidFill>
            </a:endParaRPr>
          </a:p>
          <a:p>
            <a:pPr algn="ct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Je suis … l’étoile brillante </a:t>
            </a:r>
          </a:p>
          <a:p>
            <a:pPr algn="ctr" fontAlgn="base">
              <a:spcBef>
                <a:spcPct val="0"/>
              </a:spcBef>
              <a:spcAft>
                <a:spcPct val="0"/>
              </a:spcAft>
              <a:defRPr/>
            </a:pPr>
            <a:r>
              <a:rPr lang="fr-FR" sz="4400" b="1" dirty="0">
                <a:solidFill>
                  <a:srgbClr val="FFFFFF"/>
                </a:solidFill>
                <a:effectLst>
                  <a:outerShdw blurRad="38100" dist="38100" dir="2700000" algn="tl">
                    <a:srgbClr val="000000">
                      <a:alpha val="43137"/>
                    </a:srgbClr>
                  </a:outerShdw>
                </a:effectLst>
                <a:latin typeface="Arial" pitchFamily="34" charset="0"/>
                <a:cs typeface="Arial" pitchFamily="34" charset="0"/>
              </a:rPr>
              <a:t>du matin.</a:t>
            </a:r>
            <a:endParaRPr lang="nl-BE"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538445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68165" y="4775007"/>
            <a:ext cx="11624441" cy="1143000"/>
          </a:xfrm>
        </p:spPr>
        <p:txBody>
          <a:bodyPr/>
          <a:lstStyle/>
          <a:p>
            <a:pPr eaLnBrk="1" hangingPunct="1">
              <a:defRPr/>
            </a:pPr>
            <a:r>
              <a:rPr lang="fr-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2:7</a:t>
            </a:r>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celui qui a des oreilles entende </a:t>
            </a:r>
            <a:b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ce que l’Esprit dit aux Églises</a:t>
            </a:r>
            <a:r>
              <a:rPr lang="fr-BE" b="1" dirty="0" smtClean="0">
                <a:solidFill>
                  <a:srgbClr val="990000"/>
                </a:solidFill>
                <a:effectLst>
                  <a:outerShdw blurRad="38100" dist="38100" dir="2700000" algn="tl">
                    <a:srgbClr val="C0C0C0"/>
                  </a:outerShdw>
                </a:effectLst>
                <a:latin typeface="Arial" charset="0"/>
              </a:rPr>
              <a:t> </a:t>
            </a:r>
            <a:r>
              <a:rPr lang="fr-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59816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fr-BE" b="1" dirty="0">
                <a:solidFill>
                  <a:srgbClr val="FF9900"/>
                </a:solidFill>
                <a:latin typeface="Arial" pitchFamily="34" charset="0"/>
                <a:cs typeface="Arial" pitchFamily="34" charset="0"/>
              </a:rPr>
              <a:t>LES ÉPÎTRES DU CHRIST GLORIFIÉ AUX </a:t>
            </a:r>
            <a:r>
              <a:rPr lang="fr-BE" b="1" dirty="0" smtClean="0">
                <a:solidFill>
                  <a:srgbClr val="FF9900"/>
                </a:solidFill>
                <a:latin typeface="Arial" pitchFamily="34" charset="0"/>
                <a:cs typeface="Arial" pitchFamily="34" charset="0"/>
              </a:rPr>
              <a:t>ÉGLISES</a:t>
            </a:r>
            <a:br>
              <a:rPr lang="fr-BE" b="1" dirty="0" smtClean="0">
                <a:solidFill>
                  <a:srgbClr val="FF9900"/>
                </a:solidFill>
                <a:latin typeface="Arial" pitchFamily="34" charset="0"/>
                <a:cs typeface="Arial" pitchFamily="34" charset="0"/>
              </a:rPr>
            </a:br>
            <a:r>
              <a:rPr lang="fr-BE" b="1" dirty="0" smtClean="0">
                <a:solidFill>
                  <a:srgbClr val="FF9900"/>
                </a:solidFill>
                <a:latin typeface="Arial" pitchFamily="34" charset="0"/>
                <a:cs typeface="Arial" pitchFamily="34" charset="0"/>
              </a:rPr>
              <a:t>Apocalypse 2 &amp; 3</a:t>
            </a:r>
            <a:r>
              <a:rPr lang="fr-BE" b="1" dirty="0" smtClean="0">
                <a:latin typeface="Arial" pitchFamily="34" charset="0"/>
                <a:cs typeface="Arial" pitchFamily="34" charset="0"/>
              </a:rPr>
              <a:t> </a:t>
            </a:r>
            <a:endParaRPr lang="en-GB" dirty="0">
              <a:latin typeface="Arial" pitchFamily="34" charset="0"/>
              <a:cs typeface="Arial" pitchFamily="34" charset="0"/>
            </a:endParaRPr>
          </a:p>
        </p:txBody>
      </p:sp>
      <p:pic>
        <p:nvPicPr>
          <p:cNvPr id="45059" name="Picture 3" descr="E:\Bijbelstudies\Maps charts photos cliparts etc\Maps\7 Eglise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491" y="2636913"/>
            <a:ext cx="4536504" cy="3595599"/>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E:\Bijbelstudies\Maps charts photos cliparts etc\Bible\New Testament oldest frag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2514600"/>
            <a:ext cx="171608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E:\Bijbelstudies\Maps charts photos cliparts etc\Bible\New Testament oldest fragme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800600"/>
            <a:ext cx="134143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1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80814" y="2871952"/>
            <a:ext cx="6570662" cy="1143000"/>
          </a:xfrm>
        </p:spPr>
        <p:txBody>
          <a:bodyPr/>
          <a:lstStyle/>
          <a:p>
            <a:r>
              <a:rPr lang="fr-BE" altLang="nl-BE" sz="4000" dirty="0">
                <a:solidFill>
                  <a:schemeClr val="bg1"/>
                </a:solidFill>
                <a:latin typeface="Arial" charset="0"/>
                <a:cs typeface="Arial" charset="0"/>
              </a:rPr>
              <a:t>Actes 20:29</a:t>
            </a:r>
            <a:r>
              <a:rPr lang="fr-BE" altLang="nl-BE" sz="4000" b="1" dirty="0">
                <a:solidFill>
                  <a:schemeClr val="bg1"/>
                </a:solidFill>
                <a:effectLst>
                  <a:outerShdw blurRad="38100" dist="38100" dir="2700000" algn="tl">
                    <a:srgbClr val="C0C0C0"/>
                  </a:outerShdw>
                </a:effectLst>
                <a:latin typeface="Arial" charset="0"/>
                <a:cs typeface="Arial" charset="0"/>
              </a:rPr>
              <a:t> </a:t>
            </a:r>
            <a:br>
              <a:rPr lang="fr-BE" altLang="nl-BE" sz="4000" b="1" dirty="0">
                <a:solidFill>
                  <a:schemeClr val="bg1"/>
                </a:solidFill>
                <a:effectLst>
                  <a:outerShdw blurRad="38100" dist="38100" dir="2700000" algn="tl">
                    <a:srgbClr val="C0C0C0"/>
                  </a:outerShdw>
                </a:effectLst>
                <a:latin typeface="Arial" charset="0"/>
                <a:cs typeface="Arial" charset="0"/>
              </a:rPr>
            </a:br>
            <a:r>
              <a:rPr lang="fr-BE" altLang="nl-BE" sz="1100" b="1" dirty="0">
                <a:solidFill>
                  <a:schemeClr val="bg1"/>
                </a:solidFill>
                <a:effectLst>
                  <a:outerShdw blurRad="38100" dist="38100" dir="2700000" algn="tl">
                    <a:srgbClr val="C0C0C0"/>
                  </a:outerShdw>
                </a:effectLst>
                <a:latin typeface="Arial" charset="0"/>
                <a:cs typeface="Arial" charset="0"/>
              </a:rPr>
              <a:t/>
            </a:r>
            <a:br>
              <a:rPr lang="fr-BE" altLang="nl-BE" sz="1100" b="1" dirty="0">
                <a:solidFill>
                  <a:schemeClr val="bg1"/>
                </a:solidFill>
                <a:effectLst>
                  <a:outerShdw blurRad="38100" dist="38100" dir="2700000" algn="tl">
                    <a:srgbClr val="C0C0C0"/>
                  </a:outerShdw>
                </a:effectLst>
                <a:latin typeface="Arial" charset="0"/>
                <a:cs typeface="Arial" charset="0"/>
              </a:rPr>
            </a:br>
            <a:r>
              <a:rPr lang="fr-FR" altLang="nl-BE" b="1" dirty="0">
                <a:solidFill>
                  <a:schemeClr val="bg1"/>
                </a:solidFill>
                <a:effectLst>
                  <a:outerShdw blurRad="38100" dist="38100" dir="2700000" algn="tl">
                    <a:srgbClr val="C0C0C0"/>
                  </a:outerShdw>
                </a:effectLst>
                <a:latin typeface="Arial" charset="0"/>
                <a:cs typeface="Arial" charset="0"/>
              </a:rPr>
              <a:t>Je sais qu’il s’introduira parmi vous, après mon départ,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des </a:t>
            </a:r>
            <a:r>
              <a:rPr lang="fr-FR" altLang="nl-BE" b="1" dirty="0">
                <a:solidFill>
                  <a:schemeClr val="bg1"/>
                </a:solidFill>
                <a:effectLst>
                  <a:outerShdw blurRad="38100" dist="38100" dir="2700000" algn="tl">
                    <a:srgbClr val="C0C0C0"/>
                  </a:outerShdw>
                </a:effectLst>
                <a:latin typeface="Arial" charset="0"/>
                <a:cs typeface="Arial" charset="0"/>
              </a:rPr>
              <a:t>loups cruels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qui </a:t>
            </a:r>
            <a:r>
              <a:rPr lang="fr-FR" altLang="nl-BE" b="1" dirty="0">
                <a:solidFill>
                  <a:schemeClr val="bg1"/>
                </a:solidFill>
                <a:effectLst>
                  <a:outerShdw blurRad="38100" dist="38100" dir="2700000" algn="tl">
                    <a:srgbClr val="C0C0C0"/>
                  </a:outerShdw>
                </a:effectLst>
                <a:latin typeface="Arial" charset="0"/>
                <a:cs typeface="Arial" charset="0"/>
              </a:rPr>
              <a:t>n’épargneront pas</a:t>
            </a:r>
            <a:br>
              <a:rPr lang="fr-FR" altLang="nl-BE" b="1" dirty="0">
                <a:solidFill>
                  <a:schemeClr val="bg1"/>
                </a:solidFill>
                <a:effectLst>
                  <a:outerShdw blurRad="38100" dist="38100" dir="2700000" algn="tl">
                    <a:srgbClr val="C0C0C0"/>
                  </a:outerShdw>
                </a:effectLst>
                <a:latin typeface="Arial" charset="0"/>
                <a:cs typeface="Arial" charset="0"/>
              </a:rPr>
            </a:br>
            <a:r>
              <a:rPr lang="fr-FR" altLang="nl-BE" b="1" dirty="0">
                <a:solidFill>
                  <a:schemeClr val="bg1"/>
                </a:solidFill>
                <a:effectLst>
                  <a:outerShdw blurRad="38100" dist="38100" dir="2700000" algn="tl">
                    <a:srgbClr val="C0C0C0"/>
                  </a:outerShdw>
                </a:effectLst>
                <a:latin typeface="Arial" charset="0"/>
                <a:cs typeface="Arial" charset="0"/>
              </a:rPr>
              <a:t> le troupeau,</a:t>
            </a:r>
            <a:endParaRPr lang="fr-BE" altLang="nl-BE" dirty="0"/>
          </a:p>
        </p:txBody>
      </p:sp>
    </p:spTree>
    <p:extLst>
      <p:ext uri="{BB962C8B-B14F-4D97-AF65-F5344CB8AC3E}">
        <p14:creationId xmlns:p14="http://schemas.microsoft.com/office/powerpoint/2010/main" val="363645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451296" y="2609193"/>
            <a:ext cx="7047021" cy="1143000"/>
          </a:xfrm>
        </p:spPr>
        <p:txBody>
          <a:bodyPr/>
          <a:lstStyle/>
          <a:p>
            <a:r>
              <a:rPr lang="fr-BE" altLang="nl-BE" sz="4000" dirty="0">
                <a:solidFill>
                  <a:schemeClr val="bg1"/>
                </a:solidFill>
                <a:latin typeface="Arial" charset="0"/>
                <a:cs typeface="Arial" charset="0"/>
              </a:rPr>
              <a:t>Actes 20:30</a:t>
            </a:r>
            <a:r>
              <a:rPr lang="fr-BE" altLang="nl-BE" sz="4000" b="1" dirty="0">
                <a:solidFill>
                  <a:schemeClr val="bg1"/>
                </a:solidFill>
                <a:effectLst>
                  <a:outerShdw blurRad="38100" dist="38100" dir="2700000" algn="tl">
                    <a:srgbClr val="C0C0C0"/>
                  </a:outerShdw>
                </a:effectLst>
                <a:latin typeface="Arial" charset="0"/>
                <a:cs typeface="Arial" charset="0"/>
              </a:rPr>
              <a:t> </a:t>
            </a:r>
            <a:br>
              <a:rPr lang="fr-BE" altLang="nl-BE" sz="4000" b="1" dirty="0">
                <a:solidFill>
                  <a:schemeClr val="bg1"/>
                </a:solidFill>
                <a:effectLst>
                  <a:outerShdw blurRad="38100" dist="38100" dir="2700000" algn="tl">
                    <a:srgbClr val="C0C0C0"/>
                  </a:outerShdw>
                </a:effectLst>
                <a:latin typeface="Arial" charset="0"/>
                <a:cs typeface="Arial" charset="0"/>
              </a:rPr>
            </a:br>
            <a:r>
              <a:rPr lang="fr-BE" altLang="nl-BE" sz="1100" b="1" dirty="0">
                <a:solidFill>
                  <a:schemeClr val="bg1"/>
                </a:solidFill>
                <a:effectLst>
                  <a:outerShdw blurRad="38100" dist="38100" dir="2700000" algn="tl">
                    <a:srgbClr val="C0C0C0"/>
                  </a:outerShdw>
                </a:effectLst>
                <a:latin typeface="Arial" charset="0"/>
                <a:cs typeface="Arial" charset="0"/>
              </a:rPr>
              <a:t/>
            </a:r>
            <a:br>
              <a:rPr lang="fr-BE" altLang="nl-BE" sz="1100" b="1" dirty="0">
                <a:solidFill>
                  <a:schemeClr val="bg1"/>
                </a:solidFill>
                <a:effectLst>
                  <a:outerShdw blurRad="38100" dist="38100" dir="2700000" algn="tl">
                    <a:srgbClr val="C0C0C0"/>
                  </a:outerShdw>
                </a:effectLst>
                <a:latin typeface="Arial" charset="0"/>
                <a:cs typeface="Arial" charset="0"/>
              </a:rPr>
            </a:br>
            <a:r>
              <a:rPr lang="fr-FR" altLang="nl-BE" b="1" dirty="0">
                <a:solidFill>
                  <a:schemeClr val="bg1"/>
                </a:solidFill>
                <a:effectLst>
                  <a:outerShdw blurRad="38100" dist="38100" dir="2700000" algn="tl">
                    <a:srgbClr val="C0C0C0"/>
                  </a:outerShdw>
                </a:effectLst>
                <a:latin typeface="Arial" charset="0"/>
                <a:cs typeface="Arial" charset="0"/>
              </a:rPr>
              <a:t>et qu’il s’élèvera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du </a:t>
            </a:r>
            <a:r>
              <a:rPr lang="fr-FR" altLang="nl-BE" b="1" dirty="0">
                <a:solidFill>
                  <a:schemeClr val="bg1"/>
                </a:solidFill>
                <a:effectLst>
                  <a:outerShdw blurRad="38100" dist="38100" dir="2700000" algn="tl">
                    <a:srgbClr val="C0C0C0"/>
                  </a:outerShdw>
                </a:effectLst>
                <a:latin typeface="Arial" charset="0"/>
                <a:cs typeface="Arial" charset="0"/>
              </a:rPr>
              <a:t>milieu de vous des hommes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qui </a:t>
            </a:r>
            <a:r>
              <a:rPr lang="fr-FR" altLang="nl-BE" b="1" dirty="0">
                <a:solidFill>
                  <a:schemeClr val="bg1"/>
                </a:solidFill>
                <a:effectLst>
                  <a:outerShdw blurRad="38100" dist="38100" dir="2700000" algn="tl">
                    <a:srgbClr val="C0C0C0"/>
                  </a:outerShdw>
                </a:effectLst>
                <a:latin typeface="Arial" charset="0"/>
                <a:cs typeface="Arial" charset="0"/>
              </a:rPr>
              <a:t>enseigneront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des </a:t>
            </a:r>
            <a:r>
              <a:rPr lang="fr-FR" altLang="nl-BE" b="1" dirty="0">
                <a:solidFill>
                  <a:schemeClr val="bg1"/>
                </a:solidFill>
                <a:effectLst>
                  <a:outerShdw blurRad="38100" dist="38100" dir="2700000" algn="tl">
                    <a:srgbClr val="C0C0C0"/>
                  </a:outerShdw>
                </a:effectLst>
                <a:latin typeface="Arial" charset="0"/>
                <a:cs typeface="Arial" charset="0"/>
              </a:rPr>
              <a:t>choses pernicieuses, pour entraîner </a:t>
            </a:r>
            <a:r>
              <a:rPr lang="fr-FR" altLang="nl-BE" b="1" dirty="0" smtClean="0">
                <a:solidFill>
                  <a:schemeClr val="bg1"/>
                </a:solidFill>
                <a:effectLst>
                  <a:outerShdw blurRad="38100" dist="38100" dir="2700000" algn="tl">
                    <a:srgbClr val="C0C0C0"/>
                  </a:outerShdw>
                </a:effectLst>
                <a:latin typeface="Arial" charset="0"/>
                <a:cs typeface="Arial" charset="0"/>
              </a:rPr>
              <a:t/>
            </a:r>
            <a:br>
              <a:rPr lang="fr-FR" altLang="nl-BE" b="1" dirty="0" smtClean="0">
                <a:solidFill>
                  <a:schemeClr val="bg1"/>
                </a:solidFill>
                <a:effectLst>
                  <a:outerShdw blurRad="38100" dist="38100" dir="2700000" algn="tl">
                    <a:srgbClr val="C0C0C0"/>
                  </a:outerShdw>
                </a:effectLst>
                <a:latin typeface="Arial" charset="0"/>
                <a:cs typeface="Arial" charset="0"/>
              </a:rPr>
            </a:br>
            <a:r>
              <a:rPr lang="fr-FR" altLang="nl-BE" b="1" dirty="0" smtClean="0">
                <a:solidFill>
                  <a:schemeClr val="bg1"/>
                </a:solidFill>
                <a:effectLst>
                  <a:outerShdw blurRad="38100" dist="38100" dir="2700000" algn="tl">
                    <a:srgbClr val="C0C0C0"/>
                  </a:outerShdw>
                </a:effectLst>
                <a:latin typeface="Arial" charset="0"/>
                <a:cs typeface="Arial" charset="0"/>
              </a:rPr>
              <a:t>les </a:t>
            </a:r>
            <a:r>
              <a:rPr lang="fr-FR" altLang="nl-BE" b="1" dirty="0">
                <a:solidFill>
                  <a:schemeClr val="bg1"/>
                </a:solidFill>
                <a:effectLst>
                  <a:outerShdw blurRad="38100" dist="38100" dir="2700000" algn="tl">
                    <a:srgbClr val="C0C0C0"/>
                  </a:outerShdw>
                </a:effectLst>
                <a:latin typeface="Arial" charset="0"/>
                <a:cs typeface="Arial" charset="0"/>
              </a:rPr>
              <a:t>disciples après eux.</a:t>
            </a:r>
            <a:endParaRPr lang="fr-BE" altLang="nl-BE" sz="4000" dirty="0"/>
          </a:p>
        </p:txBody>
      </p:sp>
    </p:spTree>
    <p:extLst>
      <p:ext uri="{BB962C8B-B14F-4D97-AF65-F5344CB8AC3E}">
        <p14:creationId xmlns:p14="http://schemas.microsoft.com/office/powerpoint/2010/main" val="315129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2:1</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Écris à l’ange de l’Église d’Ephèse : Voici ce que dit celui qui tient les sept étoiles dans sa main droite, celui qui marche au milieu des sept chandeliers d’or</a:t>
            </a:r>
            <a:r>
              <a:rPr lang="fr-BE" altLang="nl-BE" sz="32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endPar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865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40767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2:2</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tes œuvres,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ton travail, </a:t>
            </a:r>
            <a:endParaRPr lang="fr-BE" altLang="nl-BE" sz="3200" i="1" dirty="0">
              <a:latin typeface="Arial" charset="0"/>
              <a:cs typeface="Arial" charset="0"/>
            </a:endParaRPr>
          </a:p>
        </p:txBody>
      </p:sp>
    </p:spTree>
    <p:extLst>
      <p:ext uri="{BB962C8B-B14F-4D97-AF65-F5344CB8AC3E}">
        <p14:creationId xmlns:p14="http://schemas.microsoft.com/office/powerpoint/2010/main" val="262716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72055" y="2756778"/>
            <a:ext cx="9773785" cy="1143000"/>
          </a:xfrm>
        </p:spPr>
        <p:txBody>
          <a:bodyPr/>
          <a:lstStyle/>
          <a:p>
            <a:r>
              <a:rPr lang="fr-BE" altLang="nl-BE" sz="4800" dirty="0">
                <a:solidFill>
                  <a:schemeClr val="accent6">
                    <a:lumMod val="75000"/>
                  </a:schemeClr>
                </a:solidFill>
                <a:latin typeface="Arial" charset="0"/>
                <a:cs typeface="Arial" charset="0"/>
              </a:rPr>
              <a:t>Jacques 2:17 </a:t>
            </a:r>
            <a:r>
              <a:rPr lang="fr-BE" altLang="nl-BE" sz="5400" dirty="0">
                <a:solidFill>
                  <a:schemeClr val="accent6">
                    <a:lumMod val="75000"/>
                  </a:schemeClr>
                </a:solidFill>
                <a:latin typeface="Arial" charset="0"/>
                <a:cs typeface="Arial" charset="0"/>
              </a:rPr>
              <a:t/>
            </a:r>
            <a:br>
              <a:rPr lang="fr-BE" altLang="nl-BE" sz="5400" dirty="0">
                <a:solidFill>
                  <a:schemeClr val="accent6">
                    <a:lumMod val="75000"/>
                  </a:schemeClr>
                </a:solidFill>
                <a:latin typeface="Arial" charset="0"/>
                <a:cs typeface="Arial" charset="0"/>
              </a:rPr>
            </a:br>
            <a:r>
              <a:rPr lang="fr-BE" altLang="nl-BE" sz="2400" dirty="0">
                <a:solidFill>
                  <a:schemeClr val="accent6">
                    <a:lumMod val="75000"/>
                  </a:schemeClr>
                </a:solidFill>
                <a:latin typeface="Arial" charset="0"/>
                <a:cs typeface="Arial" charset="0"/>
              </a:rPr>
              <a:t/>
            </a:r>
            <a:br>
              <a:rPr lang="fr-BE" altLang="nl-BE" sz="2400" dirty="0">
                <a:solidFill>
                  <a:schemeClr val="accent6">
                    <a:lumMod val="75000"/>
                  </a:schemeClr>
                </a:solidFill>
                <a:latin typeface="Arial" charset="0"/>
                <a:cs typeface="Arial" charset="0"/>
              </a:rPr>
            </a:br>
            <a:r>
              <a:rPr lang="fr-FR" altLang="nl-BE" sz="5400" b="1" dirty="0" smtClean="0">
                <a:solidFill>
                  <a:schemeClr val="accent6">
                    <a:lumMod val="75000"/>
                  </a:schemeClr>
                </a:solidFill>
                <a:effectLst>
                  <a:outerShdw blurRad="38100" dist="38100" dir="2700000" algn="tl">
                    <a:srgbClr val="C0C0C0"/>
                  </a:outerShdw>
                </a:effectLst>
                <a:latin typeface="Arial" charset="0"/>
                <a:cs typeface="Arial" charset="0"/>
              </a:rPr>
              <a:t>la </a:t>
            </a:r>
            <a: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t>foi : </a:t>
            </a:r>
            <a:b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br>
            <a: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t>si elle n’a pas les œuvres, </a:t>
            </a:r>
            <a:b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br>
            <a: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t>elle est morte </a:t>
            </a:r>
            <a:r>
              <a:rPr lang="fr-FR" altLang="nl-BE" sz="5400" b="1" dirty="0" smtClean="0">
                <a:solidFill>
                  <a:schemeClr val="accent6">
                    <a:lumMod val="75000"/>
                  </a:schemeClr>
                </a:solidFill>
                <a:effectLst>
                  <a:outerShdw blurRad="38100" dist="38100" dir="2700000" algn="tl">
                    <a:srgbClr val="C0C0C0"/>
                  </a:outerShdw>
                </a:effectLst>
                <a:latin typeface="Arial" charset="0"/>
                <a:cs typeface="Arial" charset="0"/>
              </a:rPr>
              <a:t>en </a:t>
            </a:r>
            <a:r>
              <a:rPr lang="fr-FR" altLang="nl-BE" sz="5400" b="1" dirty="0">
                <a:solidFill>
                  <a:schemeClr val="accent6">
                    <a:lumMod val="75000"/>
                  </a:schemeClr>
                </a:solidFill>
                <a:effectLst>
                  <a:outerShdw blurRad="38100" dist="38100" dir="2700000" algn="tl">
                    <a:srgbClr val="C0C0C0"/>
                  </a:outerShdw>
                </a:effectLst>
                <a:latin typeface="Arial" charset="0"/>
                <a:cs typeface="Arial" charset="0"/>
              </a:rPr>
              <a:t>elle-même.</a:t>
            </a:r>
            <a:endParaRPr lang="fr-BE" altLang="nl-BE" sz="3600" dirty="0"/>
          </a:p>
        </p:txBody>
      </p:sp>
    </p:spTree>
    <p:extLst>
      <p:ext uri="{BB962C8B-B14F-4D97-AF65-F5344CB8AC3E}">
        <p14:creationId xmlns:p14="http://schemas.microsoft.com/office/powerpoint/2010/main" val="110102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30014" y="2956475"/>
            <a:ext cx="9952460" cy="1143000"/>
          </a:xfrm>
        </p:spPr>
        <p:txBody>
          <a:bodyPr/>
          <a:lstStyle/>
          <a:p>
            <a:r>
              <a:rPr lang="fr-BE" altLang="nl-BE" sz="6000" dirty="0">
                <a:solidFill>
                  <a:schemeClr val="accent6">
                    <a:lumMod val="75000"/>
                  </a:schemeClr>
                </a:solidFill>
                <a:latin typeface="Arial" charset="0"/>
                <a:cs typeface="Arial" charset="0"/>
              </a:rPr>
              <a:t>Jacques 2:20 </a:t>
            </a:r>
            <a:br>
              <a:rPr lang="fr-BE" altLang="nl-BE" sz="6000" dirty="0">
                <a:solidFill>
                  <a:schemeClr val="accent6">
                    <a:lumMod val="75000"/>
                  </a:schemeClr>
                </a:solidFill>
                <a:latin typeface="Arial" charset="0"/>
                <a:cs typeface="Arial" charset="0"/>
              </a:rPr>
            </a:br>
            <a:r>
              <a:rPr lang="fr-BE" altLang="nl-BE" sz="1050">
                <a:solidFill>
                  <a:schemeClr val="accent6">
                    <a:lumMod val="75000"/>
                  </a:schemeClr>
                </a:solidFill>
                <a:latin typeface="Arial" charset="0"/>
                <a:cs typeface="Arial" charset="0"/>
              </a:rPr>
              <a:t/>
            </a:r>
            <a:br>
              <a:rPr lang="fr-BE" altLang="nl-BE" sz="1050">
                <a:solidFill>
                  <a:schemeClr val="accent6">
                    <a:lumMod val="75000"/>
                  </a:schemeClr>
                </a:solidFill>
                <a:latin typeface="Arial" charset="0"/>
                <a:cs typeface="Arial" charset="0"/>
              </a:rPr>
            </a:br>
            <a:r>
              <a:rPr lang="fr-FR" altLang="nl-BE" sz="6000" b="1" dirty="0" smtClean="0">
                <a:solidFill>
                  <a:schemeClr val="accent6">
                    <a:lumMod val="75000"/>
                  </a:schemeClr>
                </a:solidFill>
                <a:effectLst>
                  <a:outerShdw blurRad="38100" dist="38100" dir="2700000" algn="tl">
                    <a:srgbClr val="C0C0C0"/>
                  </a:outerShdw>
                </a:effectLst>
                <a:latin typeface="Arial" charset="0"/>
                <a:cs typeface="Arial" charset="0"/>
              </a:rPr>
              <a:t>la </a:t>
            </a:r>
            <a:r>
              <a:rPr lang="fr-FR" altLang="nl-BE" sz="6000" b="1" dirty="0">
                <a:solidFill>
                  <a:schemeClr val="accent6">
                    <a:lumMod val="75000"/>
                  </a:schemeClr>
                </a:solidFill>
                <a:effectLst>
                  <a:outerShdw blurRad="38100" dist="38100" dir="2700000" algn="tl">
                    <a:srgbClr val="C0C0C0"/>
                  </a:outerShdw>
                </a:effectLst>
                <a:latin typeface="Arial" charset="0"/>
                <a:cs typeface="Arial" charset="0"/>
              </a:rPr>
              <a:t>foi sans </a:t>
            </a:r>
            <a:r>
              <a:rPr lang="fr-FR" altLang="nl-BE" sz="6000" b="1" dirty="0" smtClean="0">
                <a:solidFill>
                  <a:schemeClr val="accent6">
                    <a:lumMod val="75000"/>
                  </a:schemeClr>
                </a:solidFill>
                <a:effectLst>
                  <a:outerShdw blurRad="38100" dist="38100" dir="2700000" algn="tl">
                    <a:srgbClr val="C0C0C0"/>
                  </a:outerShdw>
                </a:effectLst>
                <a:latin typeface="Arial" charset="0"/>
                <a:cs typeface="Arial" charset="0"/>
              </a:rPr>
              <a:t>les </a:t>
            </a:r>
            <a:r>
              <a:rPr lang="fr-FR" altLang="nl-BE" sz="6000" b="1" dirty="0">
                <a:solidFill>
                  <a:schemeClr val="accent6">
                    <a:lumMod val="75000"/>
                  </a:schemeClr>
                </a:solidFill>
                <a:effectLst>
                  <a:outerShdw blurRad="38100" dist="38100" dir="2700000" algn="tl">
                    <a:srgbClr val="C0C0C0"/>
                  </a:outerShdw>
                </a:effectLst>
                <a:latin typeface="Arial" charset="0"/>
                <a:cs typeface="Arial" charset="0"/>
              </a:rPr>
              <a:t>œuvres </a:t>
            </a:r>
            <a:r>
              <a:rPr lang="fr-FR" altLang="nl-BE" sz="6000" b="1" dirty="0" smtClean="0">
                <a:solidFill>
                  <a:schemeClr val="accent6">
                    <a:lumMod val="75000"/>
                  </a:schemeClr>
                </a:solidFill>
                <a:effectLst>
                  <a:outerShdw blurRad="38100" dist="38100" dir="2700000" algn="tl">
                    <a:srgbClr val="C0C0C0"/>
                  </a:outerShdw>
                </a:effectLst>
                <a:latin typeface="Arial" charset="0"/>
                <a:cs typeface="Arial" charset="0"/>
              </a:rPr>
              <a:t/>
            </a:r>
            <a:br>
              <a:rPr lang="fr-FR" altLang="nl-BE" sz="6000" b="1" dirty="0" smtClean="0">
                <a:solidFill>
                  <a:schemeClr val="accent6">
                    <a:lumMod val="75000"/>
                  </a:schemeClr>
                </a:solidFill>
                <a:effectLst>
                  <a:outerShdw blurRad="38100" dist="38100" dir="2700000" algn="tl">
                    <a:srgbClr val="C0C0C0"/>
                  </a:outerShdw>
                </a:effectLst>
                <a:latin typeface="Arial" charset="0"/>
                <a:cs typeface="Arial" charset="0"/>
              </a:rPr>
            </a:br>
            <a:r>
              <a:rPr lang="fr-FR" altLang="nl-BE" sz="6000" b="1" dirty="0" smtClean="0">
                <a:solidFill>
                  <a:schemeClr val="accent6">
                    <a:lumMod val="75000"/>
                  </a:schemeClr>
                </a:solidFill>
                <a:effectLst>
                  <a:outerShdw blurRad="38100" dist="38100" dir="2700000" algn="tl">
                    <a:srgbClr val="C0C0C0"/>
                  </a:outerShdw>
                </a:effectLst>
                <a:latin typeface="Arial" charset="0"/>
                <a:cs typeface="Arial" charset="0"/>
              </a:rPr>
              <a:t>est </a:t>
            </a:r>
            <a:r>
              <a:rPr lang="fr-FR" altLang="nl-BE" sz="6000" b="1" dirty="0">
                <a:solidFill>
                  <a:schemeClr val="accent6">
                    <a:lumMod val="75000"/>
                  </a:schemeClr>
                </a:solidFill>
                <a:effectLst>
                  <a:outerShdw blurRad="38100" dist="38100" dir="2700000" algn="tl">
                    <a:srgbClr val="C0C0C0"/>
                  </a:outerShdw>
                </a:effectLst>
                <a:latin typeface="Arial" charset="0"/>
                <a:cs typeface="Arial" charset="0"/>
              </a:rPr>
              <a:t>inutile ? </a:t>
            </a:r>
            <a:r>
              <a:rPr lang="fr-FR" altLang="nl-BE" sz="6600" b="1" dirty="0">
                <a:solidFill>
                  <a:schemeClr val="accent6">
                    <a:lumMod val="75000"/>
                  </a:schemeClr>
                </a:solidFill>
                <a:effectLst>
                  <a:outerShdw blurRad="38100" dist="38100" dir="2700000" algn="tl">
                    <a:srgbClr val="C0C0C0"/>
                  </a:outerShdw>
                </a:effectLst>
                <a:latin typeface="Arial" charset="0"/>
                <a:cs typeface="Arial" charset="0"/>
              </a:rPr>
              <a:t> </a:t>
            </a:r>
            <a:endParaRPr lang="fr-BE" altLang="nl-BE" dirty="0"/>
          </a:p>
        </p:txBody>
      </p:sp>
    </p:spTree>
    <p:extLst>
      <p:ext uri="{BB962C8B-B14F-4D97-AF65-F5344CB8AC3E}">
        <p14:creationId xmlns:p14="http://schemas.microsoft.com/office/powerpoint/2010/main" val="2942962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25821" y="405568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2:2</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tes œuvres,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ton travail, et ta persévérance</a:t>
            </a:r>
            <a:endParaRPr lang="fr-BE" altLang="nl-BE" sz="3200" i="1" dirty="0">
              <a:latin typeface="Arial" charset="0"/>
              <a:cs typeface="Arial" charset="0"/>
            </a:endParaRPr>
          </a:p>
        </p:txBody>
      </p:sp>
    </p:spTree>
    <p:extLst>
      <p:ext uri="{BB962C8B-B14F-4D97-AF65-F5344CB8AC3E}">
        <p14:creationId xmlns:p14="http://schemas.microsoft.com/office/powerpoint/2010/main" val="2410858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25821" y="405568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a:t>
            </a:r>
            <a:r>
              <a:rPr lang="fr-BE" altLang="nl-BE" sz="40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2:3</a:t>
            </a:r>
            <a:r>
              <a:rPr lang="fr-BE" altLang="nl-BE" sz="3200"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tu as de la persévérance, que tu as souffert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cause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mon nom,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tu ne t’es point lassé.</a:t>
            </a:r>
            <a:endParaRPr lang="fr-BE" altLang="nl-BE" sz="3200" i="1" dirty="0">
              <a:latin typeface="Arial" charset="0"/>
              <a:cs typeface="Arial" charset="0"/>
            </a:endParaRPr>
          </a:p>
        </p:txBody>
      </p:sp>
    </p:spTree>
    <p:extLst>
      <p:ext uri="{BB962C8B-B14F-4D97-AF65-F5344CB8AC3E}">
        <p14:creationId xmlns:p14="http://schemas.microsoft.com/office/powerpoint/2010/main" val="114465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07568" y="4077072"/>
            <a:ext cx="7772400" cy="1143000"/>
          </a:xfrm>
        </p:spPr>
        <p:txBody>
          <a:bodyPr/>
          <a:lstStyle/>
          <a:p>
            <a:pPr eaLnBrk="1" hangingPunct="1">
              <a:defRPr/>
            </a:pPr>
            <a:r>
              <a:rPr lang="fr-BE" altLang="nl-BE" b="1" u="sng" dirty="0" smtClean="0">
                <a:solidFill>
                  <a:schemeClr val="bg1"/>
                </a:solidFill>
                <a:effectLst>
                  <a:outerShdw blurRad="38100" dist="38100" dir="2700000" algn="tl">
                    <a:srgbClr val="C0C0C0"/>
                  </a:outerShdw>
                </a:effectLst>
                <a:latin typeface="Arial" charset="0"/>
                <a:cs typeface="Arial" charset="0"/>
              </a:rPr>
              <a:t/>
            </a:r>
            <a:br>
              <a:rPr lang="fr-BE" altLang="nl-BE" b="1" u="sng" dirty="0" smtClean="0">
                <a:solidFill>
                  <a:schemeClr val="bg1"/>
                </a:solidFill>
                <a:effectLst>
                  <a:outerShdw blurRad="38100" dist="38100" dir="2700000" algn="tl">
                    <a:srgbClr val="C0C0C0"/>
                  </a:outerShdw>
                </a:effectLst>
                <a:latin typeface="Arial" charset="0"/>
                <a:cs typeface="Arial" charset="0"/>
              </a:rPr>
            </a:br>
            <a:r>
              <a:rPr lang="fr-BE" altLang="nl-BE" sz="6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cs typeface="Arial" charset="0"/>
              </a:rPr>
              <a:t>Hébreux </a:t>
            </a:r>
            <a:r>
              <a:rPr lang="fr-BE" altLang="nl-BE" sz="6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13:1</a:t>
            </a:r>
            <a:r>
              <a:rPr lang="fr-BE" altLang="nl-BE" sz="4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
            </a:r>
            <a:br>
              <a:rPr lang="fr-BE" altLang="nl-BE" sz="4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br>
            <a:r>
              <a:rPr lang="fr-BE" altLang="nl-BE" sz="1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
            </a:r>
            <a:br>
              <a:rPr lang="fr-BE" altLang="nl-BE" sz="10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br>
            <a:r>
              <a:rPr lang="fr-BE" altLang="nl-BE" sz="66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Persévérez dans l’amour fraternel.</a:t>
            </a:r>
            <a:endParaRPr lang="fr-BE" altLang="nl-BE" sz="6600" dirty="0">
              <a:effectLst>
                <a:glow rad="228600">
                  <a:schemeClr val="accent2">
                    <a:satMod val="175000"/>
                    <a:alpha val="40000"/>
                  </a:schemeClr>
                </a:glow>
              </a:effectLst>
              <a:latin typeface="Arial" charset="0"/>
              <a:cs typeface="Arial" charset="0"/>
            </a:endParaRPr>
          </a:p>
        </p:txBody>
      </p:sp>
    </p:spTree>
    <p:extLst>
      <p:ext uri="{BB962C8B-B14F-4D97-AF65-F5344CB8AC3E}">
        <p14:creationId xmlns:p14="http://schemas.microsoft.com/office/powerpoint/2010/main" val="1904547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209800" y="2590800"/>
            <a:ext cx="7772400" cy="1143000"/>
          </a:xfrm>
        </p:spPr>
        <p:txBody>
          <a:bodyPr/>
          <a:lstStyle/>
          <a:p>
            <a:pPr eaLnBrk="1" hangingPunct="1">
              <a:defRPr/>
            </a:pPr>
            <a:r>
              <a:rPr lang="fr-BE" altLang="nl-BE"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Galates 5:1</a:t>
            </a:r>
            <a:r>
              <a:rPr lang="fr-BE" altLang="nl-BE" sz="4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 </a:t>
            </a:r>
            <a:br>
              <a:rPr lang="fr-BE" altLang="nl-BE" sz="4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br>
            <a:r>
              <a:rPr lang="fr-BE" altLang="nl-BE" sz="1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
            </a:r>
            <a:br>
              <a:rPr lang="fr-BE" altLang="nl-BE" sz="1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br>
            <a:r>
              <a:rPr lang="fr-BE" altLang="nl-BE"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Demeurez </a:t>
            </a:r>
            <a:r>
              <a:rPr lang="fr-BE" altLang="nl-BE" sz="48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Arial" charset="0"/>
              </a:rPr>
              <a:t>donc fermes, et ne vous laissez pas mettre de nouveau sous le joug de la servitude.</a:t>
            </a:r>
            <a:r>
              <a:rPr lang="fr-BE" altLang="nl-BE" b="1" i="1" dirty="0" smtClean="0">
                <a:solidFill>
                  <a:schemeClr val="bg1"/>
                </a:solidFill>
                <a:effectLst>
                  <a:outerShdw blurRad="38100" dist="38100" dir="2700000" algn="tl">
                    <a:srgbClr val="C0C0C0"/>
                  </a:outerShdw>
                </a:effectLst>
                <a:latin typeface="Arial" charset="0"/>
              </a:rPr>
              <a:t> </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dirty="0" smtClean="0"/>
          </a:p>
        </p:txBody>
      </p:sp>
    </p:spTree>
    <p:extLst>
      <p:ext uri="{BB962C8B-B14F-4D97-AF65-F5344CB8AC3E}">
        <p14:creationId xmlns:p14="http://schemas.microsoft.com/office/powerpoint/2010/main" val="425207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fr-BE" sz="3600" b="1" dirty="0">
                <a:solidFill>
                  <a:srgbClr val="FF9900"/>
                </a:solidFill>
                <a:latin typeface="Arial" pitchFamily="34" charset="0"/>
                <a:cs typeface="Arial" pitchFamily="34" charset="0"/>
              </a:rPr>
              <a:t>LES ÉPÎTRES DU CHRIST GLORIFIÉ AUX ÉGLISES</a:t>
            </a:r>
            <a:br>
              <a:rPr lang="fr-BE" sz="3600" b="1" dirty="0">
                <a:solidFill>
                  <a:srgbClr val="FF9900"/>
                </a:solidFill>
                <a:latin typeface="Arial" pitchFamily="34" charset="0"/>
                <a:cs typeface="Arial" pitchFamily="34" charset="0"/>
              </a:rPr>
            </a:br>
            <a:r>
              <a:rPr lang="fr-BE" sz="3600" b="1" dirty="0">
                <a:solidFill>
                  <a:srgbClr val="FF9900"/>
                </a:solidFill>
                <a:latin typeface="Arial" pitchFamily="34" charset="0"/>
                <a:cs typeface="Arial" pitchFamily="34" charset="0"/>
              </a:rPr>
              <a:t>Apocalypse 2 &amp; 3</a:t>
            </a:r>
            <a:endParaRPr lang="en-GB" dirty="0">
              <a:latin typeface="Arial" pitchFamily="34" charset="0"/>
              <a:cs typeface="Arial" pitchFamily="34" charset="0"/>
            </a:endParaRPr>
          </a:p>
        </p:txBody>
      </p:sp>
      <p:sp>
        <p:nvSpPr>
          <p:cNvPr id="2" name="Rechthoek 1"/>
          <p:cNvSpPr/>
          <p:nvPr/>
        </p:nvSpPr>
        <p:spPr>
          <a:xfrm>
            <a:off x="1703512" y="2348881"/>
            <a:ext cx="8640960" cy="4262705"/>
          </a:xfrm>
          <a:prstGeom prst="rect">
            <a:avLst/>
          </a:prstGeom>
        </p:spPr>
        <p:txBody>
          <a:bodyPr wrap="square">
            <a:spAutoFit/>
          </a:bodyPr>
          <a:lstStyle/>
          <a:p>
            <a:pPr algn="just"/>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Quatre applications :</a:t>
            </a:r>
          </a:p>
          <a:p>
            <a:pPr algn="just"/>
            <a:endParaRPr 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1. Aux assemblées adressées à l’époque où la  </a:t>
            </a: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    lettre leur fut adressée.</a:t>
            </a:r>
            <a:endParaRPr lang="nl-BE"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r>
              <a:rPr lang="fr-FR"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 </a:t>
            </a:r>
            <a:endParaRPr lang="nl-BE"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2. À l’église universelle.</a:t>
            </a:r>
            <a:endParaRPr lang="nl-BE"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r>
              <a:rPr lang="fr-FR"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 </a:t>
            </a:r>
            <a:endParaRPr lang="nl-BE"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3. Aux membres individuels des églises.</a:t>
            </a:r>
            <a:endParaRPr lang="nl-BE"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r>
              <a:rPr lang="fr-FR"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 </a:t>
            </a:r>
            <a:endParaRPr lang="nl-BE" sz="11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4. Sept différentes phases de développement </a:t>
            </a:r>
          </a:p>
          <a:p>
            <a:pPr algn="just">
              <a:buSzPts val="1100"/>
              <a:tabLst>
                <a:tab pos="228600" algn="l"/>
              </a:tabLst>
            </a:pPr>
            <a:r>
              <a:rPr lang="fr-FR"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cs typeface="Arial"/>
              </a:rPr>
              <a:t>    dans l’histoire de l’église.</a:t>
            </a:r>
            <a:endParaRPr lang="nl-BE"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a:ea typeface="Times New Roman"/>
            </a:endParaRPr>
          </a:p>
        </p:txBody>
      </p:sp>
    </p:spTree>
    <p:extLst>
      <p:ext uri="{BB962C8B-B14F-4D97-AF65-F5344CB8AC3E}">
        <p14:creationId xmlns:p14="http://schemas.microsoft.com/office/powerpoint/2010/main" val="185565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703512" y="3294370"/>
            <a:ext cx="8712968" cy="1143000"/>
          </a:xfrm>
        </p:spPr>
        <p:txBody>
          <a:bodyPr/>
          <a:lstStyle/>
          <a:p>
            <a:pPr eaLnBrk="1" hangingPunct="1">
              <a:defRPr/>
            </a:pPr>
            <a:r>
              <a:rPr lang="fr-BE" altLang="nl-BE" sz="4800" dirty="0">
                <a:solidFill>
                  <a:schemeClr val="bg1"/>
                </a:solidFill>
                <a:effectLst>
                  <a:glow rad="228600">
                    <a:schemeClr val="accent4">
                      <a:satMod val="175000"/>
                      <a:alpha val="40000"/>
                    </a:schemeClr>
                  </a:glow>
                </a:effectLst>
                <a:latin typeface="Arial" charset="0"/>
              </a:rPr>
              <a:t>Galates 6:9</a:t>
            </a:r>
            <a:r>
              <a:rPr lang="fr-BE" altLang="nl-BE" sz="5400" dirty="0">
                <a:solidFill>
                  <a:schemeClr val="bg1"/>
                </a:solidFill>
                <a:effectLst>
                  <a:glow rad="228600">
                    <a:schemeClr val="accent4">
                      <a:satMod val="175000"/>
                      <a:alpha val="40000"/>
                    </a:schemeClr>
                  </a:glow>
                </a:effectLst>
                <a:latin typeface="Arial" charset="0"/>
              </a:rPr>
              <a:t> </a:t>
            </a:r>
            <a:br>
              <a:rPr lang="fr-BE" altLang="nl-BE" sz="5400" dirty="0">
                <a:solidFill>
                  <a:schemeClr val="bg1"/>
                </a:solidFill>
                <a:effectLst>
                  <a:glow rad="228600">
                    <a:schemeClr val="accent4">
                      <a:satMod val="175000"/>
                      <a:alpha val="40000"/>
                    </a:schemeClr>
                  </a:glow>
                </a:effectLst>
                <a:latin typeface="Arial" charset="0"/>
              </a:rPr>
            </a:br>
            <a:r>
              <a:rPr lang="fr-BE" altLang="nl-BE" sz="1000" dirty="0">
                <a:solidFill>
                  <a:schemeClr val="bg1"/>
                </a:solidFill>
                <a:effectLst>
                  <a:glow rad="228600">
                    <a:schemeClr val="accent4">
                      <a:satMod val="175000"/>
                      <a:alpha val="40000"/>
                    </a:schemeClr>
                  </a:glow>
                </a:effectLst>
                <a:latin typeface="Arial" charset="0"/>
              </a:rPr>
              <a:t/>
            </a:r>
            <a:br>
              <a:rPr lang="fr-BE" altLang="nl-BE" sz="1000" dirty="0">
                <a:solidFill>
                  <a:schemeClr val="bg1"/>
                </a:solidFill>
                <a:effectLst>
                  <a:glow rad="228600">
                    <a:schemeClr val="accent4">
                      <a:satMod val="175000"/>
                      <a:alpha val="40000"/>
                    </a:schemeClr>
                  </a:glow>
                </a:effectLst>
                <a:latin typeface="Arial" charset="0"/>
              </a:rPr>
            </a:br>
            <a:r>
              <a:rPr lang="fr-BE" altLang="nl-BE" sz="5400" b="1" dirty="0">
                <a:solidFill>
                  <a:schemeClr val="bg1"/>
                </a:solidFill>
                <a:effectLst>
                  <a:glow rad="228600">
                    <a:schemeClr val="tx1">
                      <a:alpha val="40000"/>
                    </a:schemeClr>
                  </a:glow>
                  <a:outerShdw blurRad="38100" dist="38100" dir="2700000" algn="tl">
                    <a:srgbClr val="C0C0C0"/>
                  </a:outerShdw>
                </a:effectLst>
                <a:latin typeface="Arial" charset="0"/>
                <a:cs typeface="Arial" charset="0"/>
              </a:rPr>
              <a:t>Ne nous lassons pas </a:t>
            </a:r>
            <a:br>
              <a:rPr lang="fr-BE" altLang="nl-BE" sz="5400" b="1" dirty="0">
                <a:solidFill>
                  <a:schemeClr val="bg1"/>
                </a:solidFill>
                <a:effectLst>
                  <a:glow rad="228600">
                    <a:schemeClr val="tx1">
                      <a:alpha val="40000"/>
                    </a:schemeClr>
                  </a:glow>
                  <a:outerShdw blurRad="38100" dist="38100" dir="2700000" algn="tl">
                    <a:srgbClr val="C0C0C0"/>
                  </a:outerShdw>
                </a:effectLst>
                <a:latin typeface="Arial" charset="0"/>
                <a:cs typeface="Arial" charset="0"/>
              </a:rPr>
            </a:br>
            <a:r>
              <a:rPr lang="fr-BE" altLang="nl-BE" sz="5400" b="1" dirty="0">
                <a:solidFill>
                  <a:schemeClr val="bg1"/>
                </a:solidFill>
                <a:effectLst>
                  <a:glow rad="228600">
                    <a:schemeClr val="tx1">
                      <a:alpha val="40000"/>
                    </a:schemeClr>
                  </a:glow>
                  <a:outerShdw blurRad="38100" dist="38100" dir="2700000" algn="tl">
                    <a:srgbClr val="C0C0C0"/>
                  </a:outerShdw>
                </a:effectLst>
                <a:latin typeface="Arial" charset="0"/>
                <a:cs typeface="Arial" charset="0"/>
              </a:rPr>
              <a:t>de faire le </a:t>
            </a:r>
            <a:r>
              <a:rPr lang="fr-BE" altLang="nl-BE" sz="5400" b="1" dirty="0" smtClean="0">
                <a:solidFill>
                  <a:schemeClr val="bg1"/>
                </a:solidFill>
                <a:effectLst>
                  <a:glow rad="228600">
                    <a:schemeClr val="tx1">
                      <a:alpha val="40000"/>
                    </a:schemeClr>
                  </a:glow>
                  <a:outerShdw blurRad="38100" dist="38100" dir="2700000" algn="tl">
                    <a:srgbClr val="C0C0C0"/>
                  </a:outerShdw>
                </a:effectLst>
                <a:latin typeface="Arial" charset="0"/>
                <a:cs typeface="Arial" charset="0"/>
              </a:rPr>
              <a:t>bien </a:t>
            </a: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endParaRPr lang="fr-BE" altLang="nl-BE" dirty="0" smtClean="0"/>
          </a:p>
        </p:txBody>
      </p:sp>
    </p:spTree>
    <p:extLst>
      <p:ext uri="{BB962C8B-B14F-4D97-AF65-F5344CB8AC3E}">
        <p14:creationId xmlns:p14="http://schemas.microsoft.com/office/powerpoint/2010/main" val="421815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703512" y="2708920"/>
            <a:ext cx="8784976" cy="1143000"/>
          </a:xfrm>
        </p:spPr>
        <p:txBody>
          <a:bodyPr/>
          <a:lstStyle/>
          <a:p>
            <a:pPr eaLnBrk="1" hangingPunct="1">
              <a:defRPr/>
            </a:pPr>
            <a:r>
              <a:rPr lang="fr-BE" altLang="nl-BE" sz="900" b="1" dirty="0">
                <a:solidFill>
                  <a:schemeClr val="bg1"/>
                </a:solidFill>
                <a:effectLst>
                  <a:outerShdw blurRad="38100" dist="38100" dir="2700000" algn="tl">
                    <a:srgbClr val="C0C0C0"/>
                  </a:outerShdw>
                </a:effectLst>
                <a:latin typeface="Arial" charset="0"/>
                <a:cs typeface="Arial" charset="0"/>
              </a:rPr>
              <a:t/>
            </a:r>
            <a:br>
              <a:rPr lang="fr-BE" altLang="nl-BE" sz="900" b="1" dirty="0">
                <a:solidFill>
                  <a:schemeClr val="bg1"/>
                </a:solidFill>
                <a:effectLst>
                  <a:outerShdw blurRad="38100" dist="38100" dir="2700000" algn="tl">
                    <a:srgbClr val="C0C0C0"/>
                  </a:outerShdw>
                </a:effectLst>
                <a:latin typeface="Arial" charset="0"/>
                <a:cs typeface="Arial" charset="0"/>
              </a:rPr>
            </a:br>
            <a:r>
              <a:rPr lang="fr-BE" altLang="nl-BE" dirty="0" smtClean="0">
                <a:solidFill>
                  <a:schemeClr val="bg1"/>
                </a:solidFill>
                <a:effectLst>
                  <a:glow rad="228600">
                    <a:schemeClr val="accent4">
                      <a:satMod val="175000"/>
                      <a:alpha val="40000"/>
                    </a:schemeClr>
                  </a:glow>
                </a:effectLst>
                <a:latin typeface="Arial" charset="0"/>
              </a:rPr>
              <a:t>1 Corinthiens 15:58</a:t>
            </a: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0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0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8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Soyez </a:t>
            </a: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fermes, inébranlables, travaillant de mieux en mieux à l'œuvre du Seigneur, </a:t>
            </a:r>
            <a:endParaRPr lang="fr-BE" altLang="nl-BE" dirty="0" smtClean="0"/>
          </a:p>
        </p:txBody>
      </p:sp>
    </p:spTree>
    <p:extLst>
      <p:ext uri="{BB962C8B-B14F-4D97-AF65-F5344CB8AC3E}">
        <p14:creationId xmlns:p14="http://schemas.microsoft.com/office/powerpoint/2010/main" val="2815761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286000" y="2743200"/>
            <a:ext cx="7772400" cy="1143000"/>
          </a:xfrm>
        </p:spPr>
        <p:txBody>
          <a:bodyPr/>
          <a:lstStyle/>
          <a:p>
            <a:pPr eaLnBrk="1" hangingPunct="1">
              <a:defRPr/>
            </a:pPr>
            <a:r>
              <a:rPr lang="fr-BE" altLang="nl-BE" sz="5400" dirty="0">
                <a:solidFill>
                  <a:schemeClr val="bg1"/>
                </a:solidFill>
                <a:effectLst>
                  <a:glow rad="228600">
                    <a:schemeClr val="accent4">
                      <a:satMod val="175000"/>
                      <a:alpha val="40000"/>
                    </a:schemeClr>
                  </a:glow>
                </a:effectLst>
                <a:latin typeface="Arial" charset="0"/>
              </a:rPr>
              <a:t>1 Chroniques 16:11</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r>
              <a:rPr lang="fr-BE" altLang="nl-BE" sz="60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60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8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800" b="1" i="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Cherchez </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continuellement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sa face !</a:t>
            </a:r>
            <a:r>
              <a:rPr lang="fr-BE" altLang="nl-BE" b="1" dirty="0" smtClean="0">
                <a:solidFill>
                  <a:schemeClr val="bg1"/>
                </a:solidFill>
                <a:effectLst>
                  <a:outerShdw blurRad="38100" dist="38100" dir="2700000" algn="tl">
                    <a:srgbClr val="C0C0C0"/>
                  </a:outerShdw>
                </a:effectLst>
                <a:latin typeface="Arial" charset="0"/>
              </a:rPr>
              <a:t> </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dirty="0" smtClean="0"/>
          </a:p>
        </p:txBody>
      </p:sp>
    </p:spTree>
    <p:extLst>
      <p:ext uri="{BB962C8B-B14F-4D97-AF65-F5344CB8AC3E}">
        <p14:creationId xmlns:p14="http://schemas.microsoft.com/office/powerpoint/2010/main" val="2145604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03512" y="2667000"/>
            <a:ext cx="8784976" cy="1143000"/>
          </a:xfrm>
        </p:spPr>
        <p:txBody>
          <a:bodyPr/>
          <a:lstStyle/>
          <a:p>
            <a:pPr eaLnBrk="1" hangingPunct="1">
              <a:defRPr/>
            </a:pPr>
            <a:r>
              <a:rPr lang="fr-BE" altLang="nl-BE" sz="6000" dirty="0">
                <a:solidFill>
                  <a:schemeClr val="bg1"/>
                </a:solidFill>
                <a:effectLst>
                  <a:glow rad="228600">
                    <a:schemeClr val="accent4">
                      <a:satMod val="175000"/>
                      <a:alpha val="40000"/>
                    </a:schemeClr>
                  </a:glow>
                </a:effectLst>
                <a:latin typeface="Arial" charset="0"/>
              </a:rPr>
              <a:t>Luc 18:1</a:t>
            </a:r>
            <a: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2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2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Il faut toujours prier, </a:t>
            </a:r>
            <a:b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et ne point </a:t>
            </a:r>
            <a:b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se relâcher.</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dirty="0" smtClean="0"/>
          </a:p>
        </p:txBody>
      </p:sp>
    </p:spTree>
    <p:extLst>
      <p:ext uri="{BB962C8B-B14F-4D97-AF65-F5344CB8AC3E}">
        <p14:creationId xmlns:p14="http://schemas.microsoft.com/office/powerpoint/2010/main" val="3863434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209800" y="2819400"/>
            <a:ext cx="7772400" cy="1143000"/>
          </a:xfrm>
        </p:spPr>
        <p:txBody>
          <a:bodyPr/>
          <a:lstStyle/>
          <a:p>
            <a:pPr algn="l" eaLnBrk="1" hangingPunct="1">
              <a:defRPr/>
            </a:pPr>
            <a:r>
              <a:rPr lang="fr-BE" altLang="nl-BE" sz="4000" dirty="0">
                <a:solidFill>
                  <a:schemeClr val="bg1"/>
                </a:solidFill>
                <a:latin typeface="Arial" charset="0"/>
              </a:rPr>
              <a:t>Ephésiens 6:18</a:t>
            </a:r>
            <a:r>
              <a:rPr lang="fr-BE" altLang="nl-BE" b="1" dirty="0" smtClean="0">
                <a:solidFill>
                  <a:schemeClr val="bg1"/>
                </a:solidFill>
                <a:effectLst>
                  <a:outerShdw blurRad="38100" dist="38100" dir="2700000" algn="tl">
                    <a:srgbClr val="C0C0C0"/>
                  </a:outerShdw>
                </a:effectLst>
                <a:latin typeface="Arial" charset="0"/>
              </a:rPr>
              <a:t> </a:t>
            </a:r>
            <a:br>
              <a:rPr lang="fr-BE" altLang="nl-BE" b="1" dirty="0" smtClean="0">
                <a:solidFill>
                  <a:schemeClr val="bg1"/>
                </a:solidFill>
                <a:effectLst>
                  <a:outerShdw blurRad="38100" dist="38100" dir="2700000" algn="tl">
                    <a:srgbClr val="C0C0C0"/>
                  </a:outerShdw>
                </a:effectLst>
                <a:latin typeface="Arial" charset="0"/>
              </a:rPr>
            </a:br>
            <a:r>
              <a:rPr lang="fr-BE" altLang="nl-BE" sz="500" b="1" dirty="0">
                <a:solidFill>
                  <a:schemeClr val="bg1"/>
                </a:solidFill>
                <a:effectLst>
                  <a:outerShdw blurRad="38100" dist="38100" dir="2700000" algn="tl">
                    <a:srgbClr val="C0C0C0"/>
                  </a:outerShdw>
                </a:effectLst>
                <a:latin typeface="Arial" charset="0"/>
              </a:rPr>
              <a:t/>
            </a:r>
            <a:br>
              <a:rPr lang="fr-BE" altLang="nl-BE" sz="500" b="1" dirty="0">
                <a:solidFill>
                  <a:schemeClr val="bg1"/>
                </a:solidFill>
                <a:effectLst>
                  <a:outerShdw blurRad="38100" dist="38100" dir="2700000" algn="tl">
                    <a:srgbClr val="C0C0C0"/>
                  </a:outerShdw>
                </a:effectLst>
                <a:latin typeface="Arial" charset="0"/>
              </a:rPr>
            </a:br>
            <a:r>
              <a:rPr lang="fr-BE" altLang="nl-BE" b="1" dirty="0" smtClean="0">
                <a:solidFill>
                  <a:schemeClr val="bg1"/>
                </a:solidFill>
                <a:effectLst>
                  <a:outerShdw blurRad="38100" dist="38100" dir="2700000" algn="tl">
                    <a:srgbClr val="C0C0C0"/>
                  </a:outerShdw>
                </a:effectLst>
                <a:latin typeface="Arial" charset="0"/>
              </a:rPr>
              <a:t>Faites en tout temps </a:t>
            </a:r>
            <a:br>
              <a:rPr lang="fr-BE" altLang="nl-BE" b="1" dirty="0" smtClean="0">
                <a:solidFill>
                  <a:schemeClr val="bg1"/>
                </a:solidFill>
                <a:effectLst>
                  <a:outerShdw blurRad="38100" dist="38100" dir="2700000" algn="tl">
                    <a:srgbClr val="C0C0C0"/>
                  </a:outerShdw>
                </a:effectLst>
                <a:latin typeface="Arial" charset="0"/>
              </a:rPr>
            </a:br>
            <a:r>
              <a:rPr lang="fr-BE" altLang="nl-BE" b="1" dirty="0" smtClean="0">
                <a:solidFill>
                  <a:schemeClr val="bg1"/>
                </a:solidFill>
                <a:effectLst>
                  <a:outerShdw blurRad="38100" dist="38100" dir="2700000" algn="tl">
                    <a:srgbClr val="C0C0C0"/>
                  </a:outerShdw>
                </a:effectLst>
                <a:latin typeface="Arial" charset="0"/>
              </a:rPr>
              <a:t>par l’Esprit toutes sortes de prières et de supplications. Veillez à cela avec une entière persévérance, </a:t>
            </a:r>
            <a:br>
              <a:rPr lang="fr-BE" altLang="nl-BE" b="1" dirty="0" smtClean="0">
                <a:solidFill>
                  <a:schemeClr val="bg1"/>
                </a:solidFill>
                <a:effectLst>
                  <a:outerShdw blurRad="38100" dist="38100" dir="2700000" algn="tl">
                    <a:srgbClr val="C0C0C0"/>
                  </a:outerShdw>
                </a:effectLst>
                <a:latin typeface="Arial" charset="0"/>
              </a:rPr>
            </a:br>
            <a:r>
              <a:rPr lang="fr-BE" altLang="nl-BE" b="1" dirty="0" smtClean="0">
                <a:solidFill>
                  <a:schemeClr val="bg1"/>
                </a:solidFill>
                <a:effectLst>
                  <a:outerShdw blurRad="38100" dist="38100" dir="2700000" algn="tl">
                    <a:srgbClr val="C0C0C0"/>
                  </a:outerShdw>
                </a:effectLst>
                <a:latin typeface="Arial" charset="0"/>
              </a:rPr>
              <a:t>et priez pour tous les saints. </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dirty="0" smtClean="0"/>
          </a:p>
        </p:txBody>
      </p:sp>
    </p:spTree>
    <p:extLst>
      <p:ext uri="{BB962C8B-B14F-4D97-AF65-F5344CB8AC3E}">
        <p14:creationId xmlns:p14="http://schemas.microsoft.com/office/powerpoint/2010/main" val="2537315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6705600" y="2887718"/>
            <a:ext cx="4876800" cy="1143000"/>
          </a:xfrm>
        </p:spPr>
        <p:txBody>
          <a:bodyPr/>
          <a:lstStyle/>
          <a:p>
            <a:pPr eaLnBrk="1" hangingPunct="1">
              <a:defRPr/>
            </a:pPr>
            <a:r>
              <a:rPr lang="fr-BE" altLang="nl-BE" sz="1600" b="1" dirty="0">
                <a:solidFill>
                  <a:srgbClr val="000066"/>
                </a:solidFill>
                <a:effectLst>
                  <a:outerShdw blurRad="38100" dist="38100" dir="2700000" algn="tl">
                    <a:srgbClr val="C0C0C0"/>
                  </a:outerShdw>
                </a:effectLst>
                <a:latin typeface="Arial" charset="0"/>
                <a:cs typeface="Arial" charset="0"/>
              </a:rPr>
              <a:t/>
            </a:r>
            <a:br>
              <a:rPr lang="fr-BE" altLang="nl-BE" sz="1600" b="1" dirty="0">
                <a:solidFill>
                  <a:srgbClr val="000066"/>
                </a:solidFill>
                <a:effectLst>
                  <a:outerShdw blurRad="38100" dist="38100" dir="2700000" algn="tl">
                    <a:srgbClr val="C0C0C0"/>
                  </a:outerShdw>
                </a:effectLst>
                <a:latin typeface="Arial" charset="0"/>
                <a:cs typeface="Arial" charset="0"/>
              </a:rPr>
            </a:br>
            <a:r>
              <a:rPr lang="fr-BE" altLang="nl-BE" sz="4000" dirty="0">
                <a:solidFill>
                  <a:srgbClr val="000066"/>
                </a:solidFill>
                <a:latin typeface="Arial" charset="0"/>
              </a:rPr>
              <a:t>1 Thessaloniciens 5:17</a:t>
            </a:r>
            <a:r>
              <a:rPr lang="fr-BE" altLang="nl-BE" b="1" dirty="0" smtClean="0">
                <a:solidFill>
                  <a:srgbClr val="000066"/>
                </a:solidFill>
                <a:effectLst>
                  <a:outerShdw blurRad="38100" dist="38100" dir="2700000" algn="tl">
                    <a:srgbClr val="C0C0C0"/>
                  </a:outerShdw>
                </a:effectLst>
                <a:latin typeface="Arial" charset="0"/>
              </a:rPr>
              <a:t> </a:t>
            </a:r>
            <a:br>
              <a:rPr lang="fr-BE" altLang="nl-BE" b="1" dirty="0" smtClean="0">
                <a:solidFill>
                  <a:srgbClr val="000066"/>
                </a:solidFill>
                <a:effectLst>
                  <a:outerShdw blurRad="38100" dist="38100" dir="2700000" algn="tl">
                    <a:srgbClr val="C0C0C0"/>
                  </a:outerShdw>
                </a:effectLst>
                <a:latin typeface="Arial" charset="0"/>
              </a:rPr>
            </a:br>
            <a:r>
              <a:rPr lang="fr-BE" altLang="nl-BE" sz="1600" b="1" dirty="0">
                <a:solidFill>
                  <a:srgbClr val="000066"/>
                </a:solidFill>
                <a:effectLst>
                  <a:outerShdw blurRad="38100" dist="38100" dir="2700000" algn="tl">
                    <a:srgbClr val="C0C0C0"/>
                  </a:outerShdw>
                </a:effectLst>
                <a:latin typeface="Arial" charset="0"/>
              </a:rPr>
              <a:t/>
            </a:r>
            <a:br>
              <a:rPr lang="fr-BE" altLang="nl-BE" sz="1600" b="1" dirty="0">
                <a:solidFill>
                  <a:srgbClr val="000066"/>
                </a:solidFill>
                <a:effectLst>
                  <a:outerShdw blurRad="38100" dist="38100" dir="2700000" algn="tl">
                    <a:srgbClr val="C0C0C0"/>
                  </a:outerShdw>
                </a:effectLst>
                <a:latin typeface="Arial" charset="0"/>
              </a:rPr>
            </a:br>
            <a:r>
              <a:rPr lang="fr-BE" altLang="nl-BE" b="1" dirty="0" smtClean="0">
                <a:solidFill>
                  <a:srgbClr val="000066"/>
                </a:solidFill>
                <a:effectLst>
                  <a:outerShdw blurRad="38100" dist="38100" dir="2700000" algn="tl">
                    <a:srgbClr val="C0C0C0"/>
                  </a:outerShdw>
                </a:effectLst>
                <a:latin typeface="Arial" charset="0"/>
              </a:rPr>
              <a:t>Priez sans cesse.</a:t>
            </a:r>
            <a:r>
              <a:rPr lang="fr-BE" altLang="nl-BE" b="1" dirty="0" smtClean="0">
                <a:solidFill>
                  <a:schemeClr val="bg1"/>
                </a:solidFill>
                <a:effectLst>
                  <a:outerShdw blurRad="38100" dist="38100" dir="2700000" algn="tl">
                    <a:srgbClr val="C0C0C0"/>
                  </a:outerShdw>
                </a:effectLst>
                <a:latin typeface="Arial" charset="0"/>
              </a:rPr>
              <a:t> </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dirty="0" smtClean="0"/>
          </a:p>
        </p:txBody>
      </p:sp>
    </p:spTree>
    <p:extLst>
      <p:ext uri="{BB962C8B-B14F-4D97-AF65-F5344CB8AC3E}">
        <p14:creationId xmlns:p14="http://schemas.microsoft.com/office/powerpoint/2010/main" val="75993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524000" y="2819400"/>
            <a:ext cx="9144000" cy="1143000"/>
          </a:xfrm>
        </p:spPr>
        <p:txBody>
          <a:bodyPr/>
          <a:lstStyle/>
          <a:p>
            <a:pPr eaLnBrk="1" hangingPunct="1">
              <a:defRPr/>
            </a:pPr>
            <a:r>
              <a:rPr lang="fr-BE" altLang="nl-BE" sz="5400" dirty="0">
                <a:solidFill>
                  <a:schemeClr val="bg1"/>
                </a:solidFill>
                <a:effectLst>
                  <a:glow rad="228600">
                    <a:schemeClr val="accent4">
                      <a:satMod val="175000"/>
                      <a:alpha val="40000"/>
                    </a:schemeClr>
                  </a:glow>
                </a:effectLst>
                <a:latin typeface="Arial" charset="0"/>
              </a:rPr>
              <a:t>2 Timothée 4:7</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2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2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J’ai combattu le bon combat, j’ai achevé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la course, j’ai gardé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la foi.</a:t>
            </a:r>
            <a:r>
              <a:rPr lang="fr-BE" altLang="nl-BE" sz="6000" b="1" dirty="0">
                <a:solidFill>
                  <a:schemeClr val="bg1"/>
                </a:solidFill>
                <a:effectLst>
                  <a:outerShdw blurRad="38100" dist="38100" dir="2700000" algn="tl">
                    <a:srgbClr val="C0C0C0"/>
                  </a:outerShdw>
                </a:effectLst>
                <a:latin typeface="Arial" charset="0"/>
                <a:cs typeface="Arial" charset="0"/>
              </a:rPr>
              <a:t> </a:t>
            </a:r>
            <a:r>
              <a:rPr lang="fr-BE" altLang="nl-BE" b="1" dirty="0" smtClean="0">
                <a:effectLst>
                  <a:outerShdw blurRad="38100" dist="38100" dir="2700000" algn="tl">
                    <a:srgbClr val="C0C0C0"/>
                  </a:outerShdw>
                </a:effectLst>
                <a:latin typeface="Arial" charset="0"/>
                <a:cs typeface="Arial" charset="0"/>
              </a:rPr>
              <a:t> </a:t>
            </a:r>
            <a:r>
              <a:rPr lang="fr-BE" altLang="nl-BE" dirty="0" smtClean="0"/>
              <a:t> </a:t>
            </a:r>
          </a:p>
        </p:txBody>
      </p:sp>
    </p:spTree>
    <p:extLst>
      <p:ext uri="{BB962C8B-B14F-4D97-AF65-F5344CB8AC3E}">
        <p14:creationId xmlns:p14="http://schemas.microsoft.com/office/powerpoint/2010/main" val="2148669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524000" y="2819400"/>
            <a:ext cx="9144000" cy="1143000"/>
          </a:xfrm>
        </p:spPr>
        <p:txBody>
          <a:bodyPr/>
          <a:lstStyle/>
          <a:p>
            <a:pPr eaLnBrk="1" hangingPunct="1">
              <a:defRPr/>
            </a:pPr>
            <a:r>
              <a:rPr lang="fr-BE" altLang="nl-BE" sz="4000" dirty="0">
                <a:solidFill>
                  <a:schemeClr val="bg1"/>
                </a:solidFill>
                <a:effectLst>
                  <a:glow rad="228600">
                    <a:schemeClr val="accent4">
                      <a:satMod val="175000"/>
                      <a:alpha val="40000"/>
                    </a:schemeClr>
                  </a:glow>
                </a:effectLst>
                <a:latin typeface="Arial" charset="0"/>
              </a:rPr>
              <a:t>2 Timothée 4:8</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Désormais la couronne de justice m’est réservée ; le Seigneur,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le juste juge, me la donnera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dans ce jour-là, et non seulement à moi, mais encore à tous ceux qui auront aimé son avènement.</a:t>
            </a:r>
            <a:r>
              <a:rPr lang="fr-BE" altLang="nl-BE" b="1" dirty="0" smtClean="0">
                <a:effectLst>
                  <a:outerShdw blurRad="38100" dist="38100" dir="2700000" algn="tl">
                    <a:srgbClr val="C0C0C0"/>
                  </a:outerShdw>
                </a:effectLst>
                <a:latin typeface="Arial" charset="0"/>
                <a:cs typeface="Arial" charset="0"/>
              </a:rPr>
              <a:t> </a:t>
            </a:r>
            <a:r>
              <a:rPr lang="fr-BE" altLang="nl-BE" dirty="0" smtClean="0"/>
              <a:t> </a:t>
            </a:r>
          </a:p>
        </p:txBody>
      </p:sp>
    </p:spTree>
    <p:extLst>
      <p:ext uri="{BB962C8B-B14F-4D97-AF65-F5344CB8AC3E}">
        <p14:creationId xmlns:p14="http://schemas.microsoft.com/office/powerpoint/2010/main" val="3155303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703512" y="4869160"/>
            <a:ext cx="868680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2:2 </a:t>
            </a:r>
            <a:b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Je sais que tu ne peux supporter les méchants</a:t>
            </a:r>
            <a:r>
              <a:rPr lang="fr-BE" altLang="nl-BE" b="1" dirty="0" smtClean="0">
                <a:solidFill>
                  <a:schemeClr val="bg1"/>
                </a:solidFill>
                <a:effectLst>
                  <a:outerShdw blurRad="38100" dist="38100" dir="2700000" algn="tl">
                    <a:srgbClr val="C0C0C0"/>
                  </a:outerShdw>
                </a:effectLst>
                <a:cs typeface="Arial" charset="0"/>
              </a:rPr>
              <a:t> </a:t>
            </a:r>
            <a:r>
              <a:rPr lang="fr-BE" altLang="nl-BE" dirty="0" smtClean="0"/>
              <a:t> </a:t>
            </a:r>
          </a:p>
        </p:txBody>
      </p:sp>
    </p:spTree>
    <p:extLst>
      <p:ext uri="{BB962C8B-B14F-4D97-AF65-F5344CB8AC3E}">
        <p14:creationId xmlns:p14="http://schemas.microsoft.com/office/powerpoint/2010/main" val="4163737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3647728" y="2780928"/>
            <a:ext cx="6791672" cy="1143000"/>
          </a:xfrm>
        </p:spPr>
        <p:txBody>
          <a:bodyPr/>
          <a:lstStyle/>
          <a:p>
            <a:pPr algn="r" eaLnBrk="1" hangingPunct="1">
              <a:defRPr/>
            </a:pPr>
            <a:r>
              <a:rPr lang="fr-BE" altLang="nl-BE" sz="4800" dirty="0">
                <a:solidFill>
                  <a:schemeClr val="bg1"/>
                </a:solidFill>
                <a:effectLst>
                  <a:glow rad="228600">
                    <a:schemeClr val="accent4">
                      <a:satMod val="175000"/>
                      <a:alpha val="40000"/>
                    </a:schemeClr>
                  </a:glow>
                </a:effectLst>
                <a:latin typeface="Arial" charset="0"/>
                <a:cs typeface="Arial" charset="0"/>
              </a:rPr>
              <a:t>Ephésiens 5:11</a:t>
            </a: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b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Ne prenez point part aux œuvres infructueuses </a:t>
            </a:r>
            <a:b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des ténèbres, </a:t>
            </a:r>
            <a:b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mais plutôt condamnez-les.</a:t>
            </a:r>
            <a:r>
              <a:rPr lang="fr-BE" altLang="nl-BE" b="1" dirty="0" smtClean="0">
                <a:effectLst>
                  <a:glow rad="228600">
                    <a:schemeClr val="accent4">
                      <a:satMod val="175000"/>
                      <a:alpha val="40000"/>
                    </a:schemeClr>
                  </a:glow>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52304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286000" y="381000"/>
            <a:ext cx="7772400" cy="1143000"/>
          </a:xfrm>
        </p:spPr>
        <p:txBody>
          <a:bodyPr/>
          <a:lstStyle/>
          <a:p>
            <a:r>
              <a:rPr lang="fr-BE" altLang="nl-BE" b="1" dirty="0">
                <a:ln>
                  <a:solidFill>
                    <a:schemeClr val="tx1"/>
                  </a:solidFill>
                  <a:prstDash val="solid"/>
                </a:ln>
                <a:solidFill>
                  <a:schemeClr val="bg1"/>
                </a:solidFill>
                <a:effectLst>
                  <a:glow rad="228600">
                    <a:schemeClr val="accent6">
                      <a:satMod val="175000"/>
                      <a:alpha val="40000"/>
                    </a:schemeClr>
                  </a:glow>
                  <a:outerShdw blurRad="38100" dist="38100" dir="2700000" algn="tl">
                    <a:srgbClr val="C0C0C0"/>
                  </a:outerShdw>
                </a:effectLst>
                <a:latin typeface="Arial" charset="0"/>
              </a:rPr>
              <a:t>LES SEPT ÉGLISES DE L’APOCALYPSE</a:t>
            </a:r>
            <a:r>
              <a:rPr lang="fr-BE" altLang="nl-BE" dirty="0">
                <a:ln>
                  <a:solidFill>
                    <a:schemeClr val="tx1"/>
                  </a:solidFill>
                  <a:prstDash val="solid"/>
                </a:ln>
                <a:effectLst>
                  <a:glow rad="228600">
                    <a:schemeClr val="accent6">
                      <a:satMod val="175000"/>
                      <a:alpha val="40000"/>
                    </a:schemeClr>
                  </a:glow>
                </a:effectLst>
              </a:rPr>
              <a:t> </a:t>
            </a:r>
          </a:p>
        </p:txBody>
      </p:sp>
    </p:spTree>
    <p:extLst>
      <p:ext uri="{BB962C8B-B14F-4D97-AF65-F5344CB8AC3E}">
        <p14:creationId xmlns:p14="http://schemas.microsoft.com/office/powerpoint/2010/main" val="3966764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785242" y="1947042"/>
            <a:ext cx="8534400" cy="1143000"/>
          </a:xfrm>
        </p:spPr>
        <p:txBody>
          <a:bodyPr/>
          <a:lstStyle/>
          <a:p>
            <a:pPr algn="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2 Thessaloniciens 3:6</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Nous vous recommandons, frères, au nom de notre Seigneur Jésus Christ, de vous éloigner de tout frère qui vit dans le désordre, </a:t>
            </a:r>
            <a:endPar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endParaRPr>
          </a:p>
        </p:txBody>
      </p:sp>
    </p:spTree>
    <p:extLst>
      <p:ext uri="{BB962C8B-B14F-4D97-AF65-F5344CB8AC3E}">
        <p14:creationId xmlns:p14="http://schemas.microsoft.com/office/powerpoint/2010/main" val="153818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639614" y="1215327"/>
            <a:ext cx="9779877" cy="1143000"/>
          </a:xfrm>
        </p:spPr>
        <p:txBody>
          <a:bodyPr/>
          <a:lstStyle/>
          <a:p>
            <a:pPr algn="r" eaLnBrk="1" hangingPunct="1">
              <a:defRPr/>
            </a:pPr>
            <a:r>
              <a:rPr lang="fr-BE" altLang="nl-BE" sz="4000" dirty="0">
                <a:solidFill>
                  <a:schemeClr val="bg1"/>
                </a:solidFill>
                <a:effectLst>
                  <a:glow rad="228600">
                    <a:schemeClr val="accent4">
                      <a:satMod val="175000"/>
                      <a:alpha val="40000"/>
                    </a:schemeClr>
                  </a:glow>
                </a:effectLst>
                <a:latin typeface="Arial" charset="0"/>
                <a:cs typeface="Arial" charset="0"/>
              </a:rPr>
              <a:t>2 Corinthiens 6:14</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Ne vous mettez pas avec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les infidèles sous un joug étranger. </a:t>
            </a:r>
            <a:endParaRPr lang="fr-BE" altLang="nl-BE" b="1" dirty="0" smtClean="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622430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4001814" y="2798379"/>
            <a:ext cx="7772400" cy="1143000"/>
          </a:xfrm>
        </p:spPr>
        <p:txBody>
          <a:bodyPr/>
          <a:lstStyle/>
          <a:p>
            <a:pPr algn="r" eaLnBrk="1" hangingPunct="1">
              <a:defRPr/>
            </a:pPr>
            <a:r>
              <a:rPr lang="fr-BE" altLang="nl-BE" sz="4000" dirty="0">
                <a:solidFill>
                  <a:schemeClr val="bg1"/>
                </a:solidFill>
                <a:effectLst>
                  <a:glow rad="228600">
                    <a:srgbClr val="006600"/>
                  </a:glow>
                </a:effectLst>
                <a:latin typeface="Arial" charset="0"/>
                <a:cs typeface="Arial" charset="0"/>
              </a:rPr>
              <a:t>Romains 16:17</a:t>
            </a: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sz="1000" b="1" dirty="0">
                <a:solidFill>
                  <a:schemeClr val="bg1"/>
                </a:solidFill>
                <a:effectLst>
                  <a:glow rad="228600">
                    <a:srgbClr val="006600"/>
                  </a:glow>
                  <a:outerShdw blurRad="38100" dist="38100" dir="2700000" algn="tl">
                    <a:srgbClr val="C0C0C0"/>
                  </a:outerShdw>
                </a:effectLst>
                <a:latin typeface="Arial" charset="0"/>
                <a:cs typeface="Arial" charset="0"/>
              </a:rPr>
              <a:t/>
            </a:r>
            <a:br>
              <a:rPr lang="fr-BE" altLang="nl-BE" sz="1000" b="1" dirty="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Je vous exhorte, frères,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à prendre garde à ceux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qui causent des divisions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et des scandales,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au préjudice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de l’enseignement </a:t>
            </a:r>
            <a:b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rgbClr val="006600"/>
                  </a:glow>
                  <a:outerShdw blurRad="38100" dist="38100" dir="2700000" algn="tl">
                    <a:srgbClr val="C0C0C0"/>
                  </a:outerShdw>
                </a:effectLst>
                <a:latin typeface="Arial" charset="0"/>
                <a:cs typeface="Arial" charset="0"/>
              </a:rPr>
              <a:t>que vous avez reçu. Éloignez-vous d’eux.</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603872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965774" y="1778876"/>
            <a:ext cx="6503640" cy="1143000"/>
          </a:xfrm>
        </p:spPr>
        <p:txBody>
          <a:bodyPr/>
          <a:lstStyle/>
          <a:p>
            <a:pPr algn="r" eaLnBrk="1" hangingPunct="1">
              <a:defRPr/>
            </a:pPr>
            <a:r>
              <a:rPr lang="fr-BE" altLang="nl-BE" sz="4800" dirty="0">
                <a:solidFill>
                  <a:schemeClr val="bg1"/>
                </a:solidFill>
                <a:effectLst>
                  <a:glow rad="228600">
                    <a:schemeClr val="accent4">
                      <a:satMod val="175000"/>
                      <a:alpha val="40000"/>
                    </a:schemeClr>
                  </a:glow>
                </a:effectLst>
                <a:latin typeface="Arial" charset="0"/>
                <a:cs typeface="Arial" charset="0"/>
              </a:rPr>
              <a:t>Tite 3:10</a:t>
            </a: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b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Éloigne de </a:t>
            </a:r>
            <a:r>
              <a:rPr lang="fr-BE"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toi … </a:t>
            </a:r>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celui qui provoque des divisions</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endParaRPr lang="fr-BE" altLang="nl-BE" b="1" dirty="0" smtClean="0">
              <a:effectLst>
                <a:glow rad="228600">
                  <a:schemeClr val="accent4">
                    <a:satMod val="175000"/>
                    <a:alpha val="40000"/>
                  </a:scheme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427486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52600" y="2895600"/>
            <a:ext cx="8686800" cy="1143000"/>
          </a:xfrm>
        </p:spPr>
        <p:txBody>
          <a:bodyPr/>
          <a:lstStyle/>
          <a:p>
            <a:pPr eaLnBrk="1" hangingPunct="1">
              <a:defRPr/>
            </a:pPr>
            <a:r>
              <a:rPr lang="fr-BE" altLang="nl-BE" sz="6600" dirty="0">
                <a:solidFill>
                  <a:schemeClr val="bg1"/>
                </a:solidFill>
                <a:effectLst>
                  <a:glow rad="228600">
                    <a:schemeClr val="accent2">
                      <a:satMod val="175000"/>
                      <a:alpha val="40000"/>
                    </a:schemeClr>
                  </a:glow>
                </a:effectLst>
                <a:latin typeface="Arial" charset="0"/>
                <a:cs typeface="Arial" charset="0"/>
              </a:rPr>
              <a:t>2 Timothée 3:1</a:t>
            </a:r>
            <a: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0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0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Sache que, </a:t>
            </a:r>
            <a:b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dans les derniers jours, il y aura </a:t>
            </a:r>
            <a:b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6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des temps difficiles.</a:t>
            </a:r>
            <a:r>
              <a:rPr lang="fr-BE" altLang="nl-BE" sz="3200" b="1" dirty="0">
                <a:solidFill>
                  <a:schemeClr val="bg1"/>
                </a:solidFill>
                <a:effectLst>
                  <a:outerShdw blurRad="38100" dist="38100" dir="2700000" algn="tl">
                    <a:srgbClr val="C0C0C0"/>
                  </a:outerShdw>
                </a:effectLst>
                <a:latin typeface="Arial" charset="0"/>
                <a:cs typeface="Arial" charset="0"/>
              </a:rPr>
              <a:t> </a:t>
            </a:r>
            <a:endParaRPr lang="fr-BE" altLang="nl-BE"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477094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52600" y="2895600"/>
            <a:ext cx="8686800" cy="1143000"/>
          </a:xfrm>
        </p:spPr>
        <p:txBody>
          <a:bodyPr/>
          <a:lstStyle/>
          <a:p>
            <a:pPr eaLnBrk="1" hangingPunct="1">
              <a:defRPr/>
            </a:pPr>
            <a:r>
              <a:rPr lang="fr-BE" altLang="nl-BE" sz="4800" dirty="0">
                <a:solidFill>
                  <a:schemeClr val="bg1"/>
                </a:solidFill>
                <a:effectLst>
                  <a:glow rad="228600">
                    <a:schemeClr val="accent2">
                      <a:satMod val="175000"/>
                      <a:alpha val="40000"/>
                    </a:schemeClr>
                  </a:glow>
                </a:effectLst>
                <a:latin typeface="Arial" charset="0"/>
                <a:cs typeface="Arial" charset="0"/>
              </a:rPr>
              <a:t>2 Timothée 3:2</a:t>
            </a:r>
            <a:r>
              <a:rPr lang="fr-BE"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7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7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Car les hommes seront égoïstes, amis de l’argent, fanfarons, hautains, blasphémateurs, </a:t>
            </a:r>
            <a:b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rebelles à leurs parents, ingrats, irréligieux </a:t>
            </a:r>
            <a:endParaRPr lang="fr-BE" altLang="nl-BE" sz="32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444007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52600" y="2895600"/>
            <a:ext cx="8686800" cy="1143000"/>
          </a:xfrm>
        </p:spPr>
        <p:txBody>
          <a:bodyPr/>
          <a:lstStyle/>
          <a:p>
            <a:pPr eaLnBrk="1" hangingPunct="1">
              <a:defRPr/>
            </a:pPr>
            <a:r>
              <a:rPr lang="fr-BE" altLang="nl-BE" sz="5400" dirty="0">
                <a:solidFill>
                  <a:schemeClr val="bg1"/>
                </a:solidFill>
                <a:effectLst>
                  <a:glow rad="228600">
                    <a:schemeClr val="accent2">
                      <a:satMod val="175000"/>
                      <a:alpha val="40000"/>
                    </a:schemeClr>
                  </a:glow>
                </a:effectLst>
                <a:latin typeface="Arial" charset="0"/>
                <a:cs typeface="Arial" charset="0"/>
              </a:rPr>
              <a:t>2 Timothée 3:3</a:t>
            </a:r>
            <a: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insensibles, déloyaux, calomniateurs, intempérants, cruels, ennemis des gens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 bien,</a:t>
            </a:r>
            <a: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endParaRPr lang="fr-BE" altLang="nl-BE" sz="32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293627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52600" y="2895600"/>
            <a:ext cx="8686800" cy="1143000"/>
          </a:xfrm>
        </p:spPr>
        <p:txBody>
          <a:bodyPr/>
          <a:lstStyle/>
          <a:p>
            <a:pPr eaLnBrk="1" hangingPunct="1">
              <a:defRPr/>
            </a:pPr>
            <a:r>
              <a:rPr lang="fr-BE" altLang="nl-BE" sz="5400" dirty="0">
                <a:solidFill>
                  <a:schemeClr val="bg1"/>
                </a:solidFill>
                <a:effectLst>
                  <a:glow rad="228600">
                    <a:schemeClr val="accent2">
                      <a:satMod val="175000"/>
                      <a:alpha val="40000"/>
                    </a:schemeClr>
                  </a:glow>
                </a:effectLst>
                <a:latin typeface="Arial" charset="0"/>
                <a:cs typeface="Arial" charset="0"/>
              </a:rPr>
              <a:t>2 Timothée 3:4</a:t>
            </a:r>
            <a: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traîtres, emportés,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enflés d’orgueil,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aimant le plaisir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plus que Dieu, </a:t>
            </a:r>
            <a: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endParaRPr lang="fr-BE" altLang="nl-BE" sz="32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659347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1775520" y="2780928"/>
            <a:ext cx="8686800" cy="1143000"/>
          </a:xfrm>
        </p:spPr>
        <p:txBody>
          <a:bodyPr/>
          <a:lstStyle/>
          <a:p>
            <a:pPr eaLnBrk="1" hangingPunct="1">
              <a:defRPr/>
            </a:pPr>
            <a:r>
              <a:rPr lang="fr-BE" altLang="nl-BE" sz="5400" dirty="0">
                <a:solidFill>
                  <a:schemeClr val="bg1"/>
                </a:solidFill>
                <a:effectLst>
                  <a:glow rad="228600">
                    <a:schemeClr val="accent2">
                      <a:satMod val="175000"/>
                      <a:alpha val="40000"/>
                    </a:schemeClr>
                  </a:glow>
                </a:effectLst>
                <a:latin typeface="Arial" charset="0"/>
                <a:cs typeface="Arial" charset="0"/>
              </a:rPr>
              <a:t>2 Timothée 3:5</a:t>
            </a:r>
            <a: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ayant l’apparence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 la piété,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mais reniant ce qui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en fait la force.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Éloigne-toi </a:t>
            </a:r>
            <a:b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sz="54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 ces hommes-là. </a:t>
            </a:r>
            <a:r>
              <a:rPr lang="fr-FR" altLang="nl-BE" sz="48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endParaRPr lang="fr-BE" altLang="nl-BE" sz="32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707481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15007" y="4038600"/>
            <a:ext cx="111514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2:2</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que tu as éprouvé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ceux qui se disent apôtres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et qui ne le sont pas,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et que tu les as trouvés menteurs</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8835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hoek 3"/>
          <p:cNvSpPr/>
          <p:nvPr/>
        </p:nvSpPr>
        <p:spPr>
          <a:xfrm>
            <a:off x="0" y="724409"/>
            <a:ext cx="7556937" cy="5447645"/>
          </a:xfrm>
          <a:prstGeom prst="rect">
            <a:avLst/>
          </a:prstGeom>
          <a:solidFill>
            <a:srgbClr val="CCECFF"/>
          </a:solidFill>
        </p:spPr>
        <p:txBody>
          <a:bodyPr wrap="square">
            <a:spAutoFit/>
          </a:bodyPr>
          <a:lstStyle/>
          <a:p>
            <a:pPr lvl="0"/>
            <a:r>
              <a:rPr kumimoji="0" lang="fr-BE" altLang="nl-BE" sz="4000" b="1" i="0" u="sng"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Jugements/compliments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r>
            <a:b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br>
            <a:r>
              <a:rPr kumimoji="0" lang="fr-BE" altLang="nl-BE" sz="1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a:r>
            <a:b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br>
            <a:r>
              <a:rPr kumimoji="0" lang="fr-BE" altLang="nl-BE" sz="1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a:r>
            <a:br>
              <a:rPr kumimoji="0" lang="fr-BE" altLang="nl-BE" sz="1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br>
            <a:r>
              <a:rPr kumimoji="0" lang="fr-BE" altLang="nl-BE" sz="4000" b="1" i="1"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Smyrne &amp; Philadelphie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compliments</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r>
            <a:b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br>
            <a:r>
              <a:rPr kumimoji="0" lang="fr-BE" altLang="nl-BE" sz="2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r>
            <a:br>
              <a:rPr kumimoji="0" lang="fr-BE" altLang="nl-BE" sz="2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br>
            <a:r>
              <a:rPr kumimoji="0" lang="fr-BE" altLang="nl-BE" sz="4000" b="1" i="1"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Sardes &amp; Laodicée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a:t>
            </a:r>
            <a:b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b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jugements </a:t>
            </a:r>
            <a:b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br>
            <a:r>
              <a:rPr kumimoji="0" lang="fr-BE" altLang="nl-BE" sz="2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t/>
            </a:r>
            <a:br>
              <a:rPr kumimoji="0" lang="fr-BE" altLang="nl-BE" sz="2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cs typeface="Arial" charset="0"/>
              </a:rPr>
            </a:br>
            <a:r>
              <a:rPr kumimoji="0" lang="fr-BE" altLang="nl-BE" sz="4000" b="1" i="1"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Ephèse, Pergame &amp; </a:t>
            </a:r>
            <a:r>
              <a:rPr kumimoji="0" lang="fr-BE" altLang="nl-BE" sz="4000" b="1" i="1" u="none" strike="noStrike" kern="0" normalizeH="0" baseline="0" noProof="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Thyatire</a:t>
            </a:r>
            <a:r>
              <a:rPr kumimoji="0" lang="fr-BE" altLang="nl-BE" sz="4000" b="1" i="1"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t>
            </a:r>
            <a:r>
              <a:rPr kumimoji="0" lang="fr-BE" altLang="nl-BE" sz="4000" b="1" i="0" u="none" strike="noStrike" kern="0" normalizeH="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t>
            </a:r>
          </a:p>
          <a:p>
            <a:pPr lvl="0"/>
            <a:r>
              <a:rPr lang="fr-BE" altLang="nl-BE" sz="4000"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charset="0"/>
              </a:rPr>
              <a:t> </a:t>
            </a:r>
            <a:r>
              <a:rPr lang="fr-BE" altLang="nl-BE" sz="4000" b="1" kern="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charset="0"/>
              </a:rPr>
              <a:t>     </a:t>
            </a:r>
            <a:r>
              <a:rPr kumimoji="0" lang="fr-BE" altLang="nl-BE" sz="40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compliments &amp; jugements</a:t>
            </a:r>
            <a:r>
              <a:rPr kumimoji="0" lang="fr-BE" altLang="nl-BE" sz="4400" b="1" i="0" u="none" strike="noStrike" kern="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Arial" charset="0"/>
              </a:rPr>
              <a:t> </a:t>
            </a:r>
            <a:endParaRPr lang="nl-BE"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aramond" panose="02020404030301010803"/>
            </a:endParaRPr>
          </a:p>
        </p:txBody>
      </p:sp>
    </p:spTree>
    <p:extLst>
      <p:ext uri="{BB962C8B-B14F-4D97-AF65-F5344CB8AC3E}">
        <p14:creationId xmlns:p14="http://schemas.microsoft.com/office/powerpoint/2010/main" val="1979079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775520" y="2819400"/>
            <a:ext cx="8640960" cy="1143000"/>
          </a:xfrm>
        </p:spPr>
        <p:txBody>
          <a:bodyPr/>
          <a:lstStyle/>
          <a:p>
            <a:pPr eaLnBrk="1" hangingPunct="1">
              <a:defRPr/>
            </a:pPr>
            <a:r>
              <a:rPr lang="fr-BE" altLang="nl-BE" sz="4800" dirty="0">
                <a:solidFill>
                  <a:schemeClr val="bg1"/>
                </a:solidFill>
                <a:effectLst>
                  <a:glow rad="228600">
                    <a:schemeClr val="accent4">
                      <a:satMod val="175000"/>
                      <a:alpha val="40000"/>
                    </a:schemeClr>
                  </a:glow>
                </a:effectLst>
                <a:latin typeface="Arial" charset="0"/>
                <a:cs typeface="Arial" charset="0"/>
              </a:rPr>
              <a:t>Esaïe 56:10-11</a:t>
            </a: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t>
            </a:r>
            <a:b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1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
            </a:r>
            <a:br>
              <a:rPr lang="fr-BE" altLang="nl-BE" sz="1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Ce sont des chiens voraces, … </a:t>
            </a:r>
            <a:b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Tous suivent leur propre voie, Chacun selon </a:t>
            </a:r>
            <a:b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b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cs typeface="Arial" charset="0"/>
              </a:rPr>
              <a:t>son intérêt</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805109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775520" y="2819400"/>
            <a:ext cx="8640960" cy="1143000"/>
          </a:xfrm>
        </p:spPr>
        <p:txBody>
          <a:bodyPr/>
          <a:lstStyle/>
          <a:p>
            <a:pPr eaLnBrk="1" hangingPunct="1">
              <a:defRPr/>
            </a:pPr>
            <a:r>
              <a:rPr lang="fr-FR" altLang="nl-BE" dirty="0" err="1">
                <a:solidFill>
                  <a:schemeClr val="bg1"/>
                </a:solidFill>
                <a:effectLst>
                  <a:glow rad="228600">
                    <a:schemeClr val="accent4">
                      <a:satMod val="175000"/>
                      <a:alpha val="40000"/>
                    </a:schemeClr>
                  </a:glow>
                </a:effectLst>
                <a:latin typeface="Arial" charset="0"/>
                <a:cs typeface="Arial" charset="0"/>
              </a:rPr>
              <a:t>Ezékiel</a:t>
            </a:r>
            <a:r>
              <a:rPr lang="fr-FR" altLang="nl-BE" dirty="0">
                <a:solidFill>
                  <a:schemeClr val="bg1"/>
                </a:solidFill>
                <a:effectLst>
                  <a:glow rad="228600">
                    <a:schemeClr val="accent4">
                      <a:satMod val="175000"/>
                      <a:alpha val="40000"/>
                    </a:schemeClr>
                  </a:glow>
                </a:effectLst>
                <a:latin typeface="Arial" charset="0"/>
                <a:cs typeface="Arial" charset="0"/>
              </a:rPr>
              <a:t> 22:26 </a:t>
            </a:r>
            <a:br>
              <a:rPr lang="fr-FR" altLang="nl-BE" dirty="0">
                <a:solidFill>
                  <a:schemeClr val="bg1"/>
                </a:solidFill>
                <a:effectLst>
                  <a:glow rad="228600">
                    <a:schemeClr val="accent4">
                      <a:satMod val="175000"/>
                      <a:alpha val="40000"/>
                    </a:schemeClr>
                  </a:glow>
                </a:effectLst>
                <a:latin typeface="Arial" charset="0"/>
                <a:cs typeface="Arial" charset="0"/>
              </a:rPr>
            </a:br>
            <a:r>
              <a:rPr lang="fr-FR" altLang="nl-BE" sz="900" dirty="0">
                <a:solidFill>
                  <a:schemeClr val="bg1"/>
                </a:solidFill>
                <a:effectLst>
                  <a:glow rad="228600">
                    <a:schemeClr val="accent4">
                      <a:satMod val="175000"/>
                      <a:alpha val="40000"/>
                    </a:schemeClr>
                  </a:glow>
                </a:effectLst>
                <a:latin typeface="Arial" charset="0"/>
                <a:cs typeface="Arial" charset="0"/>
              </a:rPr>
              <a:t/>
            </a:r>
            <a:br>
              <a:rPr lang="fr-FR" altLang="nl-BE" sz="900" dirty="0">
                <a:solidFill>
                  <a:schemeClr val="bg1"/>
                </a:solidFill>
                <a:effectLst>
                  <a:glow rad="228600">
                    <a:schemeClr val="accent4">
                      <a:satMod val="175000"/>
                      <a:alpha val="40000"/>
                    </a:schemeClr>
                  </a:glow>
                </a:effectLst>
                <a:latin typeface="Arial" charset="0"/>
                <a:cs typeface="Arial" charset="0"/>
              </a:rPr>
            </a:b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Ils ne distinguent pas ce qui est saint de ce qui est profane,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ils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ne font pas connaître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la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différence entre ce qui est impur et ce qui est pur,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et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je suis profané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au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milieu d’eux.</a:t>
            </a:r>
            <a:r>
              <a:rPr lang="fr-FR" altLang="nl-BE" sz="4800" dirty="0">
                <a:solidFill>
                  <a:schemeClr val="bg1"/>
                </a:solidFill>
                <a:effectLst>
                  <a:glow rad="228600">
                    <a:schemeClr val="accent4">
                      <a:satMod val="175000"/>
                      <a:alpha val="40000"/>
                    </a:schemeClr>
                  </a:glow>
                </a:effectLst>
                <a:latin typeface="Arial" charset="0"/>
                <a:cs typeface="Arial" charset="0"/>
              </a:rPr>
              <a:t> </a:t>
            </a:r>
            <a:endParaRPr lang="fr-BE" altLang="nl-BE"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327119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651641" y="2819400"/>
            <a:ext cx="10920249" cy="1143000"/>
          </a:xfrm>
        </p:spPr>
        <p:txBody>
          <a:bodyPr/>
          <a:lstStyle/>
          <a:p>
            <a:pPr eaLnBrk="1" hangingPunct="1">
              <a:defRPr/>
            </a:pPr>
            <a:r>
              <a:rPr lang="fr-FR" altLang="nl-BE" sz="4000" dirty="0">
                <a:solidFill>
                  <a:schemeClr val="bg1"/>
                </a:solidFill>
                <a:effectLst>
                  <a:glow rad="228600">
                    <a:schemeClr val="accent4">
                      <a:satMod val="175000"/>
                      <a:alpha val="40000"/>
                    </a:schemeClr>
                  </a:glow>
                </a:effectLst>
                <a:latin typeface="Arial" charset="0"/>
                <a:cs typeface="Arial" charset="0"/>
              </a:rPr>
              <a:t>Matthieu 15:9</a:t>
            </a:r>
            <a:br>
              <a:rPr lang="fr-FR" altLang="nl-BE" sz="4000" dirty="0">
                <a:solidFill>
                  <a:schemeClr val="bg1"/>
                </a:solidFill>
                <a:effectLst>
                  <a:glow rad="228600">
                    <a:schemeClr val="accent4">
                      <a:satMod val="175000"/>
                      <a:alpha val="40000"/>
                    </a:schemeClr>
                  </a:glow>
                </a:effectLst>
                <a:latin typeface="Arial" charset="0"/>
                <a:cs typeface="Arial" charset="0"/>
              </a:rPr>
            </a:br>
            <a:r>
              <a:rPr lang="fr-FR" altLang="nl-BE" sz="900" dirty="0">
                <a:solidFill>
                  <a:schemeClr val="bg1"/>
                </a:solidFill>
                <a:effectLst>
                  <a:glow rad="228600">
                    <a:schemeClr val="accent4">
                      <a:satMod val="175000"/>
                      <a:alpha val="40000"/>
                    </a:schemeClr>
                  </a:glow>
                </a:effectLst>
                <a:latin typeface="Arial" charset="0"/>
                <a:cs typeface="Arial" charset="0"/>
              </a:rPr>
              <a:t/>
            </a:r>
            <a:br>
              <a:rPr lang="fr-FR" altLang="nl-BE" sz="900" dirty="0">
                <a:solidFill>
                  <a:schemeClr val="bg1"/>
                </a:solidFill>
                <a:effectLst>
                  <a:glow rad="228600">
                    <a:schemeClr val="accent4">
                      <a:satMod val="175000"/>
                      <a:alpha val="40000"/>
                    </a:schemeClr>
                  </a:glow>
                </a:effectLst>
                <a:latin typeface="Arial" charset="0"/>
                <a:cs typeface="Arial" charset="0"/>
              </a:rPr>
            </a:b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C’est en vain qu’ils m’honorent, </a:t>
            </a:r>
            <a:b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en enseignant des préceptes </a:t>
            </a:r>
            <a:b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qui sont des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commandements d’hommes.</a:t>
            </a:r>
            <a:endParaRPr lang="fr-BE" altLang="nl-BE" sz="4800"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859144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515007" y="2903483"/>
            <a:ext cx="11119945" cy="1143000"/>
          </a:xfrm>
        </p:spPr>
        <p:txBody>
          <a:bodyPr/>
          <a:lstStyle/>
          <a:p>
            <a:pPr eaLnBrk="1" hangingPunct="1">
              <a:defRPr/>
            </a:pPr>
            <a:r>
              <a:rPr lang="fr-FR" altLang="nl-BE" sz="4000" dirty="0">
                <a:solidFill>
                  <a:schemeClr val="bg1"/>
                </a:solidFill>
                <a:effectLst>
                  <a:glow rad="228600">
                    <a:schemeClr val="accent4">
                      <a:satMod val="175000"/>
                      <a:alpha val="40000"/>
                    </a:schemeClr>
                  </a:glow>
                </a:effectLst>
                <a:latin typeface="Arial" charset="0"/>
                <a:cs typeface="Arial" charset="0"/>
              </a:rPr>
              <a:t>1 Timothée 1:7</a:t>
            </a:r>
            <a:br>
              <a:rPr lang="fr-FR" altLang="nl-BE" sz="4000" dirty="0">
                <a:solidFill>
                  <a:schemeClr val="bg1"/>
                </a:solidFill>
                <a:effectLst>
                  <a:glow rad="228600">
                    <a:schemeClr val="accent4">
                      <a:satMod val="175000"/>
                      <a:alpha val="40000"/>
                    </a:schemeClr>
                  </a:glow>
                </a:effectLst>
                <a:latin typeface="Arial" charset="0"/>
                <a:cs typeface="Arial" charset="0"/>
              </a:rPr>
            </a:br>
            <a:r>
              <a:rPr lang="fr-FR" altLang="nl-BE" sz="900" dirty="0">
                <a:solidFill>
                  <a:schemeClr val="bg1"/>
                </a:solidFill>
                <a:effectLst>
                  <a:glow rad="228600">
                    <a:schemeClr val="accent4">
                      <a:satMod val="175000"/>
                      <a:alpha val="40000"/>
                    </a:schemeClr>
                  </a:glow>
                </a:effectLst>
                <a:latin typeface="Arial" charset="0"/>
                <a:cs typeface="Arial" charset="0"/>
              </a:rPr>
              <a:t/>
            </a:r>
            <a:br>
              <a:rPr lang="fr-FR" altLang="nl-BE" sz="900" dirty="0">
                <a:solidFill>
                  <a:schemeClr val="bg1"/>
                </a:solidFill>
                <a:effectLst>
                  <a:glow rad="228600">
                    <a:schemeClr val="accent4">
                      <a:satMod val="175000"/>
                      <a:alpha val="40000"/>
                    </a:schemeClr>
                  </a:glow>
                </a:effectLst>
                <a:latin typeface="Arial" charset="0"/>
                <a:cs typeface="Arial" charset="0"/>
              </a:rPr>
            </a:b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Ils veulent être docteurs de la loi,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et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ils ne comprennent </a:t>
            </a: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
            </a:r>
            <a:b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br>
            <a:r>
              <a:rPr lang="fr-FR" altLang="nl-BE"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ni </a:t>
            </a:r>
            <a:r>
              <a:rPr lang="fr-FR" altLang="nl-BE"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charset="0"/>
                <a:cs typeface="Arial" charset="0"/>
              </a:rPr>
              <a:t>ce qu’ils disent, ni ce qu'ils affirment.</a:t>
            </a:r>
            <a:r>
              <a:rPr lang="fr-FR" altLang="nl-BE" sz="4800" dirty="0">
                <a:solidFill>
                  <a:schemeClr val="bg1"/>
                </a:solidFill>
                <a:effectLst>
                  <a:glow rad="228600">
                    <a:schemeClr val="accent4">
                      <a:satMod val="175000"/>
                      <a:alpha val="40000"/>
                    </a:schemeClr>
                  </a:glow>
                </a:effectLst>
                <a:latin typeface="Arial" charset="0"/>
                <a:cs typeface="Arial" charset="0"/>
              </a:rPr>
              <a:t> </a:t>
            </a:r>
            <a:endParaRPr lang="fr-BE" altLang="nl-BE"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021212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2135560" y="4077072"/>
            <a:ext cx="777240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a:t>
            </a: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6</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Tu as pourtant ceci,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c’est que tu hais les œuvres des Nicolaïtes, </a:t>
            </a:r>
            <a:r>
              <a:rPr lang="fr-BE" altLang="nl-BE" dirty="0" err="1"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oeuvres</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que je hais aussi.</a:t>
            </a:r>
            <a:r>
              <a:rPr lang="fr-BE" altLang="nl-BE" b="1" dirty="0" smtClean="0">
                <a:solidFill>
                  <a:srgbClr val="990000"/>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920595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2207568" y="4293096"/>
            <a:ext cx="777240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2:4</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Mais</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ce que j’ai contre toi, c’est que tu as abandonné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ton premier amour.</a:t>
            </a:r>
            <a:r>
              <a:rPr lang="fr-BE" altLang="nl-BE" b="1" dirty="0" smtClean="0">
                <a:solidFill>
                  <a:srgbClr val="990000"/>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41497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495600" y="2780928"/>
            <a:ext cx="7772400"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Hébreux 10:38</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Mon juste vivra par la foi ; mais, s’il se retire, mon âme ne prend pas plaisir en lui.</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4108401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938550" y="2707355"/>
            <a:ext cx="8866083"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Matthieu 24:12</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Parce que l’iniquité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se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sera accrue,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la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charité du plus grand nombre se refroidira.</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659877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240221" y="2780928"/>
            <a:ext cx="10594427"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Hébreux 2:3</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Comment échapperons-nous en négligeant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un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si grand salut,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qui</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annoncé d’abord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par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le Seigneur,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nous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 été confirmé par ceux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qui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l’ont entendu</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818847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345324" y="2780928"/>
            <a:ext cx="10489324"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2 Pierre 2:20</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En effet, si, après s’être retirés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des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souillures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du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monde,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par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la connaissance du Seigneur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et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Sauveur Jésus Christ,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ils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s’y engagent de nouveau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et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sont vaincus,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leur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dernière condition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est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pire que la première.</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23913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86000" y="5334000"/>
            <a:ext cx="7772400" cy="1143000"/>
          </a:xfrm>
        </p:spPr>
        <p:txBody>
          <a:bodyPr/>
          <a:lstStyle/>
          <a:p>
            <a:r>
              <a:rPr lang="fr-BE" b="1" dirty="0" smtClean="0">
                <a:solidFill>
                  <a:srgbClr val="660033"/>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t>Ephèse</a:t>
            </a:r>
            <a:br>
              <a:rPr lang="fr-BE" b="1" dirty="0" smtClean="0">
                <a:solidFill>
                  <a:srgbClr val="660033"/>
                </a:solidFill>
                <a:effectLst>
                  <a:glow rad="2286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br>
            <a:r>
              <a:rPr lang="fr-BE" sz="4000" dirty="0">
                <a:solidFill>
                  <a:srgbClr val="660033"/>
                </a:solidFill>
                <a:effectLst>
                  <a:glow rad="228600">
                    <a:schemeClr val="accent5">
                      <a:satMod val="175000"/>
                      <a:alpha val="40000"/>
                    </a:schemeClr>
                  </a:glow>
                </a:effectLst>
                <a:latin typeface="Arial" pitchFamily="34" charset="0"/>
                <a:cs typeface="Arial" pitchFamily="34" charset="0"/>
              </a:rPr>
              <a:t>Apocalypse 2:1-7</a:t>
            </a:r>
            <a:r>
              <a:rPr lang="en-GB" dirty="0" smtClean="0"/>
              <a:t> </a:t>
            </a:r>
            <a:endParaRPr lang="en-GB" dirty="0"/>
          </a:p>
        </p:txBody>
      </p:sp>
    </p:spTree>
    <p:extLst>
      <p:ext uri="{BB962C8B-B14F-4D97-AF65-F5344CB8AC3E}">
        <p14:creationId xmlns:p14="http://schemas.microsoft.com/office/powerpoint/2010/main" val="2250152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279576" y="2780928"/>
            <a:ext cx="8208912"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2 Pierre 2:22</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Il leur est arrivé ce que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dit un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proverbe vrai :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Le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chien est retourné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à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ce qu’il avait vomi,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et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la truie lavée s'est vautrée dans le bourbier. </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160742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2279576" y="2780928"/>
            <a:ext cx="8208912"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Luc 9:62</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Quiconque met la main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à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la charrue, et regarde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en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arrière, n’est pas propre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au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royaume de Dieu.</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216917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924910" y="2780928"/>
            <a:ext cx="10646980" cy="1143000"/>
          </a:xfrm>
        </p:spPr>
        <p:txBody>
          <a:bodyPr/>
          <a:lstStyle/>
          <a:p>
            <a:pPr eaLnBrk="1" hangingPunct="1">
              <a:defRPr/>
            </a:pPr>
            <a:r>
              <a:rPr lang="fr-BE" altLang="nl-BE" sz="4000" dirty="0">
                <a:solidFill>
                  <a:schemeClr val="bg1"/>
                </a:solidFill>
                <a:effectLst>
                  <a:glow rad="228600">
                    <a:schemeClr val="accent2">
                      <a:satMod val="175000"/>
                      <a:alpha val="40000"/>
                    </a:schemeClr>
                  </a:glow>
                </a:effectLst>
                <a:latin typeface="Arial" charset="0"/>
                <a:cs typeface="Arial" charset="0"/>
              </a:rPr>
              <a:t>Galates 4:9</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À présent que vous avez connu Dieu, ou plutôt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que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vous avez été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connus de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Dieu,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comment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retournez-vous à ces faibles et pauvres rudiments, </a:t>
            </a: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br>
            <a:r>
              <a:rPr lang="fr-FR"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auxquels </a:t>
            </a:r>
            <a:r>
              <a:rPr lang="fr-FR"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cs typeface="Arial" charset="0"/>
              </a:rPr>
              <a:t>de nouveau vous voulez vous asservir encore ?</a:t>
            </a:r>
            <a:r>
              <a:rPr lang="fr-BE" altLang="nl-BE" b="1" dirty="0" smtClean="0">
                <a:solidFill>
                  <a:schemeClr val="bg1"/>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466353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672661" y="3581400"/>
            <a:ext cx="10825655"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2:5</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Souviens-toi donc d’où tu es tombé, repens-toi, et pratique tes premières œuvres ; sinon, je viendrai à toi,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et j’ôterai ton chandelier de sa place,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à moins que tu ne te repentes.</a:t>
            </a:r>
            <a:r>
              <a:rPr lang="fr-BE" altLang="nl-BE" b="1" dirty="0" smtClean="0">
                <a:solidFill>
                  <a:srgbClr val="990000"/>
                </a:solidFill>
                <a:effectLst>
                  <a:outerShdw blurRad="38100" dist="38100" dir="2700000" algn="tl">
                    <a:srgbClr val="C0C0C0"/>
                  </a:outerShdw>
                </a:effectLst>
                <a:latin typeface="Arial" charset="0"/>
                <a:cs typeface="Arial" charset="0"/>
              </a:rPr>
              <a:t>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4129506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1524000" y="2819400"/>
            <a:ext cx="9144000" cy="1143000"/>
          </a:xfrm>
        </p:spPr>
        <p:txBody>
          <a:bodyPr/>
          <a:lstStyle/>
          <a:p>
            <a:pPr eaLnBrk="1" hangingPunct="1">
              <a:defRPr/>
            </a:pPr>
            <a:r>
              <a:rPr lang="fr-BE" altLang="nl-BE" sz="4000" dirty="0" smtClean="0">
                <a:solidFill>
                  <a:schemeClr val="bg1"/>
                </a:solidFill>
                <a:effectLst>
                  <a:glow rad="101600">
                    <a:srgbClr val="FF0000">
                      <a:alpha val="60000"/>
                    </a:srgbClr>
                  </a:glow>
                </a:effectLst>
                <a:latin typeface="Arial" charset="0"/>
                <a:cs typeface="Arial" charset="0"/>
              </a:rPr>
              <a:t>Romains 2:4</a:t>
            </a:r>
            <a:r>
              <a:rPr lang="fr-BE" altLang="nl-BE" sz="4000" dirty="0">
                <a:solidFill>
                  <a:schemeClr val="bg1"/>
                </a:solidFill>
                <a:effectLst>
                  <a:glow rad="101600">
                    <a:srgbClr val="FF0000">
                      <a:alpha val="60000"/>
                    </a:srgbClr>
                  </a:glow>
                </a:effectLst>
                <a:latin typeface="Arial" charset="0"/>
                <a:cs typeface="Arial" charset="0"/>
              </a:rPr>
              <a:t/>
            </a:r>
            <a:br>
              <a:rPr lang="fr-BE" altLang="nl-BE" sz="4000" dirty="0">
                <a:solidFill>
                  <a:schemeClr val="bg1"/>
                </a:solidFill>
                <a:effectLst>
                  <a:glow rad="101600">
                    <a:srgbClr val="FF0000">
                      <a:alpha val="60000"/>
                    </a:srgbClr>
                  </a:glow>
                </a:effectLst>
                <a:latin typeface="Arial" charset="0"/>
                <a:cs typeface="Arial" charset="0"/>
              </a:rPr>
            </a:br>
            <a: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Ou méprises-tu les richesses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de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sa bonté, de sa patience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et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de sa longanimité,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ne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reconnaissant pas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que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la bonté de Dieu te pousse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à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la repentance ?</a:t>
            </a:r>
            <a:endParaRPr lang="fr-BE" altLang="nl-BE" b="1" dirty="0" smtClean="0">
              <a:solidFill>
                <a:schemeClr val="bg1"/>
              </a:solidFill>
              <a:effectLst>
                <a:glow rad="101600">
                  <a:srgbClr val="FF0000">
                    <a:alpha val="60000"/>
                  </a:srgbClr>
                </a:glow>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871183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2819400"/>
            <a:ext cx="12192000" cy="1143000"/>
          </a:xfrm>
        </p:spPr>
        <p:txBody>
          <a:bodyPr/>
          <a:lstStyle/>
          <a:p>
            <a:pPr eaLnBrk="1" hangingPunct="1">
              <a:defRPr/>
            </a:pPr>
            <a:r>
              <a:rPr lang="fr-BE" altLang="nl-BE" sz="4000" dirty="0">
                <a:solidFill>
                  <a:schemeClr val="bg1"/>
                </a:solidFill>
                <a:effectLst>
                  <a:glow rad="101600">
                    <a:srgbClr val="FF0000">
                      <a:alpha val="60000"/>
                    </a:srgbClr>
                  </a:glow>
                </a:effectLst>
                <a:latin typeface="Arial" charset="0"/>
                <a:cs typeface="Arial" charset="0"/>
              </a:rPr>
              <a:t>1 Jean 1:8 </a:t>
            </a:r>
            <a:br>
              <a:rPr lang="fr-BE" altLang="nl-BE" sz="4000" dirty="0">
                <a:solidFill>
                  <a:schemeClr val="bg1"/>
                </a:solidFill>
                <a:effectLst>
                  <a:glow rad="101600">
                    <a:srgbClr val="FF0000">
                      <a:alpha val="60000"/>
                    </a:srgbClr>
                  </a:glow>
                </a:effectLst>
                <a:latin typeface="Arial" charset="0"/>
                <a:cs typeface="Arial" charset="0"/>
              </a:rPr>
            </a:br>
            <a: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BE"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Si nous disons que nous n’avons pas de péché, nous nous séduisons nous-mêmes, </a:t>
            </a:r>
            <a:br>
              <a:rPr lang="fr-BE"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BE"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et la vérité n’est point en nous.</a:t>
            </a:r>
            <a:r>
              <a:rPr lang="fr-BE" altLang="nl-BE" b="1" dirty="0" smtClean="0">
                <a:solidFill>
                  <a:schemeClr val="bg1"/>
                </a:solidFill>
                <a:effectLst>
                  <a:outerShdw blurRad="38100" dist="38100" dir="2700000" algn="tl">
                    <a:srgbClr val="C0C0C0"/>
                  </a:outerShdw>
                </a:effectLst>
                <a:latin typeface="Arial" charset="0"/>
                <a:cs typeface="Arial" charset="0"/>
              </a:rPr>
              <a:t> </a:t>
            </a:r>
            <a:endParaRPr lang="fr-BE" altLang="nl-BE"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662104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914401" y="2850931"/>
            <a:ext cx="10405241" cy="1143000"/>
          </a:xfrm>
        </p:spPr>
        <p:txBody>
          <a:bodyPr/>
          <a:lstStyle/>
          <a:p>
            <a:pPr eaLnBrk="1" hangingPunct="1">
              <a:defRPr/>
            </a:pPr>
            <a:r>
              <a:rPr lang="fr-BE" altLang="nl-BE" sz="4000" dirty="0">
                <a:solidFill>
                  <a:schemeClr val="bg1"/>
                </a:solidFill>
                <a:effectLst>
                  <a:glow rad="101600">
                    <a:srgbClr val="FF0000">
                      <a:alpha val="60000"/>
                    </a:srgbClr>
                  </a:glow>
                </a:effectLst>
                <a:latin typeface="Arial" charset="0"/>
                <a:cs typeface="Arial" charset="0"/>
              </a:rPr>
              <a:t>1 Jean 1:9 </a:t>
            </a:r>
            <a:br>
              <a:rPr lang="fr-BE" altLang="nl-BE" sz="4000" dirty="0">
                <a:solidFill>
                  <a:schemeClr val="bg1"/>
                </a:solidFill>
                <a:effectLst>
                  <a:glow rad="101600">
                    <a:srgbClr val="FF0000">
                      <a:alpha val="60000"/>
                    </a:srgbClr>
                  </a:glow>
                </a:effectLst>
                <a:latin typeface="Arial" charset="0"/>
                <a:cs typeface="Arial" charset="0"/>
              </a:rPr>
            </a:br>
            <a: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BE" altLang="nl-BE" sz="1600"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Si nous confessons nos péchés,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il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est fidèle et juste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pour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nous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les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pardonner, </a:t>
            </a: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
            </a:r>
            <a:b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br>
            <a:r>
              <a:rPr lang="fr-FR" altLang="nl-BE" b="1" dirty="0" smtClean="0">
                <a:solidFill>
                  <a:schemeClr val="bg1"/>
                </a:solidFill>
                <a:effectLst>
                  <a:glow rad="101600">
                    <a:srgbClr val="FF0000">
                      <a:alpha val="60000"/>
                    </a:srgbClr>
                  </a:glow>
                  <a:outerShdw blurRad="38100" dist="38100" dir="2700000" algn="tl">
                    <a:srgbClr val="C0C0C0"/>
                  </a:outerShdw>
                </a:effectLst>
                <a:latin typeface="Arial" charset="0"/>
                <a:cs typeface="Arial" charset="0"/>
              </a:rPr>
              <a:t>et </a:t>
            </a:r>
            <a:r>
              <a:rPr lang="fr-FR" altLang="nl-BE" b="1" dirty="0">
                <a:solidFill>
                  <a:schemeClr val="bg1"/>
                </a:solidFill>
                <a:effectLst>
                  <a:glow rad="101600">
                    <a:srgbClr val="FF0000">
                      <a:alpha val="60000"/>
                    </a:srgbClr>
                  </a:glow>
                  <a:outerShdw blurRad="38100" dist="38100" dir="2700000" algn="tl">
                    <a:srgbClr val="C0C0C0"/>
                  </a:outerShdw>
                </a:effectLst>
                <a:latin typeface="Arial" charset="0"/>
                <a:cs typeface="Arial" charset="0"/>
              </a:rPr>
              <a:t>pour nous purifier de toute iniquité.</a:t>
            </a:r>
            <a:endParaRPr lang="fr-BE" altLang="nl-BE" b="1" dirty="0" smtClean="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571842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991544" y="4437112"/>
            <a:ext cx="8229600" cy="1143000"/>
          </a:xfrm>
        </p:spPr>
        <p:txBody>
          <a:bodyPr/>
          <a:lstStyle/>
          <a:p>
            <a:pPr eaLnBrk="1" hangingPunct="1">
              <a:defRPr/>
            </a:pP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2:5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e viendrai à toi, et j’ôterai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ton chandelier de sa place,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à moins que tu ne te repentes.</a:t>
            </a:r>
            <a:r>
              <a:rPr lang="fr-BE" altLang="nl-BE" b="1" dirty="0" smtClean="0">
                <a:solidFill>
                  <a:schemeClr val="bg1"/>
                </a:solidFill>
                <a:effectLst>
                  <a:outerShdw blurRad="38100" dist="38100" dir="2700000" algn="tl">
                    <a:srgbClr val="C0C0C0"/>
                  </a:outerShdw>
                </a:effectLst>
                <a:latin typeface="Arial" charset="0"/>
                <a:cs typeface="Arial" charset="0"/>
              </a:rPr>
              <a:t> </a:t>
            </a:r>
          </a:p>
        </p:txBody>
      </p:sp>
    </p:spTree>
    <p:extLst>
      <p:ext uri="{BB962C8B-B14F-4D97-AF65-F5344CB8AC3E}">
        <p14:creationId xmlns:p14="http://schemas.microsoft.com/office/powerpoint/2010/main" val="348574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775520" y="4437112"/>
            <a:ext cx="864096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2:7</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celui qui vaincra je donnerai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manger de l’arbre de vie,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qui est dans le paradis de Dieu.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769692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2207568" y="4365104"/>
            <a:ext cx="7772400" cy="1143000"/>
          </a:xfrm>
        </p:spPr>
        <p:txBody>
          <a:bodyPr/>
          <a:lstStyle/>
          <a:p>
            <a:pPr eaLnBrk="1" hangingPunct="1">
              <a:defRPr/>
            </a:pPr>
            <a:r>
              <a:rPr lang="fr-BE" altLang="nl-BE" sz="4000" dirty="0">
                <a:solidFill>
                  <a:schemeClr val="bg1"/>
                </a:solidFill>
                <a:effectLst>
                  <a:glow rad="228600">
                    <a:schemeClr val="accent4">
                      <a:satMod val="175000"/>
                      <a:alpha val="40000"/>
                    </a:schemeClr>
                  </a:glow>
                </a:effectLst>
                <a:latin typeface="Arial" charset="0"/>
              </a:rPr>
              <a:t>Luc 23:43</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Je te le dis en vérité, aujourd’hui tu seras avec moi dans le paradis.</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72006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2:1</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Écris à l’ange de l’Église d’Ephèse : Voici ce que dit celui qui tient les sept étoiles dans sa main droite, celui qui marche au milieu des sept chandeliers d’or</a:t>
            </a:r>
            <a:r>
              <a:rPr lang="fr-BE" altLang="nl-BE" sz="32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endPar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911077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775520" y="4437112"/>
            <a:ext cx="864096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2:7</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celui qui vaincra je donnerai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à manger de l’arbre de vie,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qui est dans le paradis de Dieu. </a:t>
            </a:r>
            <a:r>
              <a:rPr lang="fr-BE" altLang="nl-BE" b="1" dirty="0" smtClean="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42478134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2207568" y="4581128"/>
            <a:ext cx="7772400"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2:7</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celui qui a des oreilles entende ce que l’Esprit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dit aux Églises</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365683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524000" y="228600"/>
            <a:ext cx="4572000" cy="1143000"/>
          </a:xfrm>
        </p:spPr>
        <p:txBody>
          <a:bodyPr/>
          <a:lstStyle/>
          <a:p>
            <a:r>
              <a:rPr lang="fr-BE" b="1" dirty="0">
                <a:solidFill>
                  <a:srgbClr val="660066"/>
                </a:solidFill>
                <a:effectLst>
                  <a:outerShdw blurRad="38100" dist="38100" dir="2700000" algn="tl">
                    <a:srgbClr val="000000">
                      <a:alpha val="43137"/>
                    </a:srgbClr>
                  </a:outerShdw>
                </a:effectLst>
                <a:latin typeface="Arial" pitchFamily="34" charset="0"/>
              </a:rPr>
              <a:t>Smyrne</a:t>
            </a:r>
            <a:r>
              <a:rPr lang="en-GB" dirty="0"/>
              <a:t> </a:t>
            </a:r>
            <a:r>
              <a:rPr lang="en-GB" dirty="0" smtClean="0">
                <a:latin typeface="Arial" pitchFamily="34" charset="0"/>
                <a:cs typeface="Arial" pitchFamily="34" charset="0"/>
              </a:rPr>
              <a:t/>
            </a:r>
            <a:br>
              <a:rPr lang="en-GB" dirty="0" smtClean="0">
                <a:latin typeface="Arial" pitchFamily="34" charset="0"/>
                <a:cs typeface="Arial" pitchFamily="34" charset="0"/>
              </a:rPr>
            </a:br>
            <a:r>
              <a:rPr lang="en-GB" sz="4000" dirty="0">
                <a:solidFill>
                  <a:srgbClr val="7030A0"/>
                </a:solidFill>
                <a:latin typeface="Arial" pitchFamily="34" charset="0"/>
                <a:cs typeface="Arial" pitchFamily="34" charset="0"/>
              </a:rPr>
              <a:t>Apocalypse 2:8-11</a:t>
            </a:r>
            <a:endParaRPr lang="en-GB"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912811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676400" y="2743200"/>
            <a:ext cx="8839200" cy="1143000"/>
          </a:xfrm>
        </p:spPr>
        <p:txBody>
          <a:bodyPr/>
          <a:lstStyle/>
          <a:p>
            <a:r>
              <a:rPr lang="fr-BE"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Apocalypse 2:8</a:t>
            </a:r>
            <a:r>
              <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t>
            </a:r>
            <a:br>
              <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1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r>
            <a:br>
              <a:rPr lang="fr-BE" altLang="nl-BE" sz="1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Écris à l’ange de l’Église de Smyrne : Voici ce que dit le premier et </a:t>
            </a:r>
            <a:b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le dernier, celui qui était mort, et qui est revenu </a:t>
            </a:r>
            <a:b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à la vie :</a:t>
            </a:r>
            <a:endPar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endParaRPr>
          </a:p>
        </p:txBody>
      </p:sp>
    </p:spTree>
    <p:extLst>
      <p:ext uri="{BB962C8B-B14F-4D97-AF65-F5344CB8AC3E}">
        <p14:creationId xmlns:p14="http://schemas.microsoft.com/office/powerpoint/2010/main" val="207872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631504" y="2780928"/>
            <a:ext cx="8839200" cy="1143000"/>
          </a:xfrm>
        </p:spPr>
        <p:txBody>
          <a:bodyPr/>
          <a:lstStyle/>
          <a:p>
            <a:r>
              <a:rPr lang="fr-BE" altLang="nl-BE"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Apocalypse </a:t>
            </a:r>
            <a:r>
              <a:rPr lang="fr-BE" altLang="nl-BE"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2:9</a:t>
            </a:r>
            <a: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t>
            </a:r>
            <a:br>
              <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r>
            <a:br>
              <a:rPr lang="fr-BE" altLang="nl-BE" sz="1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Je connais ta tribulation </a:t>
            </a:r>
            <a:b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et ta pauvreté bien que </a:t>
            </a:r>
            <a:b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tu sois riche, et les calomnies de la part de ceux qui </a:t>
            </a:r>
            <a:b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se disent Juifs et ne le sont pas, mais qui sont </a:t>
            </a:r>
            <a:b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une synagogue de Satan. </a:t>
            </a:r>
            <a:endParaRPr lang="fr-BE"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endParaRPr>
          </a:p>
        </p:txBody>
      </p:sp>
    </p:spTree>
    <p:extLst>
      <p:ext uri="{BB962C8B-B14F-4D97-AF65-F5344CB8AC3E}">
        <p14:creationId xmlns:p14="http://schemas.microsoft.com/office/powerpoint/2010/main" val="2608619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631504" y="2780928"/>
            <a:ext cx="8839200" cy="1143000"/>
          </a:xfrm>
        </p:spPr>
        <p:txBody>
          <a:bodyPr/>
          <a:lstStyle/>
          <a:p>
            <a:r>
              <a:rPr lang="fr-BE" altLang="nl-BE"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Apocalypse 2:10</a:t>
            </a:r>
            <a:r>
              <a:rPr lang="fr-BE"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t>
            </a:r>
            <a:br>
              <a:rPr lang="fr-BE"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r>
            <a:br>
              <a:rPr lang="fr-BE" altLang="nl-BE" sz="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Ne crains pas ce que tu vas souffrir. Voici, le diable jettera quelques-uns de vous en prison, afin que vous soyez éprouvés, et vous aurez une tribulation de dix jours. Sois fidèle jusqu’à la mort, et je te donnerai la couronne de vie. </a:t>
            </a:r>
            <a:endParaRPr lang="fr-BE"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endParaRPr>
          </a:p>
        </p:txBody>
      </p:sp>
    </p:spTree>
    <p:extLst>
      <p:ext uri="{BB962C8B-B14F-4D97-AF65-F5344CB8AC3E}">
        <p14:creationId xmlns:p14="http://schemas.microsoft.com/office/powerpoint/2010/main" val="35920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631504" y="2780928"/>
            <a:ext cx="8839200" cy="1143000"/>
          </a:xfrm>
        </p:spPr>
        <p:txBody>
          <a:bodyPr/>
          <a:lstStyle/>
          <a:p>
            <a:r>
              <a:rPr lang="fr-BE" altLang="nl-BE"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Apocalypse 2:11</a:t>
            </a:r>
            <a:r>
              <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t>
            </a:r>
            <a:br>
              <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BE" altLang="nl-BE" sz="1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
            </a:r>
            <a:br>
              <a:rPr lang="fr-BE" altLang="nl-BE" sz="105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Que celui qui a des oreilles entende ce que l’Esprit dit aux Églises : Celui qui vaincra </a:t>
            </a:r>
            <a:br>
              <a:rPr lang="fr-FR"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n’aura pas à souffrir </a:t>
            </a:r>
            <a:br>
              <a:rPr lang="fr-FR"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br>
            <a:r>
              <a:rPr lang="fr-FR" altLang="nl-BE"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rPr>
              <a:t>la seconde mort. </a:t>
            </a:r>
            <a:endParaRPr lang="fr-BE" altLang="nl-BE"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2">
                    <a:satMod val="175000"/>
                    <a:alpha val="40000"/>
                  </a:schemeClr>
                </a:glow>
                <a:outerShdw blurRad="50800" dist="40000" dir="5400000" algn="tl" rotWithShape="0">
                  <a:srgbClr val="000000">
                    <a:shade val="5000"/>
                    <a:satMod val="120000"/>
                    <a:alpha val="33000"/>
                  </a:srgbClr>
                </a:outerShdw>
              </a:effectLst>
              <a:latin typeface="Arial" charset="0"/>
            </a:endParaRPr>
          </a:p>
        </p:txBody>
      </p:sp>
    </p:spTree>
    <p:extLst>
      <p:ext uri="{BB962C8B-B14F-4D97-AF65-F5344CB8AC3E}">
        <p14:creationId xmlns:p14="http://schemas.microsoft.com/office/powerpoint/2010/main" val="2757837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739516" y="1010962"/>
            <a:ext cx="8784976" cy="1143000"/>
          </a:xfrm>
        </p:spPr>
        <p:txBody>
          <a:bodyPr/>
          <a:lstStyle/>
          <a:p>
            <a:r>
              <a:rPr lang="fr-BE"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Smyrne » = « myrrhe »</a:t>
            </a:r>
            <a:r>
              <a:rPr lang="fr-BE" altLang="nl-BE" sz="5400" b="1" dirty="0">
                <a:solidFill>
                  <a:schemeClr val="bg1"/>
                </a:solidFill>
                <a:effectLst>
                  <a:outerShdw blurRad="38100" dist="38100" dir="2700000" algn="tl">
                    <a:srgbClr val="C0C0C0"/>
                  </a:outerShdw>
                </a:effectLst>
                <a:latin typeface="Arial" charset="0"/>
              </a:rPr>
              <a:t> </a:t>
            </a:r>
          </a:p>
        </p:txBody>
      </p:sp>
      <p:pic>
        <p:nvPicPr>
          <p:cNvPr id="72708" name="Picture 4" descr="http://upload.wikimedia.org/wikipedia/commons/thumb/8/86/Commiphora_myrrha_-_K%C3%B6hler%E2%80%93s_Medizinal-Pflanzen-019.jpg/220px-Commiphora_myrrha_-_K%C3%B6hler%E2%80%93s_Medizinal-Pflanzen-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856" y="2603668"/>
            <a:ext cx="2664296" cy="358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01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http://www.kizlarindunyasi.com/wp-content/uploads/2014/01/izmir-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5148777"/>
          </a:xfrm>
          <a:prstGeom prst="rect">
            <a:avLst/>
          </a:prstGeom>
          <a:noFill/>
          <a:extLst>
            <a:ext uri="{909E8E84-426E-40DD-AFC4-6F175D3DCCD1}">
              <a14:hiddenFill xmlns:a14="http://schemas.microsoft.com/office/drawing/2010/main">
                <a:solidFill>
                  <a:srgbClr val="FFFFFF"/>
                </a:solidFill>
              </a14:hiddenFill>
            </a:ext>
          </a:extLst>
        </p:spPr>
      </p:pic>
      <p:pic>
        <p:nvPicPr>
          <p:cNvPr id="290820" name="Picture 4" descr="http://www.wordtravels.com/images/map/Turkey/Izmir_map.jpg"/>
          <p:cNvPicPr>
            <a:picLocks noChangeAspect="1" noChangeArrowheads="1"/>
          </p:cNvPicPr>
          <p:nvPr/>
        </p:nvPicPr>
        <p:blipFill rotWithShape="1">
          <a:blip r:embed="rId3">
            <a:extLst>
              <a:ext uri="{28A0092B-C50C-407E-A947-70E740481C1C}">
                <a14:useLocalDpi xmlns:a14="http://schemas.microsoft.com/office/drawing/2010/main" val="0"/>
              </a:ext>
            </a:extLst>
          </a:blip>
          <a:srcRect b="24765"/>
          <a:stretch/>
        </p:blipFill>
        <p:spPr bwMode="auto">
          <a:xfrm>
            <a:off x="1533754" y="2200016"/>
            <a:ext cx="4276725" cy="465798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384032" y="5445224"/>
            <a:ext cx="3816424" cy="1107996"/>
          </a:xfrm>
          <a:prstGeom prst="rect">
            <a:avLst/>
          </a:prstGeom>
          <a:noFill/>
        </p:spPr>
        <p:txBody>
          <a:bodyPr wrap="square" rtlCol="0">
            <a:spAutoFit/>
          </a:bodyPr>
          <a:lstStyle/>
          <a:p>
            <a:pPr algn="ctr"/>
            <a:r>
              <a:rPr lang="nl-BE" sz="66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Izmir</a:t>
            </a:r>
          </a:p>
        </p:txBody>
      </p:sp>
    </p:spTree>
    <p:extLst>
      <p:ext uri="{BB962C8B-B14F-4D97-AF65-F5344CB8AC3E}">
        <p14:creationId xmlns:p14="http://schemas.microsoft.com/office/powerpoint/2010/main" val="504581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algn="l"/>
            <a:r>
              <a:rPr lang="fr-BE" altLang="nl-BE" b="1">
                <a:solidFill>
                  <a:schemeClr val="bg1"/>
                </a:solidFill>
                <a:effectLst>
                  <a:outerShdw blurRad="38100" dist="38100" dir="2700000" algn="tl">
                    <a:srgbClr val="C0C0C0"/>
                  </a:outerShdw>
                </a:effectLst>
                <a:latin typeface="Arial" charset="0"/>
              </a:rPr>
              <a:t>Smyrne </a:t>
            </a:r>
          </a:p>
        </p:txBody>
      </p:sp>
    </p:spTree>
    <p:extLst>
      <p:ext uri="{BB962C8B-B14F-4D97-AF65-F5344CB8AC3E}">
        <p14:creationId xmlns:p14="http://schemas.microsoft.com/office/powerpoint/2010/main" val="348293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2:2</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tes œuvres, ton travail, et ta persévérance. Je sais que tu ne peux supporter les méchants ; que tu as éprouvé ceux qui se disent apôtres et qui ne le sont pas, et que tu les as trouvés menteurs</a:t>
            </a: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endPar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57614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algn="l"/>
            <a:r>
              <a:rPr lang="fr-BE" altLang="nl-BE" b="1">
                <a:solidFill>
                  <a:schemeClr val="bg1"/>
                </a:solidFill>
                <a:effectLst>
                  <a:outerShdw blurRad="38100" dist="38100" dir="2700000" algn="tl">
                    <a:srgbClr val="C0C0C0"/>
                  </a:outerShdw>
                </a:effectLst>
                <a:latin typeface="Arial" charset="0"/>
              </a:rPr>
              <a:t>Bacchus </a:t>
            </a:r>
          </a:p>
        </p:txBody>
      </p:sp>
    </p:spTree>
    <p:extLst>
      <p:ext uri="{BB962C8B-B14F-4D97-AF65-F5344CB8AC3E}">
        <p14:creationId xmlns:p14="http://schemas.microsoft.com/office/powerpoint/2010/main" val="8674234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75520" y="4221088"/>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2:8</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Ecris à l’ange de l’Eglise de Smyrne: Voici ce que dit le premier et le dernier, celui qui était mort, et qui est revenu à la vie</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743676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75520" y="3501008"/>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2:9</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ta tribulation et ta pauvreté bien que tu sois riche,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les calomnies de la part de ceux qui se disent Juifs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ne le sont pas, mais qui sont une synagogue de Satan. </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988710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75520" y="3501008"/>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2:10</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Ne crains pas ce que tu vas souffrir. Voici, le diable jettera quelques-uns de vous en prison, afin que vous soyez éprouvés,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vous aurez une tribulation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dix jours. </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529505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75520" y="4365104"/>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2:9</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ta tribulation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160885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209800" y="2667000"/>
            <a:ext cx="7772400" cy="1143000"/>
          </a:xfrm>
        </p:spPr>
        <p:txBody>
          <a:bodyPr/>
          <a:lstStyle/>
          <a:p>
            <a:r>
              <a:rPr lang="fr-BE" altLang="nl-BE" sz="6000" dirty="0">
                <a:solidFill>
                  <a:schemeClr val="bg1"/>
                </a:solidFill>
                <a:effectLst>
                  <a:glow rad="101600">
                    <a:srgbClr val="7030A0">
                      <a:alpha val="60000"/>
                    </a:srgbClr>
                  </a:glow>
                </a:effectLst>
                <a:latin typeface="Arial" charset="0"/>
              </a:rPr>
              <a:t>Jean 16:33</a:t>
            </a:r>
            <a:r>
              <a:rPr lang="fr-BE" altLang="nl-BE" sz="6600" b="1" dirty="0">
                <a:solidFill>
                  <a:schemeClr val="bg1"/>
                </a:solidFill>
                <a:effectLst>
                  <a:glow rad="101600">
                    <a:srgbClr val="7030A0">
                      <a:alpha val="60000"/>
                    </a:srgbClr>
                  </a:glow>
                  <a:outerShdw blurRad="38100" dist="38100" dir="2700000" algn="tl">
                    <a:srgbClr val="C0C0C0"/>
                  </a:outerShdw>
                </a:effectLst>
                <a:latin typeface="Arial" charset="0"/>
              </a:rPr>
              <a:t> </a:t>
            </a:r>
            <a:br>
              <a:rPr lang="fr-BE" altLang="nl-BE" sz="66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2800" b="1" dirty="0">
                <a:solidFill>
                  <a:schemeClr val="bg1"/>
                </a:solidFill>
                <a:effectLst>
                  <a:glow rad="101600">
                    <a:srgbClr val="7030A0">
                      <a:alpha val="60000"/>
                    </a:srgbClr>
                  </a:glow>
                  <a:outerShdw blurRad="38100" dist="38100" dir="2700000" algn="tl">
                    <a:srgbClr val="C0C0C0"/>
                  </a:outerShdw>
                </a:effectLst>
                <a:latin typeface="Arial" charset="0"/>
              </a:rPr>
              <a:t/>
            </a:r>
            <a:br>
              <a:rPr lang="fr-BE" altLang="nl-BE" sz="28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6600" b="1" dirty="0">
                <a:solidFill>
                  <a:schemeClr val="bg1"/>
                </a:solidFill>
                <a:effectLst>
                  <a:glow rad="101600">
                    <a:srgbClr val="7030A0">
                      <a:alpha val="60000"/>
                    </a:srgbClr>
                  </a:glow>
                  <a:outerShdw blurRad="38100" dist="38100" dir="2700000" algn="tl">
                    <a:srgbClr val="C0C0C0"/>
                  </a:outerShdw>
                </a:effectLst>
                <a:latin typeface="Arial" charset="0"/>
              </a:rPr>
              <a:t>Vous aurez </a:t>
            </a:r>
            <a:br>
              <a:rPr lang="fr-BE" altLang="nl-BE" sz="66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6600" b="1" dirty="0">
                <a:solidFill>
                  <a:schemeClr val="bg1"/>
                </a:solidFill>
                <a:effectLst>
                  <a:glow rad="101600">
                    <a:srgbClr val="7030A0">
                      <a:alpha val="60000"/>
                    </a:srgbClr>
                  </a:glow>
                  <a:outerShdw blurRad="38100" dist="38100" dir="2700000" algn="tl">
                    <a:srgbClr val="C0C0C0"/>
                  </a:outerShdw>
                </a:effectLst>
                <a:latin typeface="Arial" charset="0"/>
              </a:rPr>
              <a:t>des tribulations dans le monde</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4086057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2209800" y="2667000"/>
            <a:ext cx="7772400" cy="1143000"/>
          </a:xfrm>
        </p:spPr>
        <p:txBody>
          <a:bodyPr/>
          <a:lstStyle/>
          <a:p>
            <a:r>
              <a:rPr lang="fr-BE" altLang="nl-BE" sz="4800" dirty="0">
                <a:solidFill>
                  <a:schemeClr val="bg1"/>
                </a:solidFill>
                <a:effectLst>
                  <a:glow rad="101600">
                    <a:srgbClr val="7030A0">
                      <a:alpha val="60000"/>
                    </a:srgbClr>
                  </a:glow>
                </a:effectLst>
                <a:latin typeface="Arial" charset="0"/>
              </a:rPr>
              <a:t>Jean 16:33</a:t>
            </a:r>
            <a: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t> </a:t>
            </a:r>
            <a:b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2000" b="1" dirty="0">
                <a:solidFill>
                  <a:schemeClr val="bg1"/>
                </a:solidFill>
                <a:effectLst>
                  <a:glow rad="101600">
                    <a:srgbClr val="7030A0">
                      <a:alpha val="60000"/>
                    </a:srgbClr>
                  </a:glow>
                  <a:outerShdw blurRad="38100" dist="38100" dir="2700000" algn="tl">
                    <a:srgbClr val="C0C0C0"/>
                  </a:outerShdw>
                </a:effectLst>
                <a:latin typeface="Arial" charset="0"/>
              </a:rPr>
              <a:t/>
            </a:r>
            <a:br>
              <a:rPr lang="fr-BE" altLang="nl-BE" sz="20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t>P</a:t>
            </a:r>
            <a:r>
              <a:rPr lang="fr-BE" altLang="nl-BE" sz="5400" b="1" dirty="0" smtClean="0">
                <a:solidFill>
                  <a:schemeClr val="bg1"/>
                </a:solidFill>
                <a:effectLst>
                  <a:glow rad="101600">
                    <a:srgbClr val="7030A0">
                      <a:alpha val="60000"/>
                    </a:srgbClr>
                  </a:glow>
                  <a:outerShdw blurRad="38100" dist="38100" dir="2700000" algn="tl">
                    <a:srgbClr val="C0C0C0"/>
                  </a:outerShdw>
                </a:effectLst>
                <a:latin typeface="Arial" charset="0"/>
              </a:rPr>
              <a:t>renez </a:t>
            </a:r>
            <a: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t>courage, </a:t>
            </a:r>
            <a:b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br>
            <a:r>
              <a:rPr lang="fr-BE" altLang="nl-BE" sz="5400" b="1" dirty="0">
                <a:solidFill>
                  <a:schemeClr val="bg1"/>
                </a:solidFill>
                <a:effectLst>
                  <a:glow rad="101600">
                    <a:srgbClr val="7030A0">
                      <a:alpha val="60000"/>
                    </a:srgbClr>
                  </a:glow>
                  <a:outerShdw blurRad="38100" dist="38100" dir="2700000" algn="tl">
                    <a:srgbClr val="C0C0C0"/>
                  </a:outerShdw>
                </a:effectLst>
                <a:latin typeface="Arial" charset="0"/>
              </a:rPr>
              <a:t>j’ai vaincu le monde.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4332401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302477" y="3785287"/>
            <a:ext cx="7772400" cy="1143000"/>
          </a:xfrm>
        </p:spPr>
        <p:txBody>
          <a:bodyPr/>
          <a:lstStyle/>
          <a:p>
            <a:r>
              <a:rPr lang="fr-BE" altLang="nl-BE" b="1" dirty="0">
                <a:solidFill>
                  <a:srgbClr val="FF0000"/>
                </a:solidFill>
                <a:effectLst>
                  <a:outerShdw blurRad="38100" dist="38100" dir="2700000" algn="tl">
                    <a:srgbClr val="C0C0C0"/>
                  </a:outerShdw>
                </a:effectLst>
                <a:latin typeface="Arial" charset="0"/>
              </a:rPr>
              <a:t>L’île de </a:t>
            </a:r>
            <a:r>
              <a:rPr lang="fr-BE" altLang="nl-BE" b="1" dirty="0" smtClean="0">
                <a:solidFill>
                  <a:srgbClr val="FF0000"/>
                </a:solidFill>
                <a:effectLst>
                  <a:outerShdw blurRad="38100" dist="38100" dir="2700000" algn="tl">
                    <a:srgbClr val="C0C0C0"/>
                  </a:outerShdw>
                </a:effectLst>
                <a:latin typeface="Arial" charset="0"/>
              </a:rPr>
              <a:t>Patmos </a:t>
            </a:r>
            <a:r>
              <a:rPr lang="fr-BE" altLang="nl-BE" b="1" dirty="0" smtClean="0">
                <a:solidFill>
                  <a:schemeClr val="bg1"/>
                </a:solidFill>
                <a:effectLst>
                  <a:outerShdw blurRad="38100" dist="38100" dir="2700000" algn="tl">
                    <a:srgbClr val="C0C0C0"/>
                  </a:outerShdw>
                </a:effectLst>
                <a:latin typeface="Arial" charset="0"/>
              </a:rPr>
              <a:t> </a:t>
            </a:r>
            <a:endParaRPr lang="fr-BE" altLang="nl-BE" b="1" dirty="0">
              <a:solidFill>
                <a:schemeClr val="bg1"/>
              </a:solidFill>
              <a:effectLst>
                <a:outerShdw blurRad="38100" dist="38100" dir="2700000" algn="tl">
                  <a:srgbClr val="C0C0C0"/>
                </a:outerShdw>
              </a:effectLst>
              <a:latin typeface="Arial" charset="0"/>
            </a:endParaRPr>
          </a:p>
        </p:txBody>
      </p:sp>
      <p:cxnSp>
        <p:nvCxnSpPr>
          <p:cNvPr id="3" name="Rechte verbindingslijn met pijl 2"/>
          <p:cNvCxnSpPr/>
          <p:nvPr/>
        </p:nvCxnSpPr>
        <p:spPr>
          <a:xfrm>
            <a:off x="8446295" y="4420637"/>
            <a:ext cx="57606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9643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09800" y="2667000"/>
            <a:ext cx="7772400" cy="1143000"/>
          </a:xfrm>
        </p:spPr>
        <p:txBody>
          <a:bodyPr/>
          <a:lstStyle/>
          <a:p>
            <a:r>
              <a:rPr lang="fr-BE" altLang="nl-BE" sz="5400" dirty="0">
                <a:solidFill>
                  <a:schemeClr val="bg1"/>
                </a:solidFill>
                <a:effectLst>
                  <a:glow rad="228600">
                    <a:schemeClr val="accent4">
                      <a:satMod val="175000"/>
                      <a:alpha val="40000"/>
                    </a:schemeClr>
                  </a:glow>
                </a:effectLst>
                <a:latin typeface="Arial" charset="0"/>
              </a:rPr>
              <a:t>1 Jean 4:4</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2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2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Celui qui est en vous est plus grand que celui qui est dans le monde.</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801077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75520" y="4365104"/>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2:9</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connais …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ta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pauvreté </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26609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2743200"/>
            <a:ext cx="7772400" cy="1143000"/>
          </a:xfrm>
        </p:spPr>
        <p:txBody>
          <a:bodyPr/>
          <a:lstStyle/>
          <a:p>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Apocalypse 2:3</a:t>
            </a:r>
            <a: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t>
            </a:r>
            <a:br>
              <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cs typeface="Arial" charset="0"/>
              </a:rPr>
            </a:br>
            <a:r>
              <a:rPr lang="fr-BE"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que tu as de la persévérance, que tu as souffert à cause de mon nom, et que tu ne t’es point lassé.</a:t>
            </a:r>
            <a:r>
              <a:rPr lang="fr-BE" altLang="nl-BE"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endParaRPr lang="fr-BE" altLang="nl-BE" sz="32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18227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209800" y="3581400"/>
            <a:ext cx="7772400" cy="1143000"/>
          </a:xfrm>
        </p:spPr>
        <p:txBody>
          <a:bodyPr/>
          <a:lstStyle/>
          <a:p>
            <a:r>
              <a:rPr lang="fr-BE" altLang="nl-BE" sz="4000" dirty="0">
                <a:solidFill>
                  <a:schemeClr val="bg1"/>
                </a:solidFill>
                <a:effectLst>
                  <a:glow rad="228600">
                    <a:schemeClr val="accent4">
                      <a:satMod val="175000"/>
                      <a:alpha val="40000"/>
                    </a:schemeClr>
                  </a:glow>
                </a:effectLst>
                <a:latin typeface="Arial" charset="0"/>
              </a:rPr>
              <a:t>Matthieu 8:20</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6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Les renards ont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des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tanières, et les oiseaux du ciel ont des nids ;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mais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le Fils de l’homme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n’a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pas où reposer sa tête.</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254175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54227" y="2743200"/>
            <a:ext cx="11549449" cy="1143000"/>
          </a:xfrm>
        </p:spPr>
        <p:txBody>
          <a:bodyPr/>
          <a:lstStyle/>
          <a:p>
            <a:r>
              <a:rPr lang="fr-BE" altLang="nl-BE" sz="4000"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1 Timothée 6:10</a:t>
            </a:r>
            <a: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 </a:t>
            </a:r>
            <a:b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br>
            <a:r>
              <a:rPr lang="fr-BE" altLang="nl-BE" sz="1600"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
            </a:r>
            <a:br>
              <a:rPr lang="fr-BE" altLang="nl-BE" sz="1600"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br>
            <a: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Car l’amour de l’argent est une racine de tous les maux ; et quelques-uns, en étant possédés, se sont égarés loin de la foi, </a:t>
            </a:r>
            <a: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
            </a:r>
            <a:b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br>
            <a: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et </a:t>
            </a:r>
            <a: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se sont jetés </a:t>
            </a:r>
            <a: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eux-mêmes </a:t>
            </a:r>
            <a: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dans bien </a:t>
            </a:r>
            <a: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
            </a:r>
            <a:b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br>
            <a:r>
              <a:rPr lang="fr-BE" altLang="nl-BE" b="1"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des </a:t>
            </a:r>
            <a:r>
              <a:rPr lang="fr-BE" altLang="nl-BE" b="1"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latin typeface="Arial" charset="0"/>
              </a:rPr>
              <a:t>tourments.</a:t>
            </a:r>
            <a:r>
              <a:rPr lang="fr-BE" altLang="nl-BE" b="1" dirty="0">
                <a:solidFill>
                  <a:schemeClr val="bg1"/>
                </a:solidFill>
                <a:effectLst>
                  <a:glow rad="228600">
                    <a:schemeClr val="accent3">
                      <a:satMod val="175000"/>
                      <a:alpha val="40000"/>
                    </a:schemeClr>
                  </a:glow>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3542324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83741" y="2819400"/>
            <a:ext cx="10832756" cy="1143000"/>
          </a:xfrm>
        </p:spPr>
        <p:txBody>
          <a:bodyPr/>
          <a:lstStyle/>
          <a:p>
            <a:r>
              <a:rPr lang="fr-BE" altLang="nl-BE" sz="4000" dirty="0">
                <a:solidFill>
                  <a:schemeClr val="bg1"/>
                </a:solidFill>
                <a:effectLst>
                  <a:glow rad="228600">
                    <a:schemeClr val="accent2">
                      <a:satMod val="175000"/>
                      <a:alpha val="40000"/>
                    </a:schemeClr>
                  </a:glow>
                </a:effectLst>
                <a:latin typeface="Arial" charset="0"/>
              </a:rPr>
              <a:t>2 Corinthiens 8-9</a:t>
            </a: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 </a:t>
            </a:r>
            <a:b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br>
            <a: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
            </a:r>
            <a:br>
              <a:rPr lang="fr-BE" altLang="nl-BE" sz="1600"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b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Vous connaissez la grâce de notre Seigneur </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Jésus-Christ</a:t>
            </a: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 </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qui </a:t>
            </a: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pour vous s’est fait pauvre, </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de </a:t>
            </a: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riche qu’il était, afin que </a:t>
            </a: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2">
                      <a:satMod val="175000"/>
                      <a:alpha val="40000"/>
                    </a:schemeClr>
                  </a:glow>
                  <a:outerShdw blurRad="38100" dist="38100" dir="2700000" algn="tl">
                    <a:srgbClr val="C0C0C0"/>
                  </a:outerShdw>
                </a:effectLst>
                <a:latin typeface="Arial" charset="0"/>
              </a:rPr>
              <a:t>par </a:t>
            </a:r>
            <a:r>
              <a:rPr lang="fr-BE" altLang="nl-BE" b="1" dirty="0">
                <a:solidFill>
                  <a:schemeClr val="bg1"/>
                </a:solidFill>
                <a:effectLst>
                  <a:glow rad="228600">
                    <a:schemeClr val="accent2">
                      <a:satMod val="175000"/>
                      <a:alpha val="40000"/>
                    </a:schemeClr>
                  </a:glow>
                  <a:outerShdw blurRad="38100" dist="38100" dir="2700000" algn="tl">
                    <a:srgbClr val="C0C0C0"/>
                  </a:outerShdw>
                </a:effectLst>
                <a:latin typeface="Arial" charset="0"/>
              </a:rPr>
              <a:t>sa pauvreté vous fussiez enrichis.</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061178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215347" y="4069419"/>
            <a:ext cx="970802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2:9</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Je connais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les calomnies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part de ceux qui se disent Juifs et ne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sont pas, mais qui sont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une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synagogue de Satan.</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0695300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271849" y="2780928"/>
            <a:ext cx="11623589" cy="1143000"/>
          </a:xfrm>
        </p:spPr>
        <p:txBody>
          <a:bodyPr/>
          <a:lstStyle/>
          <a:p>
            <a:r>
              <a:rPr lang="fr-BE" altLang="nl-BE" sz="4000" dirty="0">
                <a:solidFill>
                  <a:schemeClr val="bg1"/>
                </a:solidFill>
                <a:effectLst>
                  <a:glow rad="228600">
                    <a:schemeClr val="accent4">
                      <a:satMod val="175000"/>
                      <a:alpha val="40000"/>
                    </a:schemeClr>
                  </a:glow>
                </a:effectLst>
                <a:latin typeface="Arial" charset="0"/>
              </a:rPr>
              <a:t>Jean 8:44</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Vous avez pour père le diable, </a:t>
            </a:r>
            <a:b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et vous voulez accomplir les désirs </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de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votre père. Il a été meurtrier </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dès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le commencement, et il ne se tient pas dans la vérité, parce qu’il n’y a pas de vérité </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en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lui. Lorsqu’il profère le mensonge</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a:t>
            </a:r>
            <a:b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il parle de son propre fonds ; </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car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il est menteur </a:t>
            </a:r>
            <a:r>
              <a:rPr lang="fr-BE" altLang="nl-BE" sz="40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et </a:t>
            </a:r>
            <a:r>
              <a:rPr lang="fr-BE" altLang="nl-BE" sz="4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le père du mensonge.</a:t>
            </a:r>
            <a:r>
              <a:rPr lang="fr-BE" altLang="nl-BE" sz="4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39952346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03512" y="2708920"/>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2:10</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Ne crains pas ce que tu vas souffrir. Voici, le diable jettera quelques-uns de vous en prison, afin que vous soyez éprouvés,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vous aurez une tribulation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dix jours. Sois fidèle jusqu’à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mort, et je te donnerai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couronne de vie.</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7014152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207568" y="2852936"/>
            <a:ext cx="7772400" cy="1143000"/>
          </a:xfrm>
        </p:spPr>
        <p:txBody>
          <a:bodyPr/>
          <a:lstStyle/>
          <a:p>
            <a:r>
              <a:rPr lang="fr-BE" altLang="nl-BE" sz="4000" dirty="0">
                <a:solidFill>
                  <a:schemeClr val="bg1"/>
                </a:solidFill>
                <a:effectLst>
                  <a:glow rad="228600">
                    <a:schemeClr val="accent4">
                      <a:satMod val="175000"/>
                      <a:alpha val="40000"/>
                    </a:schemeClr>
                  </a:glow>
                </a:effectLst>
                <a:latin typeface="Arial" charset="0"/>
              </a:rPr>
              <a:t>1 Jean 4:18</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b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8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La crainte n’est pas dans l’amour, mais l’amour parfait bannit la crainte ;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car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la crainte suppose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un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châtiment, et celui qui craint n'est pas parfait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dans </a:t>
            </a:r>
            <a:r>
              <a:rPr lang="fr-BE" altLang="nl-BE"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l’amour.</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25854954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03512" y="2708920"/>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2:10</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Ne crains pas ce que tu vas souffrir. Voici, le diable jettera quelques-uns de vous en prison, afin que vous soyez éprouvés,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et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vous aurez </a:t>
            </a:r>
            <a:r>
              <a:rPr lang="fr-FR" altLang="nl-BE" u="sng"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une tribulation </a:t>
            </a:r>
            <a:r>
              <a:rPr lang="fr-FR" altLang="nl-BE"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u="sng"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de </a:t>
            </a:r>
            <a:r>
              <a:rPr lang="fr-FR" altLang="nl-BE" u="sng"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dix jours</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Sois fidèle jusqu’à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mort, et je te donnerai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couronne de vie.</a:t>
            </a:r>
            <a:r>
              <a:rPr lang="fr-BE" altLang="nl-BE" b="1" dirty="0" smtClean="0">
                <a:solidFill>
                  <a:srgbClr val="990000"/>
                </a:solidFill>
                <a:effectLst>
                  <a:outerShdw blurRad="38100" dist="38100" dir="2700000" algn="tl">
                    <a:srgbClr val="C0C0C0"/>
                  </a:outerShdw>
                </a:effectLst>
                <a:latin typeface="Arial" charset="0"/>
              </a:rPr>
              <a:t> </a:t>
            </a:r>
            <a:r>
              <a:rPr lang="fr-BE" altLang="nl-BE" b="1" dirty="0" smtClean="0">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576281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703512" y="4221088"/>
            <a:ext cx="8784976" cy="1143000"/>
          </a:xfrm>
        </p:spPr>
        <p:txBody>
          <a:bodyPr/>
          <a:lstStyle/>
          <a:p>
            <a:pPr eaLnBrk="1" hangingPunct="1">
              <a:defRPr/>
            </a:pPr>
            <a:r>
              <a:rPr lang="fr-BE" altLang="nl-BE"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Apocalypse 2:10</a:t>
            </a:r>
            <a: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t>
            </a:r>
            <a:br>
              <a:rPr lang="fr-BE"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BE" altLang="nl-BE" sz="16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Sois </a:t>
            </a:r>
            <a:r>
              <a:rPr lang="fr-FR" altLang="nl-BE"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fidèle </a:t>
            </a: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jusqu’à </a:t>
            </a:r>
            <a:b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br>
            <a:r>
              <a:rPr lang="fr-FR" altLang="nl-BE"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Arial" charset="0"/>
              </a:rPr>
              <a:t>la mort</a:t>
            </a:r>
            <a:endParaRPr lang="fr-BE" altLang="nl-BE" b="1" dirty="0" smtClean="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4649882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17838" y="2780928"/>
            <a:ext cx="10989276" cy="1143000"/>
          </a:xfrm>
        </p:spPr>
        <p:txBody>
          <a:bodyPr/>
          <a:lstStyle/>
          <a:p>
            <a:r>
              <a:rPr lang="fr-BE" altLang="nl-BE" sz="5400" dirty="0" smtClean="0">
                <a:solidFill>
                  <a:schemeClr val="bg1"/>
                </a:solidFill>
                <a:effectLst>
                  <a:glow rad="228600">
                    <a:schemeClr val="accent4">
                      <a:satMod val="175000"/>
                      <a:alpha val="40000"/>
                    </a:schemeClr>
                  </a:glow>
                </a:effectLst>
                <a:latin typeface="Arial" charset="0"/>
              </a:rPr>
              <a:t>Galates 6:9</a:t>
            </a:r>
            <a: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6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BE" altLang="nl-BE" sz="10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Ne nous lassons pas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de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faire le bien ;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car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nous moissonnerons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au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temps convenable,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r>
            <a:b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b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si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nous ne </a:t>
            </a:r>
            <a:r>
              <a:rPr lang="fr-FR" altLang="nl-BE" sz="5400"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nous relâchons </a:t>
            </a:r>
            <a:r>
              <a:rPr lang="fr-FR" altLang="nl-BE" sz="5400" b="1" dirty="0">
                <a:solidFill>
                  <a:schemeClr val="bg1"/>
                </a:solidFill>
                <a:effectLst>
                  <a:glow rad="228600">
                    <a:schemeClr val="accent4">
                      <a:satMod val="175000"/>
                      <a:alpha val="40000"/>
                    </a:schemeClr>
                  </a:glow>
                  <a:outerShdw blurRad="38100" dist="38100" dir="2700000" algn="tl">
                    <a:srgbClr val="C0C0C0"/>
                  </a:outerShdw>
                </a:effectLst>
                <a:latin typeface="Arial" charset="0"/>
              </a:rPr>
              <a:t>pas. </a:t>
            </a:r>
            <a:r>
              <a:rPr lang="fr-BE" altLang="nl-BE" b="1" dirty="0" smtClean="0">
                <a:solidFill>
                  <a:schemeClr val="bg1"/>
                </a:solidFill>
                <a:effectLst>
                  <a:glow rad="228600">
                    <a:schemeClr val="accent4">
                      <a:satMod val="175000"/>
                      <a:alpha val="40000"/>
                    </a:schemeClr>
                  </a:glow>
                  <a:outerShdw blurRad="38100" dist="38100" dir="2700000" algn="tl">
                    <a:srgbClr val="C0C0C0"/>
                  </a:outerShdw>
                </a:effectLst>
                <a:latin typeface="Arial" charset="0"/>
              </a:rPr>
              <a:t> </a:t>
            </a:r>
            <a:r>
              <a:rPr lang="fr-BE" altLang="nl-BE" sz="4000" b="1" dirty="0">
                <a:solidFill>
                  <a:schemeClr val="bg1"/>
                </a:solidFill>
                <a:effectLst>
                  <a:outerShdw blurRad="38100" dist="38100" dir="2700000" algn="tl">
                    <a:srgbClr val="C0C0C0"/>
                  </a:outerShdw>
                </a:effectLst>
                <a:latin typeface="Arial" charset="0"/>
              </a:rPr>
              <a:t> </a:t>
            </a:r>
            <a:r>
              <a:rPr lang="fr-BE" altLang="nl-BE" b="1" dirty="0">
                <a:solidFill>
                  <a:schemeClr val="bg1"/>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925525072"/>
      </p:ext>
    </p:extLst>
  </p:cSld>
  <p:clrMapOvr>
    <a:masterClrMapping/>
  </p:clrMapOvr>
</p:sld>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Apotheker">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4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2.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3.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4.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angepast 25">
    <a:dk1>
      <a:srgbClr val="002060"/>
    </a:dk1>
    <a:lt1>
      <a:srgbClr val="002060"/>
    </a:lt1>
    <a:dk2>
      <a:srgbClr val="002060"/>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themeOverride>
</file>

<file path=ppt/theme/themeOverride2.xml><?xml version="1.0" encoding="utf-8"?>
<a:themeOverride xmlns:a="http://schemas.openxmlformats.org/drawingml/2006/main">
  <a:clrScheme name="Aangepast 15">
    <a:dk1>
      <a:srgbClr val="D48700"/>
    </a:dk1>
    <a:lt1>
      <a:srgbClr val="D48700"/>
    </a:lt1>
    <a:dk2>
      <a:srgbClr val="D48700"/>
    </a:dk2>
    <a:lt2>
      <a:srgbClr val="D48700"/>
    </a:lt2>
    <a:accent1>
      <a:srgbClr val="759AA5"/>
    </a:accent1>
    <a:accent2>
      <a:srgbClr val="CFC60D"/>
    </a:accent2>
    <a:accent3>
      <a:srgbClr val="99987F"/>
    </a:accent3>
    <a:accent4>
      <a:srgbClr val="90AC97"/>
    </a:accent4>
    <a:accent5>
      <a:srgbClr val="FFAD1C"/>
    </a:accent5>
    <a:accent6>
      <a:srgbClr val="B9AB6F"/>
    </a:accent6>
    <a:hlink>
      <a:srgbClr val="D48700"/>
    </a:hlink>
    <a:folHlink>
      <a:srgbClr val="809DB3"/>
    </a:folHlink>
  </a:clrScheme>
</a:themeOverride>
</file>

<file path=ppt/theme/themeOverride3.xml><?xml version="1.0" encoding="utf-8"?>
<a:themeOverride xmlns:a="http://schemas.openxmlformats.org/drawingml/2006/main">
  <a:clrScheme name="Aangepast 28">
    <a:dk1>
      <a:srgbClr val="660066"/>
    </a:dk1>
    <a:lt1>
      <a:srgbClr val="660066"/>
    </a:lt1>
    <a:dk2>
      <a:srgbClr val="660066"/>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themeOverride>
</file>

<file path=ppt/theme/themeOverride4.xml><?xml version="1.0" encoding="utf-8"?>
<a:themeOverride xmlns:a="http://schemas.openxmlformats.org/drawingml/2006/main">
  <a:clrScheme name="Aangepast 6">
    <a:dk1>
      <a:sysClr val="windowText" lastClr="000000"/>
    </a:dk1>
    <a:lt1>
      <a:sysClr val="window" lastClr="FFFFFF"/>
    </a:lt1>
    <a:dk2>
      <a:srgbClr val="766F54"/>
    </a:dk2>
    <a:lt2>
      <a:srgbClr val="FCBE74"/>
    </a:lt2>
    <a:accent1>
      <a:srgbClr val="A53010"/>
    </a:accent1>
    <a:accent2>
      <a:srgbClr val="DE7E18"/>
    </a:accent2>
    <a:accent3>
      <a:srgbClr val="9F8351"/>
    </a:accent3>
    <a:accent4>
      <a:srgbClr val="728653"/>
    </a:accent4>
    <a:accent5>
      <a:srgbClr val="92AA4C"/>
    </a:accent5>
    <a:accent6>
      <a:srgbClr val="ED6D4B"/>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otalTime>1162</TotalTime>
  <Words>1943</Words>
  <Application>Microsoft Office PowerPoint</Application>
  <PresentationFormat>Breedbeeld</PresentationFormat>
  <Paragraphs>484</Paragraphs>
  <Slides>191</Slides>
  <Notes>19</Notes>
  <HiddenSlides>0</HiddenSlides>
  <MMClips>0</MMClips>
  <ScaleCrop>false</ScaleCrop>
  <HeadingPairs>
    <vt:vector size="6" baseType="variant">
      <vt:variant>
        <vt:lpstr>Gebruikte lettertypen</vt:lpstr>
      </vt:variant>
      <vt:variant>
        <vt:i4>9</vt:i4>
      </vt:variant>
      <vt:variant>
        <vt:lpstr>Thema</vt:lpstr>
      </vt:variant>
      <vt:variant>
        <vt:i4>24</vt:i4>
      </vt:variant>
      <vt:variant>
        <vt:lpstr>Diatitels</vt:lpstr>
      </vt:variant>
      <vt:variant>
        <vt:i4>191</vt:i4>
      </vt:variant>
    </vt:vector>
  </HeadingPairs>
  <TitlesOfParts>
    <vt:vector size="224" baseType="lpstr">
      <vt:lpstr>Arial</vt:lpstr>
      <vt:lpstr>Book Antiqua</vt:lpstr>
      <vt:lpstr>Calibri</vt:lpstr>
      <vt:lpstr>Century Gothic</vt:lpstr>
      <vt:lpstr>Corbel</vt:lpstr>
      <vt:lpstr>Garamond</vt:lpstr>
      <vt:lpstr>Times New Roman</vt:lpstr>
      <vt:lpstr>Trebuchet MS</vt:lpstr>
      <vt:lpstr>Wingdings 3</vt:lpstr>
      <vt:lpstr>25_Default Design</vt:lpstr>
      <vt:lpstr>26_Default Design</vt:lpstr>
      <vt:lpstr>28_Default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1_Apotheker</vt:lpstr>
      <vt:lpstr>45_Default Design</vt:lpstr>
      <vt:lpstr>Default Design</vt:lpstr>
      <vt:lpstr>Facet</vt:lpstr>
      <vt:lpstr>Organisch</vt:lpstr>
      <vt:lpstr>Basis</vt:lpstr>
      <vt:lpstr>Ion</vt:lpstr>
      <vt:lpstr>PowerPoint-presentatie</vt:lpstr>
      <vt:lpstr>LES ÉPÎTRES DU CHRIST GLORIFIÉ AUX ÉGLISES Apocalypse 2 &amp; 3 </vt:lpstr>
      <vt:lpstr>LES ÉPÎTRES DU CHRIST GLORIFIÉ AUX ÉGLISES Apocalypse 2 &amp; 3</vt:lpstr>
      <vt:lpstr>LES SEPT ÉGLISES DE L’APOCALYPSE </vt:lpstr>
      <vt:lpstr>PowerPoint-presentatie</vt:lpstr>
      <vt:lpstr>Ephèse Apocalypse 2:1-7 </vt:lpstr>
      <vt:lpstr>Apocalypse 2:1   Écris à l’ange de l’Église d’Ephèse : Voici ce que dit celui qui tient les sept étoiles dans sa main droite, celui qui marche au milieu des sept chandeliers d’or </vt:lpstr>
      <vt:lpstr>Apocalypse 2:2   Je connais tes œuvres, ton travail, et ta persévérance. Je sais que tu ne peux supporter les méchants ; que tu as éprouvé ceux qui se disent apôtres et qui ne le sont pas, et que tu les as trouvés menteurs </vt:lpstr>
      <vt:lpstr>Apocalypse 2:3   que tu as de la persévérance, que tu as souffert à cause de mon nom, et que tu ne t’es point lassé. </vt:lpstr>
      <vt:lpstr>Apocalypse 2:4   Mais ce que j’ai contre toi, c’est que tu as abandonné ton premier amour. </vt:lpstr>
      <vt:lpstr>Apocalypse 2:5   Souviens-toi donc d’où tu es tombé, repens-toi, et pratique tes premières œuvres ; sinon, je viendrai à toi, et j’ôterai ton chandelier de sa place, à moins que tu ne te repentes. </vt:lpstr>
      <vt:lpstr>Apocalypse 2:6   Tu as pourtant ceci, c’est que tu hais les oeuvres des Nicolaïtes, œuvres que je hais aussi. </vt:lpstr>
      <vt:lpstr>Apocalypse 2:7   Que celui qui a des oreilles entende ce que l’Esprit dit aux Églises : À celui qui vaincra je donnerai à manger de l’arbre de vie, qui est dans le paradis de Dieu.  </vt:lpstr>
      <vt:lpstr>Le temple de la déesse Diane</vt:lpstr>
      <vt:lpstr>Actes 19:20   C’est ainsi que la parole  du Seigneur croissait  en puissance et en force.  </vt:lpstr>
      <vt:lpstr>Actes 19:10 Cela dura deux ans,  de sorte que tous ceux  qui habitaient l’Asie,  Juifs et Grecs, entendirent  la parole du Seigneur. </vt:lpstr>
      <vt:lpstr>Actes 19:11 Et Dieu faisait des miracles extraordinaires par les mains  de Paul, </vt:lpstr>
      <vt:lpstr>Actes 19:12 au point qu’on appliquait  sur les malades des linges  ou des mouchoirs qui avaient touché son corps,  et les maladies les quittaient,  et les esprits malins sortaient. </vt:lpstr>
      <vt:lpstr>Actes 20:28   Prenez donc garde à vous-mêmes, et à tout le troupeau sur lequel  le Saint-Esprit vous a établis évêques, pour paître l’Eglise  du Seigneur,  qu’il s’est acquise  par son propre sang. </vt:lpstr>
      <vt:lpstr>Actes 20:29   Je sais qu’il s’introduira parmi vous, après mon départ,  des loups cruels  qui n’épargneront pas  le troupeau,</vt:lpstr>
      <vt:lpstr>Actes 20:30   et qu’il s’élèvera  du milieu de vous des hommes  qui enseigneront  des choses pernicieuses, pour entraîner  les disciples après eux.</vt:lpstr>
      <vt:lpstr>Apocalypse 2:1   Écris à l’ange de l’Église d’Ephèse : Voici ce que dit celui qui tient les sept étoiles dans sa main droite, celui qui marche au milieu des sept chandeliers d’or </vt:lpstr>
      <vt:lpstr>Apocalypse 2:2   Je connais tes œuvres,  ton travail, </vt:lpstr>
      <vt:lpstr>Jacques 2:17   la foi :  si elle n’a pas les œuvres,  elle est morte en elle-même.</vt:lpstr>
      <vt:lpstr>Jacques 2:20   la foi sans les œuvres  est inutile ?  </vt:lpstr>
      <vt:lpstr>Apocalypse 2:2   Je connais tes œuvres,  ton travail, et ta persévérance</vt:lpstr>
      <vt:lpstr>Apocalypse 2:3   que tu as de la persévérance, que tu as souffert  à cause de mon nom,  et que tu ne t’es point lassé.</vt:lpstr>
      <vt:lpstr> Hébreux 13:1  Persévérez dans l’amour fraternel.</vt:lpstr>
      <vt:lpstr>Galates 5:1   Demeurez donc fermes, et ne vous laissez pas mettre de nouveau sous le joug de la servitude.  </vt:lpstr>
      <vt:lpstr>Galates 6:9   Ne nous lassons pas  de faire le bien  </vt:lpstr>
      <vt:lpstr> 1 Corinthiens 15:58   Soyez fermes, inébranlables, travaillant de mieux en mieux à l'œuvre du Seigneur, </vt:lpstr>
      <vt:lpstr>1 Chroniques 16:11   Cherchez continuellement  sa face !  </vt:lpstr>
      <vt:lpstr>Luc 18:1   Il faut toujours prier,  et ne point  se relâcher. </vt:lpstr>
      <vt:lpstr>Ephésiens 6:18   Faites en tout temps  par l’Esprit toutes sortes de prières et de supplications. Veillez à cela avec une entière persévérance,  et priez pour tous les saints.  </vt:lpstr>
      <vt:lpstr> 1 Thessaloniciens 5:17   Priez sans cesse.  </vt:lpstr>
      <vt:lpstr>2 Timothée 4:7   J’ai combattu le bon combat, j’ai achevé  la course, j’ai gardé  la foi.   </vt:lpstr>
      <vt:lpstr>2 Timothée 4:8   Désormais la couronne de justice m’est réservée ; le Seigneur,  le juste juge, me la donnera  dans ce jour-là, et non seulement à moi, mais encore à tous ceux qui auront aimé son avènement.  </vt:lpstr>
      <vt:lpstr>Apocalypse 2:2   Je sais que tu ne peux supporter les méchants  </vt:lpstr>
      <vt:lpstr>Ephésiens 5:11   Ne prenez point part aux œuvres infructueuses  des ténèbres,  mais plutôt condamnez-les. </vt:lpstr>
      <vt:lpstr>2 Thessaloniciens 3:6   Nous vous recommandons, frères, au nom de notre Seigneur Jésus Christ, de vous éloigner de tout frère qui vit dans le désordre, </vt:lpstr>
      <vt:lpstr>2 Corinthiens 6:14   Ne vous mettez pas avec  les infidèles sous un joug étranger. </vt:lpstr>
      <vt:lpstr>Romains 16:17   Je vous exhorte, frères,  à prendre garde à ceux  qui causent des divisions  et des scandales,  au préjudice  de l’enseignement  que vous avez reçu. Éloignez-vous d’eux. </vt:lpstr>
      <vt:lpstr>Tite 3:10   Éloigne de toi … celui qui provoque des divisions </vt:lpstr>
      <vt:lpstr>2 Timothée 3:1   Sache que,  dans les derniers jours, il y aura  des temps difficiles. </vt:lpstr>
      <vt:lpstr>2 Timothée 3:2   Car les hommes seront égoïstes, amis de l’argent, fanfarons, hautains, blasphémateurs,  rebelles à leurs parents, ingrats, irréligieux </vt:lpstr>
      <vt:lpstr>2 Timothée 3:3   insensibles, déloyaux, calomniateurs, intempérants, cruels, ennemis des gens  de bien, </vt:lpstr>
      <vt:lpstr>2 Timothée 3:4   traîtres, emportés,  enflés d’orgueil,  aimant le plaisir  plus que Dieu,  </vt:lpstr>
      <vt:lpstr>2 Timothée 3:5   ayant l’apparence  de la piété,  mais reniant ce qui  en fait la force.  Éloigne-toi  de ces hommes-là.  </vt:lpstr>
      <vt:lpstr>Apocalypse 2:2   … que tu as éprouvé  ceux qui se disent apôtres  et qui ne le sont pas,  et que tu les as trouvés menteurs  </vt:lpstr>
      <vt:lpstr>Esaïe 56:10-11   Ce sont des chiens voraces, …  Tous suivent leur propre voie, Chacun selon  son intérêt </vt:lpstr>
      <vt:lpstr>Ezékiel 22:26   Ils ne distinguent pas ce qui est saint de ce qui est profane,  ils ne font pas connaître  la différence entre ce qui est impur et ce qui est pur,  … et je suis profané  au milieu d’eux. </vt:lpstr>
      <vt:lpstr>Matthieu 15:9  C’est en vain qu’ils m’honorent,  en enseignant des préceptes  qui sont des commandements d’hommes.</vt:lpstr>
      <vt:lpstr>1 Timothée 1:7  Ils veulent être docteurs de la loi,  et ils ne comprennent  ni ce qu’ils disent, ni ce qu'ils affirment. </vt:lpstr>
      <vt:lpstr>Apocalypse 2:6   Tu as pourtant ceci,  c’est que tu hais les œuvres des Nicolaïtes, oeuvres  que je hais aussi.  </vt:lpstr>
      <vt:lpstr>Apocalypse 2:4   Mais ce que j’ai contre toi, c’est que tu as abandonné  ton premier amour.  </vt:lpstr>
      <vt:lpstr>Hébreux 10:38   Mon juste vivra par la foi ; mais, s’il se retire, mon âme ne prend pas plaisir en lui.  </vt:lpstr>
      <vt:lpstr>Matthieu 24:12  Parce que l’iniquité  se sera accrue,  la charité du plus grand nombre se refroidira.  </vt:lpstr>
      <vt:lpstr>Hébreux 2:3  Comment échapperons-nous en négligeant un si grand salut,  qui, annoncé d’abord  par le Seigneur,  nous a été confirmé par ceux  qui l’ont entendu  </vt:lpstr>
      <vt:lpstr>2 Pierre 2:20  En effet, si, après s’être retirés  des souillures du monde,  par la connaissance du Seigneur  et Sauveur Jésus Christ,  ils s’y engagent de nouveau  et sont vaincus,  leur dernière condition  est pire que la première.  </vt:lpstr>
      <vt:lpstr>2 Pierre 2:22  Il leur est arrivé ce que  dit un proverbe vrai :  Le chien est retourné  à ce qu’il avait vomi,  et la truie lavée s'est vautrée dans le bourbier.   </vt:lpstr>
      <vt:lpstr>Luc 9:62  Quiconque met la main  à la charrue, et regarde  en arrière, n’est pas propre  au royaume de Dieu.  </vt:lpstr>
      <vt:lpstr>Galates 4:9  À présent que vous avez connu Dieu, ou plutôt que vous avez été  connus de Dieu,  comment retournez-vous à ces faibles et pauvres rudiments,  auxquels de nouveau vous voulez vous asservir encore ?  </vt:lpstr>
      <vt:lpstr>Apocalypse 2:5   Souviens-toi donc d’où tu es tombé, repens-toi, et pratique tes premières œuvres ; sinon, je viendrai à toi,  et j’ôterai ton chandelier de sa place,  à moins que tu ne te repentes.  </vt:lpstr>
      <vt:lpstr>Romains 2:4  Ou méprises-tu les richesses  de sa bonté, de sa patience  et de sa longanimité,  ne reconnaissant pas  que la bonté de Dieu te pousse  à la repentance ?</vt:lpstr>
      <vt:lpstr>1 Jean 1:8   Si nous disons que nous n’avons pas de péché, nous nous séduisons nous-mêmes,  et la vérité n’est point en nous. </vt:lpstr>
      <vt:lpstr>1 Jean 1:9   Si nous confessons nos péchés,  il est fidèle et juste  pour nous les pardonner,  et pour nous purifier de toute iniquité.</vt:lpstr>
      <vt:lpstr>Apocalypse 2:5   Je viendrai à toi, et j’ôterai  ton chandelier de sa place,  à moins que tu ne te repentes. </vt:lpstr>
      <vt:lpstr>Apocalypse 2:7   À celui qui vaincra je donnerai  à manger de l’arbre de vie,  qui est dans le paradis de Dieu.  </vt:lpstr>
      <vt:lpstr>Luc 23:43   Je te le dis en vérité, aujourd’hui tu seras avec moi dans le paradis. </vt:lpstr>
      <vt:lpstr>Apocalypse 2:7   À celui qui vaincra je donnerai  à manger de l’arbre de vie,  qui est dans le paradis de Dieu.  </vt:lpstr>
      <vt:lpstr>Apocalypse 2:7   Que celui qui a des oreilles entende ce que l’Esprit  dit aux Églises  </vt:lpstr>
      <vt:lpstr>Smyrne  Apocalypse 2:8-11</vt:lpstr>
      <vt:lpstr>Apocalypse 2:8   Écris à l’ange de l’Église de Smyrne : Voici ce que dit le premier et  le dernier, celui qui était mort, et qui est revenu  à la vie :</vt:lpstr>
      <vt:lpstr>Apocalypse 2:9   Je connais ta tribulation  et ta pauvreté bien que  tu sois riche, et les calomnies de la part de ceux qui  se disent Juifs et ne le sont pas, mais qui sont  une synagogue de Satan. </vt:lpstr>
      <vt:lpstr>Apocalypse 2:10   Ne crains pas ce que tu vas souffrir. Voici, le diable jettera quelques-uns de vous en prison, afin que vous soyez éprouvés, et vous aurez une tribulation de dix jours. Sois fidèle jusqu’à la mort, et je te donnerai la couronne de vie. </vt:lpstr>
      <vt:lpstr>Apocalypse 2:11   Que celui qui a des oreilles entende ce que l’Esprit dit aux Églises : Celui qui vaincra  n’aura pas à souffrir  la seconde mort. </vt:lpstr>
      <vt:lpstr>« Smyrne » = « myrrhe » </vt:lpstr>
      <vt:lpstr>PowerPoint-presentatie</vt:lpstr>
      <vt:lpstr>Smyrne </vt:lpstr>
      <vt:lpstr>Bacchus </vt:lpstr>
      <vt:lpstr>Apocalypse 2:8   Ecris à l’ange de l’Eglise de Smyrne: Voici ce que dit le premier et le dernier, celui qui était mort, et qui est revenu à la vie  </vt:lpstr>
      <vt:lpstr>Apocalypse 2:9   Je connais ta tribulation et ta pauvreté bien que tu sois riche,  et les calomnies de la part de ceux qui se disent Juifs  et ne le sont pas, mais qui sont une synagogue de Satan.   </vt:lpstr>
      <vt:lpstr>Apocalypse 2:10   Ne crains pas ce que tu vas souffrir. Voici, le diable jettera quelques-uns de vous en prison, afin que vous soyez éprouvés,  et vous aurez une tribulation  de dix jours.   </vt:lpstr>
      <vt:lpstr>Apocalypse 2:9   Je connais ta tribulation …   </vt:lpstr>
      <vt:lpstr>Jean 16:33   Vous aurez  des tribulations dans le monde  </vt:lpstr>
      <vt:lpstr>Jean 16:33   Prenez courage,  j’ai vaincu le monde.   </vt:lpstr>
      <vt:lpstr>L’île de Patmos  </vt:lpstr>
      <vt:lpstr>1 Jean 4:4   Celui qui est en vous est plus grand que celui qui est dans le monde.  </vt:lpstr>
      <vt:lpstr>Apocalypse 2:9   Je connais … ta pauvreté   </vt:lpstr>
      <vt:lpstr>Matthieu 8:20   Les renards ont  des tanières, et les oiseaux du ciel ont des nids ;  mais le Fils de l’homme  n’a pas où reposer sa tête.  </vt:lpstr>
      <vt:lpstr>1 Timothée 6:10   Car l’amour de l’argent est une racine de tous les maux ; et quelques-uns, en étant possédés, se sont égarés loin de la foi,  et se sont jetés eux-mêmes dans bien  des tourments. </vt:lpstr>
      <vt:lpstr>2 Corinthiens 8-9   Vous connaissez la grâce de notre Seigneur Jésus-Christ,  qui pour vous s’est fait pauvre,  de riche qu’il était, afin que  par sa pauvreté vous fussiez enrichis.  </vt:lpstr>
      <vt:lpstr>Apocalypse 2:9   Je connais … les calomnies  de la part de ceux qui se disent Juifs et ne le sont pas, mais qui sont  une synagogue de Satan.  </vt:lpstr>
      <vt:lpstr>Jean 8:44   Vous avez pour père le diable,  et vous voulez accomplir les désirs  de votre père. Il a été meurtrier  dès le commencement, et il ne se tient pas dans la vérité, parce qu’il n’y a pas de vérité  en lui. Lorsqu’il profère le mensonge,  il parle de son propre fonds ;  car il est menteur et le père du mensonge.  </vt:lpstr>
      <vt:lpstr>Apocalypse 2:10   Ne crains pas ce que tu vas souffrir. Voici, le diable jettera quelques-uns de vous en prison, afin que vous soyez éprouvés,  et vous aurez une tribulation  de dix jours. Sois fidèle jusqu’à  la mort, et je te donnerai  la couronne de vie.  </vt:lpstr>
      <vt:lpstr>1 Jean 4:18   La crainte n’est pas dans l’amour, mais l’amour parfait bannit la crainte ;  car la crainte suppose  un châtiment, et celui qui craint n'est pas parfait  dans l’amour.  </vt:lpstr>
      <vt:lpstr>Apocalypse 2:10   Ne crains pas ce que tu vas souffrir. Voici, le diable jettera quelques-uns de vous en prison, afin que vous soyez éprouvés,  et vous aurez une tribulation  de dix jours. Sois fidèle jusqu’à  la mort, et je te donnerai  la couronne de vie.  </vt:lpstr>
      <vt:lpstr>Apocalypse 2:10   Sois fidèle  jusqu’à  la mort</vt:lpstr>
      <vt:lpstr>Galates 6:9  Ne nous lassons pas  de faire le bien ;  car nous moissonnerons  au temps convenable,  si nous ne nous relâchons pas.    </vt:lpstr>
      <vt:lpstr>Hébreux 12:1  Courons avec persévérance dans la carrière qui nous  est ouverte  </vt:lpstr>
      <vt:lpstr>PowerPoint-presentatie</vt:lpstr>
      <vt:lpstr>PowerPoint-presentatie</vt:lpstr>
      <vt:lpstr>Apocalypse 2:10   Sois fidèle jusqu’à la mort,  et je te donnerai  la couronne de vie. </vt:lpstr>
      <vt:lpstr>PowerPoint-presentatie</vt:lpstr>
      <vt:lpstr>Apocalypse 2:11   Que celui qui a des oreilles entende ce que l’Esprit dit aux Églises : Celui qui vaincra n’aura pas à souffrir la seconde mort.  </vt:lpstr>
      <vt:lpstr>Apocalypse 20:6   Heureux et saints ceux  qui ont part à la première résurrection !  La seconde mort n’a point de pouvoir  sur eux ; mais ils seront sacrificateurs de Dieu et de Christ, et ils régneront avec lui pendant mille ans.  </vt:lpstr>
      <vt:lpstr>PERGAME </vt:lpstr>
      <vt:lpstr>Apocalypse 2:12  Écris à l’ange de l’Église  de Pergame : Voici ce que dit celui qui a l’épée aiguë,  à deux tranchants :  </vt:lpstr>
      <vt:lpstr>Apocalypse 2:13  Je sais où tu demeures,  je sais que là est le trône de Satan. Tu retiens mon nom,  et tu n’as pas renié ma foi, même aux jours d’Antipas,  mon témoin fidèle, qui a été mis à mort chez vous,  là où Satan a sa demeure.</vt:lpstr>
      <vt:lpstr>Apocalypse 2:14  Mais j’ai quelque chose contre toi, c’est que tu as là des gens attachés à la doctrine de Balaam, qui enseignait à Balak à mettre  une pierre d’achoppement devant les fils d’Israël, pour qu’ils mangeassent des viandes sacrifiées aux idoles et qu’ils  se livrassent à l’impudicité. </vt:lpstr>
      <vt:lpstr>Apocalypse 2:15  De même, toi aussi,  tu as des gens  attachés pareillement  à la doctrine  des Nicolaïtes. </vt:lpstr>
      <vt:lpstr>Apocalypse 2:16  Repens-toi donc ;  sinon, je viendrai  à toi bientôt,  et je les combattrai  avec l’épée  de ma bouche. </vt:lpstr>
      <vt:lpstr>Apocalypse 2:17  Que celui qui a des oreilles entende ce que l’Esprit dit aux Églises : À celui qui vaincra  je donnerai de la manne cachée,  et je lui donnerai un caillou blanc ; et sur ce caillou est écrit un nom nouveau, que personne ne connaît, si ce n’est celui qui le reçoit. </vt:lpstr>
      <vt:lpstr>esculape </vt:lpstr>
      <vt:lpstr>Apocalypse 2:13   Je sais où tu demeures, je sais que là est  le trône de Satan. </vt:lpstr>
      <vt:lpstr>Apocalypse 2:14   … celui qui a l’épée aiguë à deux tranchants </vt:lpstr>
      <vt:lpstr>Apocalypse 1:16   Il avait dans sa main droite  sept étoiles.  De sa bouche sortait  une épée aiguë,  à deux tranchants  </vt:lpstr>
      <vt:lpstr>PowerPoint-presentatie</vt:lpstr>
      <vt:lpstr>Apocalypse 2:13   Tu retiens mon nom, et tu n’as pas renié  ma foi, même aux jours d’Antipas, mon témoin fidèle, qui a été mis à mort chez vous,  là où Satan a sa demeure. </vt:lpstr>
      <vt:lpstr>Apocalypse 2:14   Mais j’ai quelque chose contre toi, c’est que tu as là des gens attachés à la doctrine de Balaam,  qui enseignait à Balak à mettre une pierre d’achoppement devant les fils d’Israël,  pour qu’ils mangeassent des viandes sacrifiées  aux idoles et qu’ils se livrassent à l’impudicité. </vt:lpstr>
      <vt:lpstr>Apocalypse 2:15   De même, toi aussi, tu as des gens attachés pareillement à la doctrine des Nicolaïtes. </vt:lpstr>
      <vt:lpstr>Apocalypse 2:16   Repens-toi donc ; sinon, je viendrai à toi bientôt, et je les combattrai  avec l’épée de ma bouche.</vt:lpstr>
      <vt:lpstr>Apocalypse 2:17   Que celui qui a des oreilles entende ce que l’Esprit dit aux Églises : À celui qui vaincra je donnerai  de la manne cachée</vt:lpstr>
      <vt:lpstr>La manne </vt:lpstr>
      <vt:lpstr>Un pot de manne </vt:lpstr>
      <vt:lpstr>Apocalypse 2:17   À celui qui vaincra je donnerai … un caillou blanc ; et sur ce caillou est écrit un nom nouveau,  que personne ne connaît,  si ce n’est celui qui le reçoit. </vt:lpstr>
      <vt:lpstr>PowerPoint-presentatie</vt:lpstr>
      <vt:lpstr>PowerPoint-presentatie</vt:lpstr>
      <vt:lpstr>PowerPoint-presentatie</vt:lpstr>
      <vt:lpstr>Apocalypse 2:17   À celui qui vaincra je donnerai … un caillou blanc ; et sur ce caillou est écrit un nom nouveau,  que personne ne connaît,  si ce n’est celui qui le reçoit.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Apocalypse 2:7   Que celui qui a des oreilles entende  ce que l’Esprit dit aux Églises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Michael Williams</dc:creator>
  <cp:lastModifiedBy>Michael Williams</cp:lastModifiedBy>
  <cp:revision>31</cp:revision>
  <dcterms:created xsi:type="dcterms:W3CDTF">2015-01-16T14:59:37Z</dcterms:created>
  <dcterms:modified xsi:type="dcterms:W3CDTF">2015-01-30T11:01:29Z</dcterms:modified>
</cp:coreProperties>
</file>