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8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9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0" r:id="rId4"/>
    <p:sldMasterId id="2147483720" r:id="rId5"/>
    <p:sldMasterId id="2147483737" r:id="rId6"/>
    <p:sldMasterId id="2147483755" r:id="rId7"/>
    <p:sldMasterId id="2147483785" r:id="rId8"/>
    <p:sldMasterId id="2147483803" r:id="rId9"/>
    <p:sldMasterId id="2147483821" r:id="rId10"/>
  </p:sldMasterIdLst>
  <p:notesMasterIdLst>
    <p:notesMasterId r:id="rId86"/>
  </p:notesMasterIdLst>
  <p:sldIdLst>
    <p:sldId id="257" r:id="rId11"/>
    <p:sldId id="256" r:id="rId12"/>
    <p:sldId id="258" r:id="rId13"/>
    <p:sldId id="259" r:id="rId14"/>
    <p:sldId id="260" r:id="rId15"/>
    <p:sldId id="261" r:id="rId16"/>
    <p:sldId id="262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slide" Target="slides/slide74.xml"/><Relationship Id="rId89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90" Type="http://schemas.openxmlformats.org/officeDocument/2006/relationships/tableStyles" Target="tableStyles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2CC10-52C9-4F1D-B152-C019A6101E44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58D35-F013-48C4-B48C-5B47E036FF0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988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EB070-5C1C-4EAF-8966-1D41C73CF72B}" type="slidenum">
              <a:rPr lang="en-GB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454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502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48654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23022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62698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36905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17907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58033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94093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77950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72538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14763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443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60848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98511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73101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094427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25853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60022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04910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92812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786009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5036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9453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82D01-FC81-4662-8FB6-4C445157B3C9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935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04340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551246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09086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758580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435564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58586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64346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70376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123082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2207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20569-B6B3-4322-B745-B65D3D10630B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099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97519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967102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89533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912969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79820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088440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227876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818648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49264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994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90752-5FA2-4943-A30B-24882E113293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8814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492699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845655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446012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628985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021113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42526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580984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07028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27726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73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00F1E-D7B6-4C0A-988B-7ABA72C4E1C3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0809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435230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2378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37534-8238-40B4-8C30-625ABBA59116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0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5F38D-B5EF-4D4A-86C7-2EA6C17231A7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25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D16CE-E854-49C0-AD50-2AAB82402138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52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EF3EA-8131-48BF-805A-448B52F3D06C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5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7307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53DC8-91AC-4BF8-A5A4-E0619A780A8A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73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21671-EC8E-4F03-A651-C6ABA2AA0FB9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32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FD715-5588-4FA5-A984-7DF205CFC85D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85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049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6411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145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8268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5937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6277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67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2344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4251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2748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3855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01113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063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6166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2005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43028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81641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047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76267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6081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66901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33416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55863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18309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58947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7520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17414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20540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767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38199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78449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26531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05673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7668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36684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99120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05145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05651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87117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328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92222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40304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74859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37859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6608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12693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87279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63431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88705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69791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26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53926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55027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39460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71442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915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43129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3214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358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1325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502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242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88559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455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58565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67819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3661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1877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19776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6509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0165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6636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20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45301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43528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78984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47855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83200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06448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64043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11664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48737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65629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108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44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27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143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3680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D39DC4-3E68-4753-A385-41408831807F}" type="slidenum">
              <a:rPr lang="en-GB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2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18109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5856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706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960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9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076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FBDA065-27D8-444A-B3AF-715863C44B29}" type="datetimeFigureOut">
              <a:rPr lang="nl-BE" smtClean="0"/>
              <a:t>7/02/2015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5DDC7-4877-446B-8700-F4DE8EFF97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46092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2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Bijbelstudies\Maps charts photos cliparts etc\Revelation\APOCALYPSE 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8610600" cy="22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639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47" y="250924"/>
            <a:ext cx="4520080" cy="6355821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583837" y="619551"/>
            <a:ext cx="635961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Jean 10:9 </a:t>
            </a:r>
            <a:endParaRPr lang="fr-BE" sz="40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Je </a:t>
            </a:r>
            <a:r>
              <a:rPr lang="fr-BE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suis la porte. </a:t>
            </a:r>
            <a:endParaRPr lang="fr-BE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 </a:t>
            </a:r>
            <a:r>
              <a:rPr lang="fr-BE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quelqu'un entre </a:t>
            </a:r>
            <a:endParaRPr lang="fr-BE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 </a:t>
            </a:r>
            <a:r>
              <a:rPr lang="fr-BE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moi, il sera sauvé ; il entrera et il sortira, et il trouvera </a:t>
            </a:r>
            <a:endParaRPr lang="fr-BE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des </a:t>
            </a:r>
            <a:r>
              <a:rPr lang="fr-BE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pâturages. </a:t>
            </a:r>
            <a:endParaRPr lang="nl-BE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41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18983" y="627666"/>
            <a:ext cx="1121198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4:1 </a:t>
            </a:r>
          </a:p>
          <a:p>
            <a:pPr algn="ctr"/>
            <a:endParaRPr lang="fr-BE" sz="1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Après cela, je regardai, et voici,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une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porte était ouverte dans le ciel.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première voix que j’avais entendue, comme le son d’une trompette,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me </a:t>
            </a:r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parlait,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dit :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Monte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ici, </a:t>
            </a:r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te ferai voir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doit arriver dans la suite. 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9304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9" y="348395"/>
            <a:ext cx="1149831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fr-BE" sz="4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Corinthiens 12:2</a:t>
            </a:r>
          </a:p>
          <a:p>
            <a:pPr algn="ctr"/>
            <a:endParaRPr lang="fr-BE" sz="1200" i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</a:t>
            </a:r>
            <a:r>
              <a:rPr lang="fr-BE" sz="4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connais un homme en Christ, qui fut, </a:t>
            </a:r>
            <a:endParaRPr lang="fr-BE" sz="44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</a:t>
            </a:r>
            <a:r>
              <a:rPr lang="fr-BE" sz="4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y a quatorze ans, ravi jusqu’au troisième ciel si ce fut dans son corps je ne sais, </a:t>
            </a:r>
            <a:endParaRPr lang="fr-BE" sz="44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si </a:t>
            </a:r>
            <a:r>
              <a:rPr lang="fr-BE" sz="4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 fut hors de son corps je ne sais, </a:t>
            </a:r>
            <a:endParaRPr lang="fr-BE" sz="44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Dieu </a:t>
            </a:r>
            <a:r>
              <a:rPr lang="fr-BE" sz="4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</a:t>
            </a:r>
            <a:r>
              <a:rPr lang="fr-BE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sait. </a:t>
            </a:r>
            <a:endParaRPr lang="nl-BE" sz="44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1323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9" y="348395"/>
            <a:ext cx="1149831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fr-BE" sz="4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Corinthiens 12:3</a:t>
            </a:r>
          </a:p>
          <a:p>
            <a:pPr algn="ctr"/>
            <a:endParaRPr lang="fr-BE" sz="1200" i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je sais que cet homme si ce fut </a:t>
            </a:r>
            <a:r>
              <a:rPr lang="fr-FR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dans </a:t>
            </a:r>
            <a:r>
              <a:rPr lang="fr-FR" sz="4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son corps ou sans son corps je ne sais, Dieu le sait</a:t>
            </a:r>
            <a:endParaRPr lang="nl-BE" sz="44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6577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9" y="348395"/>
            <a:ext cx="1149831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fr-BE" sz="4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Corinthiens 12:4</a:t>
            </a:r>
          </a:p>
          <a:p>
            <a:pPr algn="ctr"/>
            <a:endParaRPr lang="fr-BE" sz="1200" i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fut enlevé dans le paradis, et qu’il entendit des paroles ineffables qu’il n’est pas permis à un homme d’exprimer.</a:t>
            </a:r>
            <a:endParaRPr lang="nl-BE" sz="44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2161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648605" y="2110798"/>
            <a:ext cx="696835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BE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4:1 </a:t>
            </a:r>
          </a:p>
          <a:p>
            <a:pPr lvl="0" algn="r"/>
            <a:endParaRPr lang="fr-BE" sz="16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fr-BE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Après </a:t>
            </a:r>
            <a:r>
              <a:rPr lang="fr-BE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cela </a:t>
            </a:r>
            <a:r>
              <a:rPr lang="fr-BE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</a:rPr>
              <a:t>…</a:t>
            </a:r>
            <a:endParaRPr lang="nl-BE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3470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46234" y="2721867"/>
            <a:ext cx="1082565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Matthieu 24:21 </a:t>
            </a:r>
            <a:endParaRPr lang="fr-BE" sz="40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Car </a:t>
            </a:r>
            <a:r>
              <a:rPr lang="fr-BE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alors, la détresse sera si grande </a:t>
            </a:r>
            <a:r>
              <a:rPr lang="fr-BE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qu'il </a:t>
            </a:r>
            <a:r>
              <a:rPr lang="fr-BE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n'y en a point eu de pareille </a:t>
            </a:r>
            <a:r>
              <a:rPr lang="fr-BE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depuis </a:t>
            </a:r>
            <a:r>
              <a:rPr lang="fr-BE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 commencement du monde jusqu'à présent, et qu'il n'y en aura jamais.</a:t>
            </a:r>
            <a:endParaRPr lang="nl-BE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76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25214" y="1029701"/>
            <a:ext cx="1082565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Matthieu 24:21 </a:t>
            </a:r>
            <a:endParaRPr lang="fr-BE" sz="40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Nouvelle Bible </a:t>
            </a:r>
            <a:r>
              <a:rPr lang="fr-BE" sz="4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Segond</a:t>
            </a:r>
            <a:r>
              <a:rPr lang="fr-BE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&amp; T.O.B.</a:t>
            </a:r>
          </a:p>
          <a:p>
            <a:pPr algn="ctr"/>
            <a:r>
              <a:rPr lang="fr-BE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… une grande détresse</a:t>
            </a:r>
          </a:p>
          <a:p>
            <a:pPr algn="ctr"/>
            <a:endParaRPr lang="fr-BE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fr-BE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Colombe</a:t>
            </a:r>
            <a:endParaRPr lang="fr-BE" sz="44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… une grande </a:t>
            </a:r>
            <a:r>
              <a:rPr lang="nl-BE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tribulation</a:t>
            </a:r>
            <a:endParaRPr lang="nl-BE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nl-BE" sz="44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411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14703" y="3352487"/>
            <a:ext cx="1082565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 Thessaloniciens 5:9</a:t>
            </a:r>
            <a:endParaRPr lang="fr-BE" sz="4000" i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Dieu ne nous a pas destinés à la colère, mais à l’acquisition du salut par notre Seigneur Jésus-Christ </a:t>
            </a:r>
            <a:endParaRPr lang="nl-BE" sz="44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3081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14703" y="3352487"/>
            <a:ext cx="1082565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Romains 5:9</a:t>
            </a:r>
            <a:endParaRPr lang="fr-BE" sz="4000" i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Maintenant </a:t>
            </a:r>
            <a:r>
              <a:rPr lang="fr-FR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nous sommes justifiés par son sang, serons-nous sauvés </a:t>
            </a:r>
            <a:endParaRPr lang="fr-FR" sz="4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 </a:t>
            </a:r>
            <a:r>
              <a:rPr lang="fr-FR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lui de la colère.</a:t>
            </a:r>
            <a:endParaRPr lang="nl-BE" sz="44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258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5875283" y="2401642"/>
            <a:ext cx="6096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BE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1:19 </a:t>
            </a:r>
            <a:endParaRPr lang="fr-BE" sz="4000" b="1" i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endParaRPr lang="fr-BE" sz="12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BE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Écris donc les choses que tu as vues, </a:t>
            </a:r>
          </a:p>
          <a:p>
            <a:pPr algn="r"/>
            <a:r>
              <a:rPr lang="fr-BE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celles qui sont, </a:t>
            </a:r>
          </a:p>
          <a:p>
            <a:pPr algn="r"/>
            <a:r>
              <a:rPr lang="fr-BE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celles qui doivent arriver après elles</a:t>
            </a:r>
            <a:endParaRPr lang="nl-BE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278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14703" y="3352487"/>
            <a:ext cx="1082565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 Thessaloniciens 1:9</a:t>
            </a:r>
            <a:endParaRPr lang="fr-BE" sz="4000" i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Vous </a:t>
            </a:r>
            <a:r>
              <a:rPr lang="fr-FR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vous êtes convertis à Dieu, </a:t>
            </a:r>
            <a:endParaRPr lang="fr-FR" sz="4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 </a:t>
            </a:r>
            <a:r>
              <a:rPr lang="fr-FR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abandonnant les idoles pour servir le Dieu vivant et vrai,</a:t>
            </a:r>
            <a:endParaRPr lang="nl-BE" sz="44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5417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14703" y="3352487"/>
            <a:ext cx="1082565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 Thessaloniciens 1:10</a:t>
            </a:r>
            <a:endParaRPr lang="fr-BE" sz="4000" i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pour attendre des cieux son Fils, qu’il a ressuscité des morts, Jésus, </a:t>
            </a:r>
            <a:endParaRPr lang="fr-FR" sz="4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FR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nous délivre de la colère à venir.</a:t>
            </a:r>
            <a:endParaRPr lang="nl-BE" sz="44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826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14702" y="987660"/>
            <a:ext cx="1082565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Apocalypse 3:10</a:t>
            </a:r>
            <a:endParaRPr lang="fr-BE" sz="4000" i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Parce que tu as gardé la parole </a:t>
            </a:r>
            <a:endParaRPr lang="fr-FR" sz="4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persévérance en moi, </a:t>
            </a:r>
            <a:endParaRPr lang="fr-FR" sz="4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</a:t>
            </a:r>
            <a:r>
              <a:rPr lang="fr-FR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te garderai aussi à l’heure </a:t>
            </a:r>
            <a:endParaRPr lang="fr-FR" sz="4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tentation qui va venir </a:t>
            </a:r>
            <a:endParaRPr lang="fr-FR" sz="4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sur </a:t>
            </a:r>
            <a:r>
              <a:rPr lang="fr-FR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monde entier, pour éprouver </a:t>
            </a:r>
            <a:endParaRPr lang="fr-FR" sz="4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</a:t>
            </a:r>
            <a:r>
              <a:rPr lang="fr-FR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habitants de la terre. </a:t>
            </a:r>
            <a:endParaRPr lang="nl-BE" sz="44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9716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15007" y="2862231"/>
            <a:ext cx="84608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Corinthiens 15:52</a:t>
            </a:r>
          </a:p>
          <a:p>
            <a:endParaRPr lang="fr-BE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trompette sonnera,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morts ressusciteront incorruptibles, et nous, </a:t>
            </a:r>
            <a:endParaRPr lang="fr-BE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nous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serons changés.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4560" y="275075"/>
            <a:ext cx="4998316" cy="40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32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36330" y="2276392"/>
            <a:ext cx="1133786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Thessaloniciens 4:16</a:t>
            </a:r>
          </a:p>
          <a:p>
            <a:endParaRPr lang="fr-BE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Car le Seigneur lui-même, à un signal donné, à la voix d'un archange, et au son de la trompette de Dieu, descendra du ciel, et les morts en Christ ressusciteront premièrement. 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02566" y="275076"/>
            <a:ext cx="3150310" cy="25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42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31227" y="1656282"/>
            <a:ext cx="1133786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Thessaloniciens 4:17</a:t>
            </a:r>
          </a:p>
          <a:p>
            <a:endParaRPr lang="fr-BE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Ensuite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, nous les vivants,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serons restés, nous serons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tous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ensemble enlevés avec eux </a:t>
            </a:r>
            <a:endParaRPr lang="fr-F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sur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nuées, à la rencontre du Seigneur dans les airs, </a:t>
            </a:r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ainsi nous serons toujours avec le Seigneur.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4545" y="275076"/>
            <a:ext cx="3528330" cy="282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3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72966" y="560466"/>
            <a:ext cx="111619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Romains 5:8 </a:t>
            </a:r>
            <a:endParaRPr lang="fr-BE" sz="4000" b="1" i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b="1" i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Dieu </a:t>
            </a:r>
            <a:r>
              <a:rPr lang="fr-BE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prouve son amour envers nous, </a:t>
            </a:r>
            <a:endParaRPr lang="fr-BE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 </a:t>
            </a:r>
            <a:r>
              <a:rPr lang="fr-BE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 que, lorsque nous étions </a:t>
            </a:r>
            <a:endParaRPr lang="fr-BE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encore </a:t>
            </a:r>
            <a:r>
              <a:rPr lang="fr-BE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pécheurs, </a:t>
            </a:r>
            <a:endParaRPr lang="fr-BE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Christ </a:t>
            </a:r>
            <a:r>
              <a:rPr lang="fr-BE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est mort pour nous.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663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72966" y="560466"/>
            <a:ext cx="1116198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Ephésiens 2:8 </a:t>
            </a:r>
            <a:endParaRPr lang="fr-BE" sz="4000" b="1" i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b="1" i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Car c’est par la grâce </a:t>
            </a:r>
            <a:endParaRPr lang="fr-FR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vous êtes sauvés, </a:t>
            </a:r>
            <a:endParaRPr lang="fr-FR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moyen de la foi. </a:t>
            </a:r>
            <a:endParaRPr lang="fr-FR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cela ne vient pas de vous, </a:t>
            </a:r>
            <a:endParaRPr lang="fr-FR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c’est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don de Dieu.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4942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72966" y="560466"/>
            <a:ext cx="1116198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Ephésiens 2:9 </a:t>
            </a:r>
            <a:endParaRPr lang="fr-BE" sz="4000" b="1" i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b="1" i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 n’est point par les œuvres, </a:t>
            </a:r>
            <a:endParaRPr lang="fr-FR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afin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personne ne se glorifie.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9907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72966" y="560466"/>
            <a:ext cx="1116198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Romains 3:23 </a:t>
            </a:r>
            <a:endParaRPr lang="fr-BE" sz="4000" b="1" i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b="1" i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Tous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ont péché et sont privés </a:t>
            </a:r>
            <a:endParaRPr lang="fr-FR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gloire de Dieu ; 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057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662042" y="940704"/>
            <a:ext cx="403597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4:1 </a:t>
            </a:r>
          </a:p>
          <a:p>
            <a:pPr algn="r"/>
            <a:endParaRPr lang="fr-BE" sz="1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Après cela, </a:t>
            </a:r>
          </a:p>
          <a:p>
            <a:pPr algn="r"/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regardai, </a:t>
            </a:r>
          </a:p>
          <a:p>
            <a:pPr algn="r"/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voici, </a:t>
            </a:r>
          </a:p>
          <a:p>
            <a:pPr algn="r"/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une porte était ouverte dans le ciel. 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9698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72966" y="560466"/>
            <a:ext cx="1159291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Romains 3:24 </a:t>
            </a:r>
            <a:endParaRPr lang="fr-BE" sz="4000" b="1" i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b="1" i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ils sont gratuitement justifiés </a:t>
            </a:r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 </a:t>
            </a: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grâce, par le moyen </a:t>
            </a:r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rédemption qui est en Jésus-Christ.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7607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72966" y="560466"/>
            <a:ext cx="1116198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Actes 15:11</a:t>
            </a:r>
            <a:endParaRPr lang="fr-BE" sz="4000" b="1" i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b="1" i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C’est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 la grâce du Seigneur Jésus </a:t>
            </a:r>
            <a:endParaRPr lang="fr-FR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nous croyons être sauvés 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0783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72966" y="560466"/>
            <a:ext cx="1116198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Romains 11:6</a:t>
            </a:r>
            <a:endParaRPr lang="fr-BE" sz="4000" b="1" i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b="1" i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Or, si c’est par grâce, ce n’est plus </a:t>
            </a:r>
            <a:endParaRPr lang="fr-FR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œuvres ; autrement la grâce </a:t>
            </a:r>
            <a:endParaRPr lang="fr-FR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n’est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plus une grâce. </a:t>
            </a:r>
            <a:endParaRPr lang="fr-FR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si c’est par les œuvres, </a:t>
            </a:r>
            <a:endParaRPr lang="fr-FR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n’est plus une grâce 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3469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72966" y="560466"/>
            <a:ext cx="1159291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Tite 2:11</a:t>
            </a:r>
            <a:endParaRPr lang="fr-BE" sz="4000" b="1" i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b="1" i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grâce de Dieu, source de salut </a:t>
            </a:r>
            <a:endParaRPr lang="fr-FR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pour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tous les hommes, a été manifestée. 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112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72966" y="560466"/>
            <a:ext cx="1116198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Tite 3:7</a:t>
            </a:r>
            <a:endParaRPr lang="fr-BE" sz="4000" b="1" i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b="1" i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afin que, justifiés par sa grâce, </a:t>
            </a:r>
            <a:endParaRPr lang="fr-FR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nous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devenions, en espérance, </a:t>
            </a:r>
            <a:endParaRPr lang="fr-FR" sz="4400" b="1" dirty="0" smtClean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héritiers </a:t>
            </a:r>
            <a:r>
              <a:rPr lang="fr-FR" sz="4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la vie éternelle. 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765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68166" y="2364515"/>
            <a:ext cx="1174005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sz="40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Matthieu 24:30 </a:t>
            </a:r>
            <a:endParaRPr lang="fr-BE" sz="4000" i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endParaRPr lang="fr-BE" sz="1000" i="1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BE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</a:t>
            </a:r>
            <a:r>
              <a:rPr lang="fr-BE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signe du Fils de l'homme paraîtra </a:t>
            </a:r>
            <a:endParaRPr lang="fr-BE" sz="4400" b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BE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dans </a:t>
            </a:r>
            <a:r>
              <a:rPr lang="fr-BE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ciel, toutes les tribus de la terre </a:t>
            </a:r>
            <a:endParaRPr lang="fr-BE" sz="4400" b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BE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 </a:t>
            </a:r>
            <a:r>
              <a:rPr lang="fr-BE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lamenteront, et elles verront le Fils </a:t>
            </a:r>
            <a:endParaRPr lang="fr-BE" sz="4400" b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BE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BE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l'homme venant </a:t>
            </a:r>
            <a:r>
              <a:rPr lang="fr-BE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sur </a:t>
            </a:r>
            <a:r>
              <a:rPr lang="fr-BE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nuées du ciel avec puissance et une grande gloire.</a:t>
            </a:r>
            <a:endParaRPr lang="nl-BE" sz="44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374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4083" y="3489122"/>
            <a:ext cx="1174005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sz="40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Matthieu 24:37 </a:t>
            </a:r>
            <a:endParaRPr lang="fr-BE" sz="4000" i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endParaRPr lang="fr-BE" sz="1000" i="1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 qui arriva du temps de Noé </a:t>
            </a:r>
            <a:endParaRPr lang="fr-FR" sz="4400" b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arrivera de </a:t>
            </a:r>
            <a:r>
              <a:rPr lang="fr-FR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même à l'avènement </a:t>
            </a:r>
            <a:endParaRPr lang="fr-FR" sz="4400" b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du </a:t>
            </a:r>
            <a:r>
              <a:rPr lang="fr-FR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Fils de l'homme. </a:t>
            </a:r>
            <a:endParaRPr lang="nl-BE" sz="44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8559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15614" y="2522170"/>
            <a:ext cx="1174005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sz="40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Matthieu 24:38 </a:t>
            </a:r>
            <a:endParaRPr lang="fr-BE" sz="4000" i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endParaRPr lang="fr-BE" sz="1000" i="1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Car, dans les jours qui précédèrent </a:t>
            </a:r>
            <a:endParaRPr lang="fr-FR" sz="4400" b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</a:t>
            </a:r>
            <a:r>
              <a:rPr lang="fr-FR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déluge, les hommes mangeaient </a:t>
            </a:r>
            <a:endParaRPr lang="fr-FR" sz="4400" b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buvaient, se mariaient et mariaient </a:t>
            </a:r>
            <a:endParaRPr lang="fr-FR" sz="4400" b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leurs </a:t>
            </a:r>
            <a:r>
              <a:rPr lang="fr-FR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enfants, jusqu'au jour où Noé </a:t>
            </a:r>
            <a:endParaRPr lang="fr-FR" sz="4400" b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entra </a:t>
            </a:r>
            <a:r>
              <a:rPr lang="fr-FR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dans l'arche ;  </a:t>
            </a:r>
            <a:endParaRPr lang="nl-BE" sz="44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15013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26124" y="2900542"/>
            <a:ext cx="1174005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sz="40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Matthieu 24:39 </a:t>
            </a:r>
            <a:endParaRPr lang="fr-BE" sz="4000" i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endParaRPr lang="fr-BE" sz="1000" i="1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ils ne se doutèrent de rien, </a:t>
            </a:r>
            <a:endParaRPr lang="fr-FR" sz="4400" b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jusqu'à </a:t>
            </a:r>
            <a:r>
              <a:rPr lang="fr-FR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 que le déluge vînt </a:t>
            </a:r>
            <a:endParaRPr lang="fr-FR" sz="4400" b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emportât tous : il en sera de même </a:t>
            </a:r>
            <a:endParaRPr lang="fr-FR" sz="4400" b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</a:t>
            </a:r>
            <a:r>
              <a:rPr lang="fr-FR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l'avènement </a:t>
            </a:r>
            <a:r>
              <a:rPr lang="fr-FR" sz="44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du </a:t>
            </a:r>
            <a:r>
              <a:rPr lang="fr-FR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Fils de l'homme</a:t>
            </a:r>
            <a:endParaRPr lang="nl-BE" sz="44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80264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26124" y="2900542"/>
            <a:ext cx="1174005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Matthieu 24:43 </a:t>
            </a:r>
            <a:endParaRPr lang="fr-BE" sz="4000" i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endParaRPr lang="fr-BE" sz="10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Sachez-le bien, si le maître de la maison savait à quelle veille de la nuit le voleur doit venir, il veillerait et ne laisserait pas percer sa maison.</a:t>
            </a:r>
            <a:r>
              <a:rPr lang="fr-FR" sz="4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nl-BE" sz="44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294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83172" y="4048036"/>
            <a:ext cx="1150882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Ezékiel</a:t>
            </a:r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1:1 </a:t>
            </a:r>
            <a:endParaRPr lang="fr-BE" sz="40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cieux s'ouvrirent, </a:t>
            </a:r>
          </a:p>
          <a:p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j'eus des visions divines. 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37404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8676" y="3531163"/>
            <a:ext cx="1174005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Matthieu 24:44 </a:t>
            </a:r>
            <a:endParaRPr lang="fr-BE" sz="4000" i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endParaRPr lang="fr-BE" sz="10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C'est pourquoi, vous aussi, </a:t>
            </a:r>
            <a:endParaRPr lang="fr-FR" sz="4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r"/>
            <a:r>
              <a:rPr lang="fr-FR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tenez-vous </a:t>
            </a:r>
            <a:r>
              <a:rPr lang="fr-FR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prêts, car le Fils de l'homme viendra à l'heure où vous n'y penserez pas.</a:t>
            </a:r>
            <a:endParaRPr lang="nl-BE" sz="44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25880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12052" y="4894459"/>
            <a:ext cx="12097992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1:7 </a:t>
            </a:r>
            <a:endParaRPr lang="fr-BE" sz="4000" b="1" i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BE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Tout </a:t>
            </a:r>
            <a:r>
              <a:rPr lang="fr-BE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œil le verra, même ceux qui l’ont percé </a:t>
            </a:r>
            <a:endParaRPr lang="nl-BE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92901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88276" y="1306701"/>
            <a:ext cx="1064697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Jean 16:33 </a:t>
            </a:r>
            <a:endParaRPr lang="fr-BE" sz="4000" i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vous ai dit ces choses,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afin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vous ayez la paix en moi.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Vous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aurez des tribulations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dans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monde ; mais prenez courage, j'ai vaincu le monde. 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48859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98786" y="1926811"/>
            <a:ext cx="1064697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Actes 14:22</a:t>
            </a:r>
            <a:endParaRPr lang="fr-BE" sz="4000" i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C'est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 beaucoup de tribulations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qu'il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nous faut entrer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dans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royaume de Dieu.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84888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98786" y="1926811"/>
            <a:ext cx="1064697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 Thessaloniciens 3:4</a:t>
            </a:r>
            <a:endParaRPr lang="fr-BE" sz="4000" i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Lorsque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nous étions auprès de vous, nous vous annoncions d’avance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nous serions exposés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tribulations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09398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30621" y="2189570"/>
            <a:ext cx="1085718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 Timothée 3:12</a:t>
            </a:r>
            <a:endParaRPr lang="fr-BE" sz="4000" i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Tous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ceux qui veulent vivre pieusement en Jésus-Christ seront persécutés.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13285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372" y="674215"/>
            <a:ext cx="1134066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fr-BE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Thessaloniciens 4:13</a:t>
            </a:r>
          </a:p>
          <a:p>
            <a:pPr algn="ctr"/>
            <a:endParaRPr lang="fr-BE" sz="1200" b="1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Nous </a:t>
            </a:r>
            <a:r>
              <a:rPr lang="fr-BE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ne voulons pas, frères, </a:t>
            </a:r>
            <a:endParaRPr lang="fr-BE" sz="4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fr-BE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vous soyez dans l'ignorance </a:t>
            </a:r>
            <a:endParaRPr lang="fr-BE" sz="4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au </a:t>
            </a:r>
            <a:r>
              <a:rPr lang="fr-BE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sujet de ceux qui dorment, </a:t>
            </a:r>
            <a:endParaRPr lang="fr-BE" sz="4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afin </a:t>
            </a:r>
            <a:r>
              <a:rPr lang="fr-BE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vous ne vous affligiez pas comme les autres </a:t>
            </a:r>
            <a:endParaRPr lang="fr-BE" sz="4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BE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n'ont point d'espérance.</a:t>
            </a:r>
            <a:r>
              <a:rPr lang="fr-B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4060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30923" y="1325857"/>
            <a:ext cx="1134066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fr-BE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Thessaloniciens 4:14</a:t>
            </a:r>
          </a:p>
          <a:p>
            <a:pPr algn="ctr"/>
            <a:endParaRPr lang="fr-BE" sz="1200" b="1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Car, si nous croyons que Jésus est mort et qu'il est ressuscité, </a:t>
            </a:r>
            <a:endParaRPr lang="fr-FR" sz="4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croyons </a:t>
            </a:r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aussi que Dieu ramènera </a:t>
            </a:r>
            <a:endParaRPr lang="fr-FR" sz="4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 </a:t>
            </a:r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Jésus et avec lui ceux qui sont morts. 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94608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51944" y="957995"/>
            <a:ext cx="1134066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fr-BE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Thessaloniciens 4:15</a:t>
            </a:r>
          </a:p>
          <a:p>
            <a:pPr algn="ctr"/>
            <a:endParaRPr lang="fr-BE" sz="1200" b="1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Voici, en effet, ce que nous vous déclarons d'après la parole du Seigneur : nous les vivants, restés pour l'avènement du Seigneur, nous ne devancerons pas ceux qui sont morts.  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69620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41433" y="684726"/>
            <a:ext cx="1134066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fr-BE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Thessaloniciens 4:16</a:t>
            </a:r>
          </a:p>
          <a:p>
            <a:pPr algn="ctr"/>
            <a:endParaRPr lang="fr-BE" sz="1200" b="1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Car le Seigneur lui-même, </a:t>
            </a:r>
            <a:endParaRPr lang="fr-FR" sz="4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</a:t>
            </a:r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 signal donné, </a:t>
            </a:r>
            <a:endParaRPr lang="fr-FR" sz="4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</a:t>
            </a:r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voix d'un archange, </a:t>
            </a:r>
            <a:endParaRPr lang="fr-FR" sz="4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au son de la trompette de Dieu, descendra du ciel, et les morts en Christ ressusciteront premièrement.  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0825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19195" y="3510512"/>
            <a:ext cx="859746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Matthieu 3:16 </a:t>
            </a:r>
          </a:p>
          <a:p>
            <a:pPr algn="ctr"/>
            <a:endParaRPr lang="fr-BE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Dès que Jésus eut été baptisé, il sortit de l’eau. </a:t>
            </a:r>
          </a:p>
          <a:p>
            <a:pPr algn="ctr"/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voici, les cieux s’ouvrirent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3" y="162676"/>
            <a:ext cx="2791564" cy="388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875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41433" y="684726"/>
            <a:ext cx="1134066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fr-BE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Thessaloniciens 4:17</a:t>
            </a:r>
          </a:p>
          <a:p>
            <a:pPr algn="ctr"/>
            <a:endParaRPr lang="fr-BE" sz="1200" b="1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Ensuite, nous les vivants, </a:t>
            </a:r>
            <a:endParaRPr lang="fr-FR" sz="4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serons restés, nous serons tous ensemble enlevés avec eux </a:t>
            </a:r>
            <a:endParaRPr lang="fr-FR" sz="44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sur </a:t>
            </a:r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 nuées, à la rencontre du Seigneur dans les airs, et ainsi nous serons toujours avec le Seigneur. 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4462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15006" y="2093112"/>
            <a:ext cx="113406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fr-BE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Thessaloniciens 4:18</a:t>
            </a:r>
          </a:p>
          <a:p>
            <a:pPr algn="ctr"/>
            <a:endParaRPr lang="fr-BE" sz="1200" b="1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Consolez-vous donc les uns les autres par ces paroles.</a:t>
            </a:r>
            <a:endParaRPr lang="nl-BE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6093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372" y="1443335"/>
            <a:ext cx="113511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Corinthiens 15:50</a:t>
            </a:r>
          </a:p>
          <a:p>
            <a:pPr algn="ctr"/>
            <a:endParaRPr lang="fr-BE" sz="12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 </a:t>
            </a:r>
            <a:r>
              <a:rPr lang="fr-BE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je dis, frères, c'est que la chair </a:t>
            </a:r>
            <a:endParaRPr lang="fr-BE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BE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sang ne peuvent hériter </a:t>
            </a:r>
            <a:endParaRPr lang="fr-BE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</a:t>
            </a:r>
            <a:r>
              <a:rPr lang="fr-BE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royaume de Dieu, et que la corruption n'hérite pas l'incorruptibilité. 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37266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372" y="1443335"/>
            <a:ext cx="1135117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Corinthiens 15:51</a:t>
            </a:r>
          </a:p>
          <a:p>
            <a:pPr algn="ctr"/>
            <a:endParaRPr lang="fr-BE" sz="12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Voici, je vous dis un mystère :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nous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ne mourrons pas tous,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mais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tous nous serons changés,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70368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5820" y="1254149"/>
            <a:ext cx="1165597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Corinthiens 15:52</a:t>
            </a:r>
          </a:p>
          <a:p>
            <a:pPr algn="ctr"/>
            <a:endParaRPr lang="fr-BE" sz="12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 un instant, en un clin œil,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dernière trompette.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trompette sonnera,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morts ressusciteront incorruptibles, et nous, nous serons changés. 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72175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15310" y="1884770"/>
            <a:ext cx="1165597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Corinthiens 15:53</a:t>
            </a:r>
          </a:p>
          <a:p>
            <a:pPr algn="ctr"/>
            <a:endParaRPr lang="fr-BE" sz="12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Car il faut que ce corps corruptible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revête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l'incorruptibilité,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ce corps mortel revête l'immortalité.  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67351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15310" y="1884770"/>
            <a:ext cx="1165597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Thessaloniciens 5:9</a:t>
            </a:r>
          </a:p>
          <a:p>
            <a:pPr algn="ctr"/>
            <a:endParaRPr lang="fr-BE" sz="12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Car Dieu ne nous a pas destinés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colère, mais à l'acquisition du salut par notre Seigneur Jésus-Christ 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75204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18983" y="627666"/>
            <a:ext cx="1121198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4:1 </a:t>
            </a:r>
          </a:p>
          <a:p>
            <a:pPr algn="ctr"/>
            <a:endParaRPr lang="fr-BE" sz="1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Après cela, je regardai, et voici,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une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porte était ouverte dans le ciel.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première voix que j’avais entendue, comme le son d’une trompette,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me </a:t>
            </a:r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parlait,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dit :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Monte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ici, </a:t>
            </a:r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te ferai voir </a:t>
            </a:r>
            <a:endParaRPr lang="fr-FR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 </a:t>
            </a:r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doit arriver dans la suite. 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66155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41435" y="3428432"/>
            <a:ext cx="1111994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BE" sz="4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4:2 </a:t>
            </a:r>
          </a:p>
          <a:p>
            <a:pPr lvl="0"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Aussitôt je fus ravi en esprit.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voici, il y avait un trône dans le ciel,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sur ce trône quelqu’un était assis.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845531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5820" y="3008019"/>
            <a:ext cx="1146678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BE" sz="4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</a:t>
            </a:r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4:3 </a:t>
            </a:r>
            <a:endParaRPr lang="fr-BE" sz="40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Celui qui était assis avait l’aspect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d’une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pierre de jaspe et de sardoine ;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trône était environné d’un arc-en-ciel semblable à de l’émeraude.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8526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19195" y="3510512"/>
            <a:ext cx="859746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Actes 7:56</a:t>
            </a:r>
          </a:p>
          <a:p>
            <a:pPr algn="ctr"/>
            <a:endParaRPr lang="fr-BE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vois les cieux ouverts, </a:t>
            </a: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le Fils de l’homme debout </a:t>
            </a: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la droite de Dieu.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759" y="227752"/>
            <a:ext cx="3404931" cy="319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875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93681" y="2809680"/>
            <a:ext cx="1129862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Genèse 9:11</a:t>
            </a:r>
          </a:p>
          <a:p>
            <a:pPr algn="ctr"/>
            <a:endParaRPr lang="fr-BE" sz="10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J’établis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mon alliance avec vous :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aucune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chair ne sera plus exterminée </a:t>
            </a:r>
            <a:endParaRPr lang="fr-BE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par </a:t>
            </a:r>
            <a:r>
              <a:rPr lang="fr-BE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eaux du déluge, et il n’y aura plus de déluge pour détruire la terre. 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07999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93681" y="2809680"/>
            <a:ext cx="1129862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Genèse 9:12</a:t>
            </a:r>
          </a:p>
          <a:p>
            <a:pPr algn="ctr"/>
            <a:endParaRPr lang="fr-BE" sz="10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Dieu dit : C’est ici le signe de l’alliance que j’établis entre moi et vous,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tous les êtres vivants qui sont </a:t>
            </a:r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avec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vous, pour les générations à toujours : 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70038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72660" y="3366728"/>
            <a:ext cx="1129862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Genèse 9:13</a:t>
            </a:r>
          </a:p>
          <a:p>
            <a:pPr algn="ctr"/>
            <a:endParaRPr lang="fr-BE" sz="10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j’ai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placé mon arc dans la nue,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servira de signe d’alliance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entre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moi et la terre. 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12312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72660" y="3366728"/>
            <a:ext cx="1129862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Genèse 9:14</a:t>
            </a:r>
          </a:p>
          <a:p>
            <a:pPr algn="ctr"/>
            <a:endParaRPr lang="fr-BE" sz="10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Quand j’aurai rassemblé des nuages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au-dessus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la terre, l’arc paraîtra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dans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nue ;  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06064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51639" y="2105486"/>
            <a:ext cx="1129862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Genèse 9:15</a:t>
            </a:r>
          </a:p>
          <a:p>
            <a:pPr algn="ctr"/>
            <a:endParaRPr lang="fr-BE" sz="10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me souviendrai de mon alliance entre moi et vous,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tous les êtres vivants,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toute chair, et les eaux ne deviendront plus un déluge pour détruire toute chair.   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07052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51639" y="2105486"/>
            <a:ext cx="1129862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Genèse 9:16</a:t>
            </a:r>
          </a:p>
          <a:p>
            <a:pPr algn="ctr"/>
            <a:endParaRPr lang="fr-BE" sz="10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L’arc sera dans la nue ;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je le regarderai, pour me souvenir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l’alliance perpétuelle entre Dieu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tous les êtres vivants, de toute chair qui est sur la terre.    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5851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62453" y="2883252"/>
            <a:ext cx="1129862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Genèse 9:17</a:t>
            </a:r>
          </a:p>
          <a:p>
            <a:pPr algn="ctr"/>
            <a:endParaRPr lang="fr-BE" sz="1000" i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Dieu dit à Noé :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Tel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est le signe de l’alliance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j’établis entre moi et toute chair </a:t>
            </a:r>
            <a:endParaRPr lang="fr-FR" sz="44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qui </a:t>
            </a:r>
            <a:r>
              <a:rPr lang="fr-FR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est sur la terre.    </a:t>
            </a:r>
            <a:endParaRPr lang="nl-BE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7943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5820" y="3008019"/>
            <a:ext cx="1146678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BE" sz="40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</a:t>
            </a:r>
            <a:r>
              <a:rPr lang="fr-BE" sz="40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4:3 </a:t>
            </a:r>
            <a:endParaRPr lang="fr-BE" sz="40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endParaRPr lang="fr-BE" sz="1000" b="1" i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Celui qui était assis avait l’aspect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d’une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pierre de jaspe et de sardoine ; </a:t>
            </a:r>
            <a:endParaRPr lang="fr-FR" sz="44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fr-FR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FR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trône était environné d’un arc-en-ciel semblable à de l’émeraude.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9142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31228" y="2408422"/>
            <a:ext cx="1176107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Exode 28:15</a:t>
            </a:r>
          </a:p>
          <a:p>
            <a:endParaRPr lang="fr-BE" sz="12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Tu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feras le pectoral du jugement, artistement travaillé ; </a:t>
            </a:r>
            <a:endParaRPr lang="fr-BE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tu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feras du même travail que l’éphod, </a:t>
            </a:r>
            <a:endParaRPr lang="fr-BE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tu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feras d’or, de fil bleu, </a:t>
            </a:r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pourpre</a:t>
            </a:r>
          </a:p>
          <a:p>
            <a:r>
              <a:rPr lang="fr-BE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BE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cramoisi, et de fin lin retors.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12" b="5599"/>
          <a:stretch/>
        </p:blipFill>
        <p:spPr>
          <a:xfrm>
            <a:off x="9742242" y="299708"/>
            <a:ext cx="2092407" cy="413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64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46817" y="3049553"/>
            <a:ext cx="1176107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Exode 28:17</a:t>
            </a:r>
          </a:p>
          <a:p>
            <a:endParaRPr lang="fr-BE" sz="12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Tu y enchâsseras une garniture de pierres, quatre rangées de pierres :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première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rangée, une sardoine, une topaze, une émeraude ;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620" y="301310"/>
            <a:ext cx="2641272" cy="32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0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400643" y="4754426"/>
            <a:ext cx="859746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Actes 10:11</a:t>
            </a:r>
          </a:p>
          <a:p>
            <a:pPr algn="ctr"/>
            <a:endParaRPr lang="fr-BE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Il vit le ciel ouvert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lavistachurchofchrist.org/Pictures/The%20Early%20Church%20Artwork/images/peter_and_the_roman_captain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561" y="301836"/>
            <a:ext cx="3682789" cy="442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344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5492" y="4216202"/>
            <a:ext cx="117610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Exode 28:18</a:t>
            </a:r>
          </a:p>
          <a:p>
            <a:endParaRPr lang="fr-BE" sz="12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seconde rangée, une escarboucle,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saphir, un diamant ;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152" y="301310"/>
            <a:ext cx="3625740" cy="440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623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5492" y="4216202"/>
            <a:ext cx="117610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Exode 28:19</a:t>
            </a:r>
          </a:p>
          <a:p>
            <a:endParaRPr lang="fr-BE" sz="12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troisième rangée, une opale, une agate, une améthyste ;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152" y="301310"/>
            <a:ext cx="3625740" cy="440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971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5492" y="4216202"/>
            <a:ext cx="117610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4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Exode 28:20</a:t>
            </a:r>
          </a:p>
          <a:p>
            <a:endParaRPr lang="fr-BE" sz="12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quatrième rangée, une chrysolithe,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onyx, un jaspe.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152" y="301310"/>
            <a:ext cx="3625740" cy="440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320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800" y="3494718"/>
            <a:ext cx="1160342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21:18</a:t>
            </a:r>
          </a:p>
          <a:p>
            <a:pPr algn="ctr"/>
            <a:endParaRPr lang="fr-BE" sz="12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fr-BE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muraille était construite en jaspe, </a:t>
            </a:r>
            <a:endParaRPr lang="fr-BE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et </a:t>
            </a:r>
            <a:r>
              <a:rPr lang="fr-BE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la ville était d’or pur, semblable </a:t>
            </a:r>
            <a:endParaRPr lang="fr-BE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à </a:t>
            </a:r>
            <a:r>
              <a:rPr lang="fr-BE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du verre pur.</a:t>
            </a:r>
            <a:r>
              <a:rPr lang="fr-BE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24699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2248" y="2380622"/>
            <a:ext cx="1160342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21:19</a:t>
            </a:r>
          </a:p>
          <a:p>
            <a:pPr algn="ctr"/>
            <a:endParaRPr lang="fr-BE" sz="12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Les fondements de la muraille de la ville étaient ornés de pierres précieuses de toute espèce : le premier fondement était de jaspe, le second de saphir, le troisième de calcédoine, le quatrième d’émeraude, </a:t>
            </a:r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2903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2248" y="2380622"/>
            <a:ext cx="1160342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Apocalypse 21:20</a:t>
            </a:r>
          </a:p>
          <a:p>
            <a:pPr algn="ctr"/>
            <a:endParaRPr lang="fr-BE" sz="12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cinquième de sardonyx, le sixième de sardoine, le septième de chrysolithe, le huitième de béryl, le neuvième de topaze, le dixième de chrysoprase, le onzième d’hyacinthe, le douzième d’améthyste.  </a:t>
            </a:r>
            <a:r>
              <a:rPr lang="fr-B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nl-BE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423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33379" y="4243680"/>
            <a:ext cx="859746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Matthieu 27:50</a:t>
            </a:r>
            <a:endParaRPr lang="fr-BE" sz="40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Jésus poussa de nouveau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un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grand cri, et rendit l’esprit.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57" y="326037"/>
            <a:ext cx="4229486" cy="359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36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4840" y="4309583"/>
            <a:ext cx="995532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Matthieu 27:51</a:t>
            </a:r>
            <a:endParaRPr lang="fr-BE" sz="40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fr-BE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 voile du temple se déchira </a:t>
            </a:r>
            <a:endParaRPr lang="fr-FR" sz="4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 </a:t>
            </a:r>
            <a:r>
              <a:rPr lang="fr-FR" sz="4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deux, depuis le haut jusqu’en bas </a:t>
            </a:r>
            <a:endParaRPr lang="nl-BE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38" y="326095"/>
            <a:ext cx="3005699" cy="37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49362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Diepte">
  <a:themeElements>
    <a:clrScheme name="Diepte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iept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ept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ppt/theme/theme1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1_Segment">
  <a:themeElements>
    <a:clrScheme name="Segment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7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Diepte">
  <a:themeElements>
    <a:clrScheme name="Diepte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iept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ept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ppt/theme/theme9.xml><?xml version="1.0" encoding="utf-8"?>
<a:theme xmlns:a="http://schemas.openxmlformats.org/drawingml/2006/main" name="1_Diepte">
  <a:themeElements>
    <a:clrScheme name="Diept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iept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ept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1981</Words>
  <Application>Microsoft Office PowerPoint</Application>
  <PresentationFormat>Breedbeeld</PresentationFormat>
  <Paragraphs>355</Paragraphs>
  <Slides>75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10</vt:i4>
      </vt:variant>
      <vt:variant>
        <vt:lpstr>Diatitels</vt:lpstr>
      </vt:variant>
      <vt:variant>
        <vt:i4>75</vt:i4>
      </vt:variant>
    </vt:vector>
  </HeadingPairs>
  <TitlesOfParts>
    <vt:vector size="94" baseType="lpstr">
      <vt:lpstr>Arial</vt:lpstr>
      <vt:lpstr>Calibri</vt:lpstr>
      <vt:lpstr>Calibri Light</vt:lpstr>
      <vt:lpstr>Century Gothic</vt:lpstr>
      <vt:lpstr>Corbel</vt:lpstr>
      <vt:lpstr>Garamond</vt:lpstr>
      <vt:lpstr>Times New Roman</vt:lpstr>
      <vt:lpstr>Trebuchet MS</vt:lpstr>
      <vt:lpstr>Wingdings 3</vt:lpstr>
      <vt:lpstr>Kantoorthema</vt:lpstr>
      <vt:lpstr>Default Design</vt:lpstr>
      <vt:lpstr>Segment</vt:lpstr>
      <vt:lpstr>1_Segment</vt:lpstr>
      <vt:lpstr>Facet</vt:lpstr>
      <vt:lpstr>Organisch</vt:lpstr>
      <vt:lpstr>1_Kantoorthema</vt:lpstr>
      <vt:lpstr>Diepte</vt:lpstr>
      <vt:lpstr>1_Diepte</vt:lpstr>
      <vt:lpstr>2_Diepte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Michael Williams</dc:creator>
  <cp:lastModifiedBy>Michael Williams</cp:lastModifiedBy>
  <cp:revision>21</cp:revision>
  <dcterms:created xsi:type="dcterms:W3CDTF">2015-02-07T16:27:12Z</dcterms:created>
  <dcterms:modified xsi:type="dcterms:W3CDTF">2015-02-07T21:12:10Z</dcterms:modified>
</cp:coreProperties>
</file>