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02-Oct-16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48" y="2724220"/>
            <a:ext cx="8144134" cy="1373070"/>
          </a:xfrm>
        </p:spPr>
        <p:txBody>
          <a:bodyPr/>
          <a:lstStyle/>
          <a:p>
            <a:r>
              <a:rPr lang="en-US" dirty="0"/>
              <a:t>Grace Valley Center </a:t>
            </a:r>
            <a:r>
              <a:rPr lang="en-US" dirty="0" err="1"/>
              <a:t>BiH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3" t="48317"/>
          <a:stretch/>
        </p:blipFill>
        <p:spPr>
          <a:xfrm>
            <a:off x="87748" y="59615"/>
            <a:ext cx="8839201" cy="261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14" t="1" r="-246" b="20635"/>
          <a:stretch/>
        </p:blipFill>
        <p:spPr>
          <a:xfrm>
            <a:off x="1748604" y="4080274"/>
            <a:ext cx="5162090" cy="2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654261" cy="3180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74" y="0"/>
            <a:ext cx="5936974" cy="3339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35" y="3180522"/>
            <a:ext cx="10058400" cy="34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7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54772" cy="3405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364" y="2966830"/>
            <a:ext cx="6917635" cy="3891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5809"/>
            <a:ext cx="5473148" cy="3078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426" y="-23813"/>
            <a:ext cx="6186574" cy="31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Centre du Jour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165" y="1924666"/>
            <a:ext cx="9568070" cy="4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6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287" y="2882347"/>
            <a:ext cx="8918713" cy="3975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81" y="145774"/>
            <a:ext cx="4865019" cy="273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00201" y="1500187"/>
            <a:ext cx="6858000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612" y="53008"/>
            <a:ext cx="3896139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9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7217" cy="3317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52" y="0"/>
            <a:ext cx="5897217" cy="3317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5"/>
          <a:stretch/>
        </p:blipFill>
        <p:spPr>
          <a:xfrm>
            <a:off x="2146853" y="3177489"/>
            <a:ext cx="7924798" cy="3680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3"/>
          <a:stretch/>
        </p:blipFill>
        <p:spPr>
          <a:xfrm rot="5400000">
            <a:off x="9618141" y="3988521"/>
            <a:ext cx="3105162" cy="2198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7744"/>
            <a:ext cx="3232860" cy="18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678" y="1517373"/>
            <a:ext cx="8057322" cy="4532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61662" y="160620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Vallee de la Grace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7" y="2662568"/>
            <a:ext cx="11242755" cy="3446684"/>
          </a:xfrm>
        </p:spPr>
      </p:pic>
    </p:spTree>
    <p:extLst>
      <p:ext uri="{BB962C8B-B14F-4D97-AF65-F5344CB8AC3E}">
        <p14:creationId xmlns:p14="http://schemas.microsoft.com/office/powerpoint/2010/main" val="308092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68167" y="274981"/>
            <a:ext cx="3869635" cy="2902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296" y="3160646"/>
            <a:ext cx="5817704" cy="3697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64899" y="3753369"/>
            <a:ext cx="3697356" cy="2511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390" y="0"/>
            <a:ext cx="5618924" cy="31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4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6295" cy="3299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4189" y="1500189"/>
            <a:ext cx="6858000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76563" y="1500187"/>
            <a:ext cx="68580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948" y="3219969"/>
            <a:ext cx="3558207" cy="37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5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9409" cy="3115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0"/>
            <a:ext cx="5539409" cy="311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" y="3273287"/>
            <a:ext cx="5698435" cy="3205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809" y="2952750"/>
            <a:ext cx="5128591" cy="38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146" y="3544957"/>
            <a:ext cx="5889854" cy="3313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435" y="-91109"/>
            <a:ext cx="4969565" cy="3727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22852" y="2504662"/>
            <a:ext cx="4982817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00664" cy="3074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4504"/>
            <a:ext cx="7553739" cy="3942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400800" y="-1"/>
            <a:ext cx="5791200" cy="44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20452" y="0"/>
            <a:ext cx="5371548" cy="3021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14709" y="3426485"/>
            <a:ext cx="4133084" cy="2729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138" y="0"/>
            <a:ext cx="6054751" cy="377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965" y="3048002"/>
            <a:ext cx="4956312" cy="355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16" y="3852212"/>
            <a:ext cx="3952074" cy="26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7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Eglise</a:t>
            </a:r>
            <a:r>
              <a:rPr lang="en-US" dirty="0"/>
              <a:t>  Protestant de Zenica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9145"/>
            <a:ext cx="8309113" cy="467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65182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95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601</TotalTime>
  <Words>15</Words>
  <Application>Microsoft Office PowerPoint</Application>
  <PresentationFormat>Widescreen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Berlin</vt:lpstr>
      <vt:lpstr>Grace Valley Center BiH</vt:lpstr>
      <vt:lpstr>Vallee de la Grace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Eglise  Protestant de Zenica</vt:lpstr>
      <vt:lpstr>PowerPoint Presentation</vt:lpstr>
      <vt:lpstr>PowerPoint Presentation</vt:lpstr>
      <vt:lpstr>Centre du Jour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Valley Center BiH</dc:title>
  <dc:creator>Walter Goncalves</dc:creator>
  <cp:lastModifiedBy>Walter Goncalves</cp:lastModifiedBy>
  <cp:revision>10</cp:revision>
  <dcterms:created xsi:type="dcterms:W3CDTF">2016-10-01T20:48:04Z</dcterms:created>
  <dcterms:modified xsi:type="dcterms:W3CDTF">2016-10-02T07:07:48Z</dcterms:modified>
</cp:coreProperties>
</file>