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5" r:id="rId5"/>
    <p:sldId id="267" r:id="rId6"/>
    <p:sldId id="266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7" r:id="rId16"/>
    <p:sldId id="278" r:id="rId17"/>
    <p:sldId id="279" r:id="rId18"/>
    <p:sldId id="282" r:id="rId19"/>
    <p:sldId id="281" r:id="rId20"/>
    <p:sldId id="263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5072"/>
    <a:srgbClr val="D87842"/>
    <a:srgbClr val="FFA200"/>
    <a:srgbClr val="182134"/>
    <a:srgbClr val="2B09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20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15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077747-71FC-4142-8317-7AB6C68B6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A26706F-9BA8-4485-AFEC-63F17F958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9104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CA53A7-6830-4035-A07C-20998EC943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16584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15D000-EBC7-4A17-9E6D-13695406B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1658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643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62A759-CBB1-46F4-B21A-234F2EE33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321" y="447923"/>
            <a:ext cx="11380304" cy="725556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D8784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D9DD6F-EAA5-4735-AA5A-8DB99D9FA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1" y="1341121"/>
            <a:ext cx="11380303" cy="428244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85072"/>
                </a:solidFill>
              </a:defRPr>
            </a:lvl1pPr>
            <a:lvl2pPr>
              <a:defRPr sz="2800">
                <a:solidFill>
                  <a:srgbClr val="285072"/>
                </a:solidFill>
              </a:defRPr>
            </a:lvl2pPr>
            <a:lvl3pPr>
              <a:defRPr sz="2400">
                <a:solidFill>
                  <a:srgbClr val="285072"/>
                </a:solidFill>
              </a:defRPr>
            </a:lvl3pPr>
            <a:lvl4pPr>
              <a:defRPr sz="2000">
                <a:solidFill>
                  <a:srgbClr val="285072"/>
                </a:solidFill>
              </a:defRPr>
            </a:lvl4pPr>
            <a:lvl5pPr>
              <a:defRPr sz="2000">
                <a:solidFill>
                  <a:srgbClr val="28507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9702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A32834-61E3-4BCF-8BB7-328A4FB07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62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D30849-6E10-4FCA-8B82-5BCB6F1BA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259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749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7BA64E-178D-47A6-AB12-517E5C65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E3B518-6FE2-498D-90FC-E75F2B1D1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388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A08F6C-8DB3-4E92-B7FC-7FC59C3F1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388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66682D-EC4F-4568-8BD5-F576B1F8E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0A448D-D001-4578-BF94-196BF6DD20CC}" type="datetimeFigureOut">
              <a:rPr lang="fr-FR" smtClean="0"/>
              <a:t>04/08/2020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74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A9324-3333-4E63-A2CD-70729F848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2391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6140C5-6A70-4E13-8B99-5E8B2E940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26920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E6D6B3-1E59-4F28-AFE5-28AA49FC8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173288"/>
            <a:ext cx="5157787" cy="35417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6A8ED3-84A5-42AC-86C0-4B3BBBB36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920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416F66-E114-4BBB-BEB2-FAD374533D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79003"/>
            <a:ext cx="5183188" cy="353599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14733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77C0C6-5D6F-4EF9-93A2-60AD42CB7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089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EDC67A-F160-44B3-8612-83752A72B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0A448D-D001-4578-BF94-196BF6DD20CC}" type="datetimeFigureOut">
              <a:rPr lang="fr-FR" smtClean="0"/>
              <a:t>04/08/2020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DC7E1C-DAAA-47DC-8014-F584FCF1C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9B9F35-A8DD-448D-8768-1CD03F54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43D067-BD7C-4914-B96E-403FFD6ECC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38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BC6376-76E0-4009-884C-AF810503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288524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E413B5-3108-47DE-80BF-B5325CFFD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300" y="28852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B9643A-F255-4AC5-8C61-719111E15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888724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49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5DEBE5-2F14-4910-AFD8-AE59E053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A501F3-E82C-4FAE-8EB4-C0D573FBE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DA45342-8E59-4389-8273-71B3D672F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24017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BAD0849-B790-494C-9597-8686F87EB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88172E-D7D3-48BD-9202-7D009B6DC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86840"/>
            <a:ext cx="10515600" cy="4236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5334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D87842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85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85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85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85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8507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45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459A6-E9E8-46EC-8B85-E248137D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75" y="3796191"/>
            <a:ext cx="5721624" cy="725556"/>
          </a:xfrm>
        </p:spPr>
        <p:txBody>
          <a:bodyPr/>
          <a:lstStyle/>
          <a:p>
            <a:r>
              <a:rPr lang="fr-FR" dirty="0"/>
              <a:t>Témoignage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99D59-54D2-4987-A1CA-4066F4DEB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875" y="4574720"/>
            <a:ext cx="5721624" cy="10736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dirty="0"/>
              <a:t>Amar</a:t>
            </a:r>
          </a:p>
          <a:p>
            <a:pPr marL="0" indent="0">
              <a:buNone/>
            </a:pPr>
            <a:r>
              <a:rPr lang="fr-FR" b="1" dirty="0"/>
              <a:t>(Égypte)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8A693405-C292-42DC-B0A5-F750207C7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3963" y="0"/>
            <a:ext cx="3765550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42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6432B4A-0DBA-48B9-B8AA-89BC00691D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86" y="890388"/>
            <a:ext cx="2778710" cy="19261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C01BBC-8A7B-4C94-8F6B-A08975A0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410" y="1155621"/>
            <a:ext cx="8913180" cy="725556"/>
          </a:xfrm>
        </p:spPr>
        <p:txBody>
          <a:bodyPr/>
          <a:lstStyle/>
          <a:p>
            <a:r>
              <a:rPr lang="fr-FR" dirty="0"/>
              <a:t>Le message d’Amar pour nous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AD1CF-39AD-47EA-929E-914CA1D9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410" y="1997477"/>
            <a:ext cx="8913180" cy="273432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« </a:t>
            </a:r>
            <a:r>
              <a:rPr lang="fr-FR" i="1" dirty="0"/>
              <a:t>Le désert est un lieu où Dieu nous entraîne pour nous montrer combien nous sommes tout à fait indignes, et cela nous vide de tout orgueil. En contrepartie, l’Amour de Christ dont Il nous remplit est d’autant plus grand que nous sommes vides. </a:t>
            </a:r>
            <a:r>
              <a:rPr lang="fr-FR" dirty="0"/>
              <a:t>»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6370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6432B4A-0DBA-48B9-B8AA-89BC00691D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217" y="1671621"/>
            <a:ext cx="1451777" cy="19261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C01BBC-8A7B-4C94-8F6B-A08975A0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410" y="1439706"/>
            <a:ext cx="8913180" cy="725556"/>
          </a:xfrm>
        </p:spPr>
        <p:txBody>
          <a:bodyPr/>
          <a:lstStyle/>
          <a:p>
            <a:r>
              <a:rPr lang="fr-FR" dirty="0"/>
              <a:t>Reconnaître Dieu dans le désert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AD1CF-39AD-47EA-929E-914CA1D9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409" y="2270760"/>
            <a:ext cx="9466555" cy="231647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« </a:t>
            </a:r>
            <a:r>
              <a:rPr lang="fr-FR" i="1" dirty="0"/>
              <a:t>Dieu est pour nous un refuge et un appui, un secours toujours présent dans la détresse</a:t>
            </a:r>
            <a:r>
              <a:rPr lang="fr-FR" dirty="0"/>
              <a:t>. » </a:t>
            </a:r>
            <a:br>
              <a:rPr lang="fr-FR" dirty="0"/>
            </a:br>
            <a:br>
              <a:rPr lang="fr-FR" sz="600" dirty="0"/>
            </a:br>
            <a:br>
              <a:rPr lang="fr-FR" sz="600" dirty="0"/>
            </a:br>
            <a:r>
              <a:rPr lang="fr-FR" sz="2800" dirty="0"/>
              <a:t>Psaume 46 :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3261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C01BBC-8A7B-4C94-8F6B-A08975A0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410" y="990126"/>
            <a:ext cx="7975107" cy="725556"/>
          </a:xfrm>
        </p:spPr>
        <p:txBody>
          <a:bodyPr>
            <a:normAutofit/>
          </a:bodyPr>
          <a:lstStyle/>
          <a:p>
            <a:r>
              <a:rPr lang="fr-FR" dirty="0"/>
              <a:t>Quelle doit-être mon attitude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AD1CF-39AD-47EA-929E-914CA1D9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410" y="1821179"/>
            <a:ext cx="8913180" cy="3215641"/>
          </a:xfrm>
        </p:spPr>
        <p:txBody>
          <a:bodyPr>
            <a:normAutofit/>
          </a:bodyPr>
          <a:lstStyle/>
          <a:p>
            <a:r>
              <a:rPr lang="fr-FR" b="1" dirty="0"/>
              <a:t>L’éternité en vue </a:t>
            </a:r>
            <a:r>
              <a:rPr lang="fr-FR" dirty="0"/>
              <a:t>: l’assurance que le meilleur est à venir</a:t>
            </a:r>
          </a:p>
          <a:p>
            <a:r>
              <a:rPr lang="fr-FR" b="1" dirty="0"/>
              <a:t>Un serviteur inutile </a:t>
            </a:r>
            <a:r>
              <a:rPr lang="fr-FR" dirty="0"/>
              <a:t>: le service comme une grâce</a:t>
            </a:r>
          </a:p>
          <a:p>
            <a:r>
              <a:rPr lang="fr-FR" b="1" dirty="0"/>
              <a:t>Toujours reconnaissant </a:t>
            </a:r>
            <a:r>
              <a:rPr lang="fr-FR" dirty="0"/>
              <a:t>: si Dieu m’arrête, c’est qu’Il a quelque chose à me dire 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5990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459A6-E9E8-46EC-8B85-E248137D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0155" y="2703444"/>
            <a:ext cx="3721374" cy="725556"/>
          </a:xfrm>
        </p:spPr>
        <p:txBody>
          <a:bodyPr/>
          <a:lstStyle/>
          <a:p>
            <a:r>
              <a:rPr lang="fr-FR" dirty="0"/>
              <a:t>Témoignage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99D59-54D2-4987-A1CA-4066F4DEB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6856" y="3429000"/>
            <a:ext cx="4017469" cy="10736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dirty="0"/>
              <a:t>Ho </a:t>
            </a:r>
            <a:r>
              <a:rPr lang="fr-FR" b="1" dirty="0" err="1"/>
              <a:t>Hieu</a:t>
            </a:r>
            <a:r>
              <a:rPr lang="fr-FR" b="1" dirty="0"/>
              <a:t> Ha</a:t>
            </a:r>
          </a:p>
          <a:p>
            <a:pPr marL="0" indent="0">
              <a:buNone/>
            </a:pPr>
            <a:r>
              <a:rPr lang="fr-FR" b="1" dirty="0"/>
              <a:t>(Vietnam)</a:t>
            </a: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8A693405-C292-42DC-B0A5-F750207C7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75" y="0"/>
            <a:ext cx="7056386" cy="530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41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6432B4A-0DBA-48B9-B8AA-89BC00691D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62" y="1378660"/>
            <a:ext cx="2778710" cy="19261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C01BBC-8A7B-4C94-8F6B-A08975A0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86" y="1643893"/>
            <a:ext cx="8913180" cy="725556"/>
          </a:xfrm>
        </p:spPr>
        <p:txBody>
          <a:bodyPr/>
          <a:lstStyle/>
          <a:p>
            <a:r>
              <a:rPr lang="fr-FR" dirty="0"/>
              <a:t>Le message de Ho </a:t>
            </a:r>
            <a:r>
              <a:rPr lang="fr-FR" dirty="0" err="1"/>
              <a:t>Hieu</a:t>
            </a:r>
            <a:r>
              <a:rPr lang="fr-FR" dirty="0"/>
              <a:t> Ha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AD1CF-39AD-47EA-929E-914CA1D9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8086" y="2485749"/>
            <a:ext cx="8913180" cy="1606856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« </a:t>
            </a:r>
            <a:r>
              <a:rPr lang="fr-FR" i="1" dirty="0"/>
              <a:t>J'ai une théologie très simple. Quand vous avez des problèmes, priez ! Quand vous avez encore plus de problèmes, priez davantage.</a:t>
            </a:r>
            <a:r>
              <a:rPr lang="fr-FR" dirty="0"/>
              <a:t> »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8424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C01BBC-8A7B-4C94-8F6B-A08975A0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410" y="303364"/>
            <a:ext cx="4090291" cy="725556"/>
          </a:xfrm>
        </p:spPr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AD1CF-39AD-47EA-929E-914CA1D9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410" y="1207362"/>
            <a:ext cx="8913180" cy="4527613"/>
          </a:xfrm>
        </p:spPr>
        <p:txBody>
          <a:bodyPr>
            <a:normAutofit/>
          </a:bodyPr>
          <a:lstStyle/>
          <a:p>
            <a:r>
              <a:rPr lang="fr-FR" dirty="0"/>
              <a:t>« </a:t>
            </a:r>
            <a:r>
              <a:rPr lang="fr-FR" i="1" dirty="0"/>
              <a:t>Nous avons premièrement été créés pour être en communion avec Dieu et deuxièmement pour le servir.</a:t>
            </a:r>
            <a:r>
              <a:rPr lang="fr-FR" dirty="0"/>
              <a:t>»</a:t>
            </a:r>
            <a:br>
              <a:rPr lang="fr-FR" dirty="0"/>
            </a:br>
            <a:endParaRPr lang="fr-FR" dirty="0"/>
          </a:p>
          <a:p>
            <a:r>
              <a:rPr lang="fr-FR" dirty="0"/>
              <a:t>« </a:t>
            </a:r>
            <a:r>
              <a:rPr lang="fr-FR" i="1" dirty="0"/>
              <a:t>Si nous ne ralentissons pas le pas de temps en temps, nous allons manquer Dieu et le bonheur qu’Il veut nous offrir.</a:t>
            </a:r>
            <a:r>
              <a:rPr lang="fr-FR" dirty="0"/>
              <a:t>»</a:t>
            </a:r>
          </a:p>
          <a:p>
            <a:pPr marL="0" indent="0" algn="r">
              <a:buNone/>
            </a:pPr>
            <a:br>
              <a:rPr lang="fr-FR" b="1" dirty="0">
                <a:latin typeface="Georgia" panose="02040502050405020303" pitchFamily="18" charset="0"/>
              </a:rPr>
            </a:br>
            <a:r>
              <a:rPr lang="fr-FR" b="1" dirty="0">
                <a:latin typeface="Georgia" panose="02040502050405020303" pitchFamily="18" charset="0"/>
              </a:rPr>
              <a:t>À nous de choisir…</a:t>
            </a:r>
          </a:p>
        </p:txBody>
      </p:sp>
    </p:spTree>
    <p:extLst>
      <p:ext uri="{BB962C8B-B14F-4D97-AF65-F5344CB8AC3E}">
        <p14:creationId xmlns:p14="http://schemas.microsoft.com/office/powerpoint/2010/main" val="1376262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assiette&#10;&#10;Description générée automatiquement">
            <a:extLst>
              <a:ext uri="{FF2B5EF4-FFF2-40B4-BE49-F238E27FC236}">
                <a16:creationId xmlns:a16="http://schemas.microsoft.com/office/drawing/2014/main" id="{BA695FFC-7586-4CCA-B7F0-055DA2EEBD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0798">
            <a:off x="517543" y="837062"/>
            <a:ext cx="1388646" cy="180523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C01BBC-8A7B-4C94-8F6B-A08975A0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78" y="354989"/>
            <a:ext cx="2442935" cy="1103153"/>
          </a:xfrm>
        </p:spPr>
        <p:txBody>
          <a:bodyPr/>
          <a:lstStyle/>
          <a:p>
            <a:r>
              <a:rPr lang="fr-FR" dirty="0"/>
              <a:t>Sujets </a:t>
            </a:r>
            <a:br>
              <a:rPr lang="fr-FR" dirty="0"/>
            </a:br>
            <a:r>
              <a:rPr lang="fr-FR" dirty="0"/>
              <a:t>de prière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AD1CF-39AD-47EA-929E-914CA1D9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4822" y="4724491"/>
            <a:ext cx="9215021" cy="612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/>
              <a:t>Mohamed </a:t>
            </a:r>
            <a:r>
              <a:rPr lang="fr-FR" sz="2800" b="1" dirty="0" err="1"/>
              <a:t>Vafadar</a:t>
            </a:r>
            <a:r>
              <a:rPr lang="fr-FR" sz="2800" b="1" dirty="0"/>
              <a:t> </a:t>
            </a:r>
            <a:r>
              <a:rPr lang="fr-FR" sz="2000" dirty="0"/>
              <a:t>- en prison depuis 5 mois en Iran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506C2B-52C0-4609-B782-C2FB9DB2C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27" y="219199"/>
            <a:ext cx="1379771" cy="13747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B07898-23DA-49C4-BC32-FD2F44DB6C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27" y="2968669"/>
            <a:ext cx="1379771" cy="13747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9D79E6-EFD4-41C9-878C-9CC5C5DCE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27" y="4343404"/>
            <a:ext cx="1379771" cy="137473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1F4621F-8B9F-4CD6-9F15-4B2C003A7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27" y="1593934"/>
            <a:ext cx="1379771" cy="137473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69D7EBD-D7DC-4D21-9A8A-ED6536B9DFBC}"/>
              </a:ext>
            </a:extLst>
          </p:cNvPr>
          <p:cNvSpPr txBox="1"/>
          <p:nvPr/>
        </p:nvSpPr>
        <p:spPr>
          <a:xfrm>
            <a:off x="4259925" y="629598"/>
            <a:ext cx="850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Alimjan</a:t>
            </a:r>
            <a:r>
              <a:rPr lang="fr-FR" sz="2800" b="1" dirty="0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Yimit</a:t>
            </a:r>
            <a:r>
              <a:rPr lang="fr-FR" sz="2800" b="1" dirty="0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en prison depuis 12 ans en Chine</a:t>
            </a:r>
          </a:p>
          <a:p>
            <a:endParaRPr lang="fr-FR" sz="2000" dirty="0">
              <a:solidFill>
                <a:srgbClr val="2850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9AABDA-AC36-4EBF-BC77-966BEF01C4C2}"/>
              </a:ext>
            </a:extLst>
          </p:cNvPr>
          <p:cNvSpPr txBox="1"/>
          <p:nvPr/>
        </p:nvSpPr>
        <p:spPr>
          <a:xfrm>
            <a:off x="4259926" y="1899596"/>
            <a:ext cx="7528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Shagufta</a:t>
            </a:r>
            <a:r>
              <a:rPr lang="fr-FR" sz="2800" b="1" dirty="0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Kausar</a:t>
            </a:r>
            <a:r>
              <a:rPr lang="fr-FR" sz="2800" b="1" dirty="0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en prison depuis 7 ans au Pakistan</a:t>
            </a:r>
          </a:p>
          <a:p>
            <a:endParaRPr lang="fr-FR" sz="2000" dirty="0">
              <a:solidFill>
                <a:srgbClr val="2850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B7529F7-BCB3-4A51-BE49-901B1F1B0005}"/>
              </a:ext>
            </a:extLst>
          </p:cNvPr>
          <p:cNvSpPr txBox="1"/>
          <p:nvPr/>
        </p:nvSpPr>
        <p:spPr>
          <a:xfrm>
            <a:off x="4194822" y="3225149"/>
            <a:ext cx="7865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Kiflu</a:t>
            </a:r>
            <a:r>
              <a:rPr lang="fr-FR" sz="2800" b="1" dirty="0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Gebremeskel</a:t>
            </a:r>
            <a:r>
              <a:rPr lang="fr-FR" sz="2800" b="1" dirty="0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285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en prison depuis 16 ans en Érythrée</a:t>
            </a:r>
          </a:p>
          <a:p>
            <a:endParaRPr lang="fr-FR" sz="2800" dirty="0">
              <a:solidFill>
                <a:srgbClr val="2850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48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C01BBC-8A7B-4C94-8F6B-A08975A0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074" y="912745"/>
            <a:ext cx="8913180" cy="725556"/>
          </a:xfrm>
        </p:spPr>
        <p:txBody>
          <a:bodyPr/>
          <a:lstStyle/>
          <a:p>
            <a:r>
              <a:rPr lang="fr-FR" dirty="0"/>
              <a:t>Action spéciale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AD1CF-39AD-47EA-929E-914CA1D9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074" y="1883606"/>
            <a:ext cx="7858125" cy="3412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Prenez position et engagez-vous dans la prière pour les prisonniers pour Christ</a:t>
            </a:r>
          </a:p>
          <a:p>
            <a:pPr marL="0" indent="0">
              <a:buNone/>
            </a:pPr>
            <a:endParaRPr lang="fr-FR" sz="600" b="1" dirty="0"/>
          </a:p>
          <a:p>
            <a:r>
              <a:rPr lang="fr-FR" dirty="0"/>
              <a:t>Une place pour eux dans votre église</a:t>
            </a:r>
          </a:p>
          <a:p>
            <a:r>
              <a:rPr lang="fr-FR" dirty="0"/>
              <a:t>Un témoignage pour le monde</a:t>
            </a:r>
          </a:p>
          <a:p>
            <a:pPr marL="0" indent="0">
              <a:buNone/>
            </a:pPr>
            <a:endParaRPr lang="fr-FR" b="1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09EC71D-9046-4F25-8EC8-1CE334B46177}"/>
              </a:ext>
            </a:extLst>
          </p:cNvPr>
          <p:cNvSpPr txBox="1">
            <a:spLocks/>
          </p:cNvSpPr>
          <p:nvPr/>
        </p:nvSpPr>
        <p:spPr>
          <a:xfrm>
            <a:off x="1639410" y="2864748"/>
            <a:ext cx="8913180" cy="235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85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85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85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85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85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4C26DE1-68A1-4CCE-A53B-1C03DFF3D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9" y="211154"/>
            <a:ext cx="3826937" cy="536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40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73129FC-DDED-41DB-A0AC-CF7E1F207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24098"/>
            <a:ext cx="5562961" cy="725556"/>
          </a:xfrm>
        </p:spPr>
        <p:txBody>
          <a:bodyPr/>
          <a:lstStyle/>
          <a:p>
            <a:r>
              <a:rPr lang="fr-FR" dirty="0"/>
              <a:t>Projet sur le terrain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B3025354-3F26-40E5-8D16-B0D972533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35"/>
            <a:ext cx="5880287" cy="4806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Offrir une bible aux chrétiens d’Asie qui n’en ont pas !</a:t>
            </a:r>
          </a:p>
          <a:p>
            <a:pPr marL="0" indent="0">
              <a:buNone/>
            </a:pPr>
            <a:endParaRPr lang="fr-FR" sz="1100" b="1" dirty="0"/>
          </a:p>
          <a:p>
            <a:r>
              <a:rPr lang="fr-FR" sz="2400" b="1" dirty="0"/>
              <a:t>En Asie Centrale, </a:t>
            </a:r>
            <a:r>
              <a:rPr lang="fr-FR" sz="2400" dirty="0"/>
              <a:t>les bibles sont confisquées par la police</a:t>
            </a:r>
          </a:p>
          <a:p>
            <a:pPr marL="0" indent="0">
              <a:buNone/>
            </a:pPr>
            <a:endParaRPr lang="fr-FR" sz="2000" dirty="0"/>
          </a:p>
          <a:p>
            <a:r>
              <a:rPr lang="fr-FR" sz="2400" b="1" dirty="0"/>
              <a:t>En Chine, </a:t>
            </a:r>
            <a:r>
              <a:rPr lang="fr-FR" sz="2400" dirty="0"/>
              <a:t>le régime veut adapter la Bible à la ligne du Parti Communiste</a:t>
            </a:r>
          </a:p>
          <a:p>
            <a:endParaRPr lang="fr-FR" sz="1800" b="1" dirty="0"/>
          </a:p>
          <a:p>
            <a:r>
              <a:rPr lang="fr-FR" sz="2400" b="1" dirty="0"/>
              <a:t>Au Myanmar, </a:t>
            </a:r>
            <a:r>
              <a:rPr lang="fr-FR" sz="2400" dirty="0"/>
              <a:t>les convertis cherchent désespérément à avoir une Bible</a:t>
            </a:r>
          </a:p>
        </p:txBody>
      </p:sp>
      <p:pic>
        <p:nvPicPr>
          <p:cNvPr id="12" name="Image 11" descr="Une image contenant personne, homme, assis, gens&#10;&#10;Description générée automatiquement">
            <a:extLst>
              <a:ext uri="{FF2B5EF4-FFF2-40B4-BE49-F238E27FC236}">
                <a16:creationId xmlns:a16="http://schemas.microsoft.com/office/drawing/2014/main" id="{5A5C7B26-3045-4554-87A3-73A6E3438D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2" r="3814"/>
          <a:stretch/>
        </p:blipFill>
        <p:spPr>
          <a:xfrm>
            <a:off x="285750" y="559534"/>
            <a:ext cx="5677260" cy="490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3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 descr="Une image contenant personne, homme, photo, bâtiment&#10;&#10;Description générée automatiquement">
            <a:extLst>
              <a:ext uri="{FF2B5EF4-FFF2-40B4-BE49-F238E27FC236}">
                <a16:creationId xmlns:a16="http://schemas.microsoft.com/office/drawing/2014/main" id="{98EEA09A-75D0-4265-A512-E8F90EEFE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34" y="844288"/>
            <a:ext cx="7611532" cy="4281487"/>
          </a:xfrm>
        </p:spPr>
      </p:pic>
    </p:spTree>
    <p:extLst>
      <p:ext uri="{BB962C8B-B14F-4D97-AF65-F5344CB8AC3E}">
        <p14:creationId xmlns:p14="http://schemas.microsoft.com/office/powerpoint/2010/main" val="2777466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 descr="Une image contenant personne, assis, homme, femme&#10;&#10;Description générée automatiquement">
            <a:extLst>
              <a:ext uri="{FF2B5EF4-FFF2-40B4-BE49-F238E27FC236}">
                <a16:creationId xmlns:a16="http://schemas.microsoft.com/office/drawing/2014/main" id="{C442A71F-3C82-427F-AB6B-51F37AA9F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b="20801"/>
          <a:stretch/>
        </p:blipFill>
        <p:spPr>
          <a:xfrm>
            <a:off x="2024965" y="1473175"/>
            <a:ext cx="8385859" cy="4083099"/>
          </a:xfr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90AC0DA9-65A0-444F-8B34-6602A9EB7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95" y="480920"/>
            <a:ext cx="10805210" cy="725556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400" dirty="0"/>
              <a:t>MERCI</a:t>
            </a:r>
            <a:br>
              <a:rPr lang="fr-FR" dirty="0"/>
            </a:br>
            <a:r>
              <a:rPr lang="fr-FR" sz="2700" dirty="0">
                <a:solidFill>
                  <a:srgbClr val="285072"/>
                </a:solidFill>
              </a:rPr>
              <a:t>d’avoir mis à l’honneur les chrétiens persécutés !</a:t>
            </a:r>
            <a:endParaRPr lang="fr-FR" dirty="0">
              <a:solidFill>
                <a:srgbClr val="2850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92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horloge, dessin, signe&#10;&#10;Description générée automatiquement">
            <a:extLst>
              <a:ext uri="{FF2B5EF4-FFF2-40B4-BE49-F238E27FC236}">
                <a16:creationId xmlns:a16="http://schemas.microsoft.com/office/drawing/2014/main" id="{98EBF47D-1512-4E4B-9FAF-43A8A822C4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608" y="1240171"/>
            <a:ext cx="2077961" cy="2756999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87F27-C78E-4058-9F3B-34887DDA1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000" y="2044082"/>
            <a:ext cx="8695999" cy="154471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sz="4000" b="1" dirty="0"/>
              <a:t>« Arrêtez, et sachez que je suis Dieu : Je domine sur les nations, je domine sur la terre. 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6E1A281-C963-4241-BCB0-8FEACAD91885}"/>
              </a:ext>
            </a:extLst>
          </p:cNvPr>
          <p:cNvSpPr txBox="1"/>
          <p:nvPr/>
        </p:nvSpPr>
        <p:spPr>
          <a:xfrm>
            <a:off x="2867193" y="3582138"/>
            <a:ext cx="6457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D87842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Psaume 46 : </a:t>
            </a:r>
            <a:r>
              <a:rPr lang="fr-FR" sz="2400" b="1" dirty="0">
                <a:solidFill>
                  <a:srgbClr val="D87842"/>
                </a:solidFill>
                <a:latin typeface="Georgia" panose="02040502050405020303" pitchFamily="18" charset="0"/>
                <a:ea typeface="Calibri" panose="020F0502020204030204" pitchFamily="34" charset="0"/>
              </a:rPr>
              <a:t>11</a:t>
            </a:r>
            <a:endParaRPr lang="fr-FR" sz="2400" b="1" dirty="0">
              <a:solidFill>
                <a:srgbClr val="D8784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417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C01BBC-8A7B-4C94-8F6B-A08975A0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410" y="1439706"/>
            <a:ext cx="4090291" cy="725556"/>
          </a:xfrm>
        </p:spPr>
        <p:txBody>
          <a:bodyPr/>
          <a:lstStyle/>
          <a:p>
            <a:r>
              <a:rPr lang="fr-FR" dirty="0"/>
              <a:t>Le contexte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AD1CF-39AD-47EA-929E-914CA1D9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410" y="2270760"/>
            <a:ext cx="8913180" cy="231647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La peur et la terreur s’étaient emparées des habitants de Jérusalem face à des envahisseurs connus pour leur grande cruauté. Mais Dieu entend la prière de son peuple et intervient.</a:t>
            </a:r>
          </a:p>
        </p:txBody>
      </p:sp>
    </p:spTree>
    <p:extLst>
      <p:ext uri="{BB962C8B-B14F-4D97-AF65-F5344CB8AC3E}">
        <p14:creationId xmlns:p14="http://schemas.microsoft.com/office/powerpoint/2010/main" val="158511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C01BBC-8A7B-4C94-8F6B-A08975A0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409" y="1083076"/>
            <a:ext cx="8649809" cy="1313006"/>
          </a:xfrm>
        </p:spPr>
        <p:txBody>
          <a:bodyPr>
            <a:normAutofit/>
          </a:bodyPr>
          <a:lstStyle/>
          <a:p>
            <a:r>
              <a:rPr lang="fr-FR" dirty="0"/>
              <a:t>Apprendre à vivre</a:t>
            </a:r>
            <a:br>
              <a:rPr lang="fr-FR" dirty="0"/>
            </a:br>
            <a:r>
              <a:rPr lang="fr-FR" dirty="0"/>
              <a:t>au rythme de Dieu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AD1CF-39AD-47EA-929E-914CA1D9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410" y="2501580"/>
            <a:ext cx="8913180" cy="2316479"/>
          </a:xfrm>
        </p:spPr>
        <p:txBody>
          <a:bodyPr/>
          <a:lstStyle/>
          <a:p>
            <a:r>
              <a:rPr lang="fr-FR" dirty="0"/>
              <a:t>Cesser toute activité</a:t>
            </a:r>
          </a:p>
          <a:p>
            <a:r>
              <a:rPr lang="fr-FR" dirty="0"/>
              <a:t>Le secret de la connaissance de Dieu</a:t>
            </a:r>
          </a:p>
          <a:p>
            <a:r>
              <a:rPr lang="fr-FR" dirty="0"/>
              <a:t>Si je ne m’arrête pas, c’est Dieu qui m’arrête !</a:t>
            </a:r>
          </a:p>
        </p:txBody>
      </p:sp>
    </p:spTree>
    <p:extLst>
      <p:ext uri="{BB962C8B-B14F-4D97-AF65-F5344CB8AC3E}">
        <p14:creationId xmlns:p14="http://schemas.microsoft.com/office/powerpoint/2010/main" val="1835230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459A6-E9E8-46EC-8B85-E248137D0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572122"/>
            <a:ext cx="5721624" cy="725556"/>
          </a:xfrm>
        </p:spPr>
        <p:txBody>
          <a:bodyPr/>
          <a:lstStyle/>
          <a:p>
            <a:r>
              <a:rPr lang="fr-FR" dirty="0"/>
              <a:t>Témoignage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99D59-54D2-4987-A1CA-4066F4DEB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350651"/>
            <a:ext cx="5721624" cy="10736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dirty="0"/>
              <a:t>Pasteur Wang Ming-Dao</a:t>
            </a:r>
          </a:p>
          <a:p>
            <a:pPr marL="0" indent="0">
              <a:buNone/>
            </a:pPr>
            <a:r>
              <a:rPr lang="fr-FR" b="1" dirty="0"/>
              <a:t>(Chine)</a:t>
            </a:r>
          </a:p>
        </p:txBody>
      </p:sp>
      <p:pic>
        <p:nvPicPr>
          <p:cNvPr id="4" name="Espace réservé du contenu 4" descr="Une image contenant bâtiment, personne, extérieur, photo&#10;&#10;Description générée automatiquement">
            <a:extLst>
              <a:ext uri="{FF2B5EF4-FFF2-40B4-BE49-F238E27FC236}">
                <a16:creationId xmlns:a16="http://schemas.microsoft.com/office/drawing/2014/main" id="{8A693405-C292-42DC-B0A5-F750207C7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6"/>
          <a:stretch/>
        </p:blipFill>
        <p:spPr>
          <a:xfrm>
            <a:off x="914400" y="0"/>
            <a:ext cx="4782197" cy="55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01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46432B4A-0DBA-48B9-B8AA-89BC00691D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86" y="1174473"/>
            <a:ext cx="2778710" cy="19261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C01BBC-8A7B-4C94-8F6B-A08975A0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410" y="1439706"/>
            <a:ext cx="8913180" cy="725556"/>
          </a:xfrm>
        </p:spPr>
        <p:txBody>
          <a:bodyPr/>
          <a:lstStyle/>
          <a:p>
            <a:r>
              <a:rPr lang="fr-FR" dirty="0"/>
              <a:t>Construire sa propre cellule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AD1CF-39AD-47EA-929E-914CA1D9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410" y="2254928"/>
            <a:ext cx="8913180" cy="2332311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« </a:t>
            </a:r>
            <a:r>
              <a:rPr lang="fr-FR" i="1" dirty="0"/>
              <a:t>Moi, on m’a poussé dans une cellule. Mais vous, vous allez devoir vous y pousser vous-même. Vous êtes trop occupés pour connaître Dieu. </a:t>
            </a:r>
            <a:r>
              <a:rPr lang="fr-FR" dirty="0"/>
              <a:t>»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8836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6432B4A-0DBA-48B9-B8AA-89BC00691D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217" y="1671621"/>
            <a:ext cx="1451777" cy="19261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C01BBC-8A7B-4C94-8F6B-A08975A0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410" y="1439706"/>
            <a:ext cx="8913180" cy="725556"/>
          </a:xfrm>
        </p:spPr>
        <p:txBody>
          <a:bodyPr/>
          <a:lstStyle/>
          <a:p>
            <a:r>
              <a:rPr lang="fr-FR" dirty="0"/>
              <a:t>Suivre l’exemple du maître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AD1CF-39AD-47EA-929E-914CA1D9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409" y="2270760"/>
            <a:ext cx="9466555" cy="231647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« </a:t>
            </a:r>
            <a:r>
              <a:rPr lang="fr-FR" i="1" dirty="0"/>
              <a:t>Mais lui, il se retirait dans les déserts et priait. </a:t>
            </a:r>
            <a:r>
              <a:rPr lang="fr-FR" dirty="0"/>
              <a:t>» </a:t>
            </a:r>
            <a:br>
              <a:rPr lang="fr-FR" dirty="0"/>
            </a:br>
            <a:br>
              <a:rPr lang="fr-FR" sz="600" dirty="0"/>
            </a:br>
            <a:br>
              <a:rPr lang="fr-FR" sz="600" dirty="0"/>
            </a:br>
            <a:r>
              <a:rPr lang="fr-FR" sz="2800" dirty="0"/>
              <a:t>Luc 5 : 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894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C01BBC-8A7B-4C94-8F6B-A08975A0C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27" y="1818745"/>
            <a:ext cx="8836231" cy="725556"/>
          </a:xfrm>
        </p:spPr>
        <p:txBody>
          <a:bodyPr/>
          <a:lstStyle/>
          <a:p>
            <a:r>
              <a:rPr lang="fr-FR" dirty="0"/>
              <a:t>« Sachez que je suis Dieu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4AD1CF-39AD-47EA-929E-914CA1D9F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225" y="2633967"/>
            <a:ext cx="10275903" cy="1590065"/>
          </a:xfrm>
        </p:spPr>
        <p:txBody>
          <a:bodyPr/>
          <a:lstStyle/>
          <a:p>
            <a:r>
              <a:rPr lang="fr-FR" dirty="0"/>
              <a:t>Savoir qui est Dieu, </a:t>
            </a:r>
            <a:r>
              <a:rPr lang="fr-FR" b="1" dirty="0"/>
              <a:t>c’est savoir qui nous sommes</a:t>
            </a:r>
          </a:p>
          <a:p>
            <a:r>
              <a:rPr lang="fr-FR" dirty="0"/>
              <a:t>Savoir qui est Dieu, </a:t>
            </a:r>
            <a:r>
              <a:rPr lang="fr-FR" b="1" dirty="0"/>
              <a:t>c’est accepter de ne rien mériter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28315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539</Words>
  <Application>Microsoft Office PowerPoint</Application>
  <PresentationFormat>Grand écran</PresentationFormat>
  <Paragraphs>57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Calibri</vt:lpstr>
      <vt:lpstr>Georgia</vt:lpstr>
      <vt:lpstr>Symbol</vt:lpstr>
      <vt:lpstr>Thème Office</vt:lpstr>
      <vt:lpstr>Présentation PowerPoint</vt:lpstr>
      <vt:lpstr>Présentation PowerPoint</vt:lpstr>
      <vt:lpstr>Présentation PowerPoint</vt:lpstr>
      <vt:lpstr>Le contexte</vt:lpstr>
      <vt:lpstr>Apprendre à vivre au rythme de Dieu</vt:lpstr>
      <vt:lpstr>Témoignage</vt:lpstr>
      <vt:lpstr>Construire sa propre cellule</vt:lpstr>
      <vt:lpstr>Suivre l’exemple du maître</vt:lpstr>
      <vt:lpstr>« Sachez que je suis Dieu »</vt:lpstr>
      <vt:lpstr>Témoignage</vt:lpstr>
      <vt:lpstr>Le message d’Amar pour nous</vt:lpstr>
      <vt:lpstr>Reconnaître Dieu dans le désert</vt:lpstr>
      <vt:lpstr>Quelle doit-être mon attitude ?</vt:lpstr>
      <vt:lpstr>Témoignage</vt:lpstr>
      <vt:lpstr>Le message de Ho Hieu Ha</vt:lpstr>
      <vt:lpstr>Conclusion</vt:lpstr>
      <vt:lpstr>Sujets  de prière</vt:lpstr>
      <vt:lpstr>Action spéciale</vt:lpstr>
      <vt:lpstr>Projet sur le terrain</vt:lpstr>
      <vt:lpstr>MERCI d’avoir mis à l’honneur les chrétiens persécutés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Arno Körper</dc:creator>
  <cp:lastModifiedBy>Elisa Marx</cp:lastModifiedBy>
  <cp:revision>27</cp:revision>
  <dcterms:created xsi:type="dcterms:W3CDTF">2020-08-01T13:11:35Z</dcterms:created>
  <dcterms:modified xsi:type="dcterms:W3CDTF">2020-08-04T13:23:59Z</dcterms:modified>
</cp:coreProperties>
</file>