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"/>
          <p:cNvSpPr/>
          <p:nvPr/>
        </p:nvSpPr>
        <p:spPr>
          <a:xfrm>
            <a:off x="-13252" y="-27301"/>
            <a:ext cx="12205252" cy="5726536"/>
          </a:xfrm>
          <a:prstGeom prst="rect">
            <a:avLst/>
          </a:prstGeom>
          <a:solidFill>
            <a:srgbClr val="732D6A"/>
          </a:solidFill>
          <a:ln w="12700">
            <a:solidFill>
              <a:srgbClr val="732D6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Rectangle 18"/>
          <p:cNvSpPr/>
          <p:nvPr/>
        </p:nvSpPr>
        <p:spPr>
          <a:xfrm>
            <a:off x="1384475" y="2581967"/>
            <a:ext cx="9423050" cy="463724"/>
          </a:xfrm>
          <a:prstGeom prst="rect">
            <a:avLst/>
          </a:prstGeom>
          <a:solidFill>
            <a:srgbClr val="87BCD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" name="Title 1"/>
          <p:cNvSpPr txBox="1">
            <a:spLocks noGrp="1"/>
          </p:cNvSpPr>
          <p:nvPr>
            <p:ph type="ctrTitle"/>
          </p:nvPr>
        </p:nvSpPr>
        <p:spPr>
          <a:xfrm>
            <a:off x="124212" y="1114509"/>
            <a:ext cx="11943576" cy="2001459"/>
          </a:xfrm>
          <a:prstGeom prst="rect">
            <a:avLst/>
          </a:prstGeom>
        </p:spPr>
        <p:txBody>
          <a:bodyPr/>
          <a:lstStyle>
            <a:lvl1pPr>
              <a:defRPr sz="5600" b="1">
                <a:solidFill>
                  <a:srgbClr val="FFFFFF"/>
                </a:solidFill>
                <a:latin typeface="DIN Next LT Pro Heavy"/>
                <a:ea typeface="DIN Next LT Pro Heavy"/>
                <a:cs typeface="DIN Next LT Pro Heavy"/>
                <a:sym typeface="DIN Next LT Pro Heavy"/>
              </a:defRPr>
            </a:lvl1pPr>
          </a:lstStyle>
          <a:p>
            <a:r>
              <a:t>Quizz sur les pays de l’Index</a:t>
            </a:r>
          </a:p>
        </p:txBody>
      </p:sp>
      <p:pic>
        <p:nvPicPr>
          <p:cNvPr id="97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5239" y="3822107"/>
            <a:ext cx="2707434" cy="3025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700" y="3680328"/>
            <a:ext cx="3035300" cy="3340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17" descr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372" y="3680328"/>
            <a:ext cx="3200401" cy="331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7111" y="3819104"/>
            <a:ext cx="2222501" cy="271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24" descr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6814" y="3299690"/>
            <a:ext cx="4281862" cy="3314701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Oval 2"/>
          <p:cNvSpPr/>
          <p:nvPr/>
        </p:nvSpPr>
        <p:spPr>
          <a:xfrm>
            <a:off x="9879152" y="176221"/>
            <a:ext cx="2054349" cy="1988244"/>
          </a:xfrm>
          <a:prstGeom prst="ellipse">
            <a:avLst/>
          </a:prstGeom>
          <a:solidFill>
            <a:srgbClr val="87BCD2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87BCD2"/>
                </a:solidFill>
              </a:defRPr>
            </a:pPr>
            <a:endParaRPr/>
          </a:p>
        </p:txBody>
      </p:sp>
      <p:sp>
        <p:nvSpPr>
          <p:cNvPr id="103" name="TextBox 4"/>
          <p:cNvSpPr txBox="1"/>
          <p:nvPr/>
        </p:nvSpPr>
        <p:spPr>
          <a:xfrm rot="1165296">
            <a:off x="9810187" y="522650"/>
            <a:ext cx="2200348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10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Préparez </a:t>
            </a:r>
            <a:br/>
            <a:r>
              <a:t>vos cartes </a:t>
            </a:r>
            <a:br/>
            <a:r>
              <a:t>de l’Index </a:t>
            </a:r>
            <a:br/>
            <a:r>
              <a:t>2020 !</a:t>
            </a:r>
          </a:p>
        </p:txBody>
      </p:sp>
      <p:pic>
        <p:nvPicPr>
          <p:cNvPr id="104" name="Logo stylisé PO blanc Transp.png" descr="Logo stylisé PO blanc Trans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4033" y="1151639"/>
            <a:ext cx="3530681" cy="717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5"/>
          <p:cNvSpPr txBox="1"/>
          <p:nvPr/>
        </p:nvSpPr>
        <p:spPr>
          <a:xfrm>
            <a:off x="7711206" y="2202736"/>
            <a:ext cx="3000325" cy="193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732D6A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pPr>
            <a:r>
              <a:t>LE SAVAIS-TU </a:t>
            </a:r>
            <a:r>
              <a:rPr b="1"/>
              <a:t>?</a:t>
            </a:r>
            <a:endParaRPr b="1">
              <a:solidFill>
                <a:srgbClr val="87BCD2"/>
              </a:solidFill>
            </a:endParaRPr>
          </a:p>
          <a:p>
            <a:pPr>
              <a:defRPr sz="2400">
                <a:latin typeface="DIN Next LT Pro"/>
                <a:ea typeface="DIN Next LT Pro"/>
                <a:cs typeface="DIN Next LT Pro"/>
                <a:sym typeface="DIN Next LT Pro"/>
              </a:defRPr>
            </a:pPr>
            <a:r>
              <a:t>Dans ce pays, </a:t>
            </a:r>
            <a:br/>
            <a:r>
              <a:t>le dirigeant et </a:t>
            </a:r>
          </a:p>
          <a:p>
            <a:pPr>
              <a:defRPr sz="2400">
                <a:latin typeface="DIN Next LT Pro"/>
                <a:ea typeface="DIN Next LT Pro"/>
                <a:cs typeface="DIN Next LT Pro"/>
                <a:sym typeface="DIN Next LT Pro"/>
              </a:defRPr>
            </a:pPr>
            <a:r>
              <a:t>sa famille sont traités </a:t>
            </a:r>
            <a:br/>
            <a:r>
              <a:t>comme des dieux.</a:t>
            </a:r>
          </a:p>
        </p:txBody>
      </p:sp>
      <p:pic>
        <p:nvPicPr>
          <p:cNvPr id="107" name="Graphic 4" descr="Graphic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88" y="2197665"/>
            <a:ext cx="3734626" cy="1867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262" y="2197665"/>
            <a:ext cx="2871475" cy="305338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5"/>
          <p:cNvSpPr txBox="1"/>
          <p:nvPr/>
        </p:nvSpPr>
        <p:spPr>
          <a:xfrm>
            <a:off x="768781" y="837042"/>
            <a:ext cx="9283229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5400" b="1">
                <a:latin typeface="DIN Next LT Pro"/>
                <a:ea typeface="DIN Next LT Pro"/>
                <a:cs typeface="DIN Next LT Pro"/>
                <a:sym typeface="DIN Next LT Pro"/>
              </a:defRPr>
            </a:pPr>
            <a:r>
              <a:t>1. </a:t>
            </a:r>
            <a:r>
              <a:rPr b="0"/>
              <a:t>Quel est ce </a:t>
            </a:r>
            <a:r>
              <a:rPr>
                <a:latin typeface="DIN Next LT Pro Heavy"/>
                <a:ea typeface="DIN Next LT Pro Heavy"/>
                <a:cs typeface="DIN Next LT Pro Heavy"/>
                <a:sym typeface="DIN Next LT Pro Heavy"/>
              </a:rPr>
              <a:t>pays ?</a:t>
            </a:r>
          </a:p>
        </p:txBody>
      </p:sp>
      <p:pic>
        <p:nvPicPr>
          <p:cNvPr id="110" name="Picture 19" descr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845" y="4310558"/>
            <a:ext cx="1731461" cy="2663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Logo PO Transp.png" descr="Logo PO Transp.png"/>
          <p:cNvPicPr>
            <a:picLocks noChangeAspect="1"/>
          </p:cNvPicPr>
          <p:nvPr/>
        </p:nvPicPr>
        <p:blipFill>
          <a:blip r:embed="rId5"/>
          <a:srcRect b="10264"/>
          <a:stretch>
            <a:fillRect/>
          </a:stretch>
        </p:blipFill>
        <p:spPr>
          <a:xfrm>
            <a:off x="8846543" y="231830"/>
            <a:ext cx="2903004" cy="643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5752" y="4259526"/>
            <a:ext cx="1731461" cy="1859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499" y="2460204"/>
            <a:ext cx="3149367" cy="209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133" y="3429000"/>
            <a:ext cx="3867202" cy="4321496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7"/>
          <p:cNvSpPr txBox="1"/>
          <p:nvPr/>
        </p:nvSpPr>
        <p:spPr>
          <a:xfrm>
            <a:off x="7541643" y="4675435"/>
            <a:ext cx="4034367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732D6A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pPr>
            <a:r>
              <a:t>LE SAVAIS-TU </a:t>
            </a:r>
            <a:r>
              <a:rPr b="1"/>
              <a:t>?</a:t>
            </a:r>
            <a:endParaRPr b="1">
              <a:solidFill>
                <a:srgbClr val="87BCD2"/>
              </a:solidFill>
            </a:endParaRPr>
          </a:p>
          <a:p>
            <a:pPr>
              <a:defRPr sz="2400">
                <a:latin typeface="DIN Next LT Pro"/>
                <a:ea typeface="DIN Next LT Pro"/>
                <a:cs typeface="DIN Next LT Pro"/>
                <a:sym typeface="DIN Next LT Pro"/>
              </a:defRPr>
            </a:pPr>
            <a:r>
              <a:t>Ce pays gigantesque partage ses frontières </a:t>
            </a:r>
            <a:br/>
            <a:r>
              <a:t>avec 14 autres pays ! </a:t>
            </a:r>
          </a:p>
        </p:txBody>
      </p:sp>
      <p:pic>
        <p:nvPicPr>
          <p:cNvPr id="117" name="Picture 11" descr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30" y="2460204"/>
            <a:ext cx="2690720" cy="3924149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extBox 12"/>
          <p:cNvSpPr txBox="1"/>
          <p:nvPr/>
        </p:nvSpPr>
        <p:spPr>
          <a:xfrm>
            <a:off x="768781" y="837042"/>
            <a:ext cx="9283229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5400" b="1">
                <a:latin typeface="DIN Next LT Pro"/>
                <a:ea typeface="DIN Next LT Pro"/>
                <a:cs typeface="DIN Next LT Pro"/>
                <a:sym typeface="DIN Next LT Pro"/>
              </a:defRPr>
            </a:pPr>
            <a:r>
              <a:t>2. </a:t>
            </a:r>
            <a:r>
              <a:rPr b="0"/>
              <a:t>Quel est ce </a:t>
            </a:r>
            <a:r>
              <a:rPr>
                <a:latin typeface="DIN Next LT Pro Heavy"/>
                <a:ea typeface="DIN Next LT Pro Heavy"/>
                <a:cs typeface="DIN Next LT Pro Heavy"/>
                <a:sym typeface="DIN Next LT Pro Heavy"/>
              </a:rPr>
              <a:t>pays ?</a:t>
            </a:r>
          </a:p>
        </p:txBody>
      </p:sp>
      <p:pic>
        <p:nvPicPr>
          <p:cNvPr id="119" name="Picture 1" descr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048" y="1658915"/>
            <a:ext cx="3989395" cy="2754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Logo PO Transp.png" descr="Logo PO Transp.png"/>
          <p:cNvPicPr>
            <a:picLocks noChangeAspect="1"/>
          </p:cNvPicPr>
          <p:nvPr/>
        </p:nvPicPr>
        <p:blipFill>
          <a:blip r:embed="rId6"/>
          <a:srcRect b="10264"/>
          <a:stretch>
            <a:fillRect/>
          </a:stretch>
        </p:blipFill>
        <p:spPr>
          <a:xfrm>
            <a:off x="8846543" y="231830"/>
            <a:ext cx="2903004" cy="643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915" y="2520132"/>
            <a:ext cx="3245102" cy="3784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622" y="4400918"/>
            <a:ext cx="3720756" cy="186037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5"/>
          <p:cNvSpPr txBox="1"/>
          <p:nvPr/>
        </p:nvSpPr>
        <p:spPr>
          <a:xfrm>
            <a:off x="4162668" y="2491899"/>
            <a:ext cx="3764407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732D6A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pPr>
            <a:r>
              <a:t>LE SAVAIS-TU </a:t>
            </a:r>
            <a:r>
              <a:rPr b="1"/>
              <a:t>?</a:t>
            </a:r>
            <a:endParaRPr b="1">
              <a:solidFill>
                <a:srgbClr val="EBA500"/>
              </a:solidFill>
            </a:endParaRPr>
          </a:p>
          <a:p>
            <a:pPr>
              <a:defRPr sz="2400">
                <a:latin typeface="DIN Next LT Pro"/>
                <a:ea typeface="DIN Next LT Pro"/>
                <a:cs typeface="DIN Next LT Pro"/>
                <a:sym typeface="DIN Next LT Pro"/>
              </a:defRPr>
            </a:pPr>
            <a:r>
              <a:t>Plus de 520 langues </a:t>
            </a:r>
            <a:br/>
            <a:r>
              <a:t>sont parlées </a:t>
            </a:r>
            <a:br/>
            <a:r>
              <a:t>dans ce pays.</a:t>
            </a:r>
          </a:p>
        </p:txBody>
      </p:sp>
      <p:sp>
        <p:nvSpPr>
          <p:cNvPr id="125" name="TextBox 8"/>
          <p:cNvSpPr txBox="1"/>
          <p:nvPr/>
        </p:nvSpPr>
        <p:spPr>
          <a:xfrm>
            <a:off x="768781" y="837042"/>
            <a:ext cx="9283229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5400" b="1">
                <a:latin typeface="DIN Next LT Pro"/>
                <a:ea typeface="DIN Next LT Pro"/>
                <a:cs typeface="DIN Next LT Pro"/>
                <a:sym typeface="DIN Next LT Pro"/>
              </a:defRPr>
            </a:pPr>
            <a:r>
              <a:t>3. </a:t>
            </a:r>
            <a:r>
              <a:rPr b="0"/>
              <a:t>Quel est ce </a:t>
            </a:r>
            <a:r>
              <a:rPr>
                <a:latin typeface="DIN Next LT Pro Heavy"/>
                <a:ea typeface="DIN Next LT Pro Heavy"/>
                <a:cs typeface="DIN Next LT Pro Heavy"/>
                <a:sym typeface="DIN Next LT Pro Heavy"/>
              </a:rPr>
              <a:t>pays ?</a:t>
            </a:r>
          </a:p>
        </p:txBody>
      </p:sp>
      <p:pic>
        <p:nvPicPr>
          <p:cNvPr id="12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2440" y="3335740"/>
            <a:ext cx="3245101" cy="4391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Logo PO Transp.png" descr="Logo PO Transp.png"/>
          <p:cNvPicPr>
            <a:picLocks noChangeAspect="1"/>
          </p:cNvPicPr>
          <p:nvPr/>
        </p:nvPicPr>
        <p:blipFill>
          <a:blip r:embed="rId5"/>
          <a:srcRect b="10264"/>
          <a:stretch>
            <a:fillRect/>
          </a:stretch>
        </p:blipFill>
        <p:spPr>
          <a:xfrm>
            <a:off x="8846543" y="231830"/>
            <a:ext cx="2903004" cy="643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5668" y="2019647"/>
            <a:ext cx="1945779" cy="1582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779" y="4164652"/>
            <a:ext cx="3713822" cy="18569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939" y="2668945"/>
            <a:ext cx="4405895" cy="4848327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9"/>
          <p:cNvSpPr txBox="1"/>
          <p:nvPr/>
        </p:nvSpPr>
        <p:spPr>
          <a:xfrm>
            <a:off x="676183" y="3942488"/>
            <a:ext cx="2903142" cy="230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732D6A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pPr>
            <a:r>
              <a:t>LE SAVAIS-TU </a:t>
            </a:r>
            <a:r>
              <a:rPr b="1"/>
              <a:t>?</a:t>
            </a:r>
            <a:endParaRPr b="1">
              <a:solidFill>
                <a:srgbClr val="87BCD2"/>
              </a:solidFill>
            </a:endParaRPr>
          </a:p>
          <a:p>
            <a:pPr>
              <a:defRPr sz="2400">
                <a:latin typeface="DIN Next LT Pro"/>
                <a:ea typeface="DIN Next LT Pro"/>
                <a:cs typeface="DIN Next LT Pro"/>
                <a:sym typeface="DIN Next LT Pro"/>
              </a:defRPr>
            </a:pPr>
            <a:r>
              <a:t>Dans ce pays le service militaire dure en moyenne 6 ans et demi.</a:t>
            </a:r>
          </a:p>
        </p:txBody>
      </p:sp>
      <p:sp>
        <p:nvSpPr>
          <p:cNvPr id="133" name="TextBox 10"/>
          <p:cNvSpPr txBox="1"/>
          <p:nvPr/>
        </p:nvSpPr>
        <p:spPr>
          <a:xfrm>
            <a:off x="768781" y="837042"/>
            <a:ext cx="9283229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5400" b="1">
                <a:latin typeface="DIN Next LT Pro"/>
                <a:ea typeface="DIN Next LT Pro"/>
                <a:cs typeface="DIN Next LT Pro"/>
                <a:sym typeface="DIN Next LT Pro"/>
              </a:defRPr>
            </a:pPr>
            <a:r>
              <a:t>4. </a:t>
            </a:r>
            <a:r>
              <a:rPr b="0"/>
              <a:t>Quel est ce </a:t>
            </a:r>
            <a:r>
              <a:rPr>
                <a:latin typeface="DIN Next LT Pro Heavy"/>
                <a:ea typeface="DIN Next LT Pro Heavy"/>
                <a:cs typeface="DIN Next LT Pro Heavy"/>
                <a:sym typeface="DIN Next LT Pro Heavy"/>
              </a:rPr>
              <a:t>pays ?</a:t>
            </a:r>
          </a:p>
        </p:txBody>
      </p:sp>
      <p:pic>
        <p:nvPicPr>
          <p:cNvPr id="134" name="Logo PO Transp.png" descr="Logo PO Transp.png"/>
          <p:cNvPicPr>
            <a:picLocks noChangeAspect="1"/>
          </p:cNvPicPr>
          <p:nvPr/>
        </p:nvPicPr>
        <p:blipFill>
          <a:blip r:embed="rId4"/>
          <a:srcRect b="10264"/>
          <a:stretch>
            <a:fillRect/>
          </a:stretch>
        </p:blipFill>
        <p:spPr>
          <a:xfrm>
            <a:off x="8846543" y="231830"/>
            <a:ext cx="2903004" cy="643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5678" y="2030862"/>
            <a:ext cx="2129295" cy="18569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10"/>
          <p:cNvSpPr txBox="1"/>
          <p:nvPr/>
        </p:nvSpPr>
        <p:spPr>
          <a:xfrm>
            <a:off x="768781" y="837042"/>
            <a:ext cx="9283229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5400" b="1">
                <a:latin typeface="DIN Next LT Pro"/>
                <a:ea typeface="DIN Next LT Pro"/>
                <a:cs typeface="DIN Next LT Pro"/>
                <a:sym typeface="DIN Next LT Pro"/>
              </a:defRPr>
            </a:pPr>
            <a:r>
              <a:t>5. </a:t>
            </a:r>
            <a:r>
              <a:rPr b="0"/>
              <a:t>Quel est ce </a:t>
            </a:r>
            <a:r>
              <a:rPr>
                <a:latin typeface="DIN Next LT Pro Heavy"/>
                <a:ea typeface="DIN Next LT Pro Heavy"/>
                <a:cs typeface="DIN Next LT Pro Heavy"/>
                <a:sym typeface="DIN Next LT Pro Heavy"/>
              </a:rPr>
              <a:t>pays ?</a:t>
            </a:r>
          </a:p>
        </p:txBody>
      </p:sp>
      <p:pic>
        <p:nvPicPr>
          <p:cNvPr id="138" name="Logo PO Transp.png" descr="Logo PO Transp.png"/>
          <p:cNvPicPr>
            <a:picLocks noChangeAspect="1"/>
          </p:cNvPicPr>
          <p:nvPr/>
        </p:nvPicPr>
        <p:blipFill>
          <a:blip r:embed="rId2"/>
          <a:srcRect b="10264"/>
          <a:stretch>
            <a:fillRect/>
          </a:stretch>
        </p:blipFill>
        <p:spPr>
          <a:xfrm>
            <a:off x="8846543" y="231830"/>
            <a:ext cx="2903004" cy="643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590" y="4015699"/>
            <a:ext cx="3554820" cy="236988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extBox 6"/>
          <p:cNvSpPr txBox="1"/>
          <p:nvPr/>
        </p:nvSpPr>
        <p:spPr>
          <a:xfrm>
            <a:off x="8258276" y="4913195"/>
            <a:ext cx="3463380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732D6A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pPr>
            <a:r>
              <a:t>LE SAVAIS-TU </a:t>
            </a:r>
            <a:r>
              <a:rPr b="1"/>
              <a:t>?</a:t>
            </a:r>
            <a:endParaRPr b="1">
              <a:solidFill>
                <a:srgbClr val="EBA500"/>
              </a:solidFill>
            </a:endParaRPr>
          </a:p>
          <a:p>
            <a:pPr>
              <a:defRPr sz="2400">
                <a:latin typeface="DIN Next LT Pro"/>
                <a:ea typeface="DIN Next LT Pro"/>
                <a:cs typeface="DIN Next LT Pro"/>
                <a:sym typeface="DIN Next LT Pro"/>
              </a:defRPr>
            </a:pPr>
            <a:r>
              <a:t>Ce pays est nommé selon un explorateur italien très connu.</a:t>
            </a:r>
          </a:p>
        </p:txBody>
      </p:sp>
      <p:pic>
        <p:nvPicPr>
          <p:cNvPr id="141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53" y="2176701"/>
            <a:ext cx="3533171" cy="420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11" descr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8506" y="2505954"/>
            <a:ext cx="2394594" cy="2139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4418" y="1651910"/>
            <a:ext cx="1800738" cy="2484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0"/>
          <p:cNvSpPr txBox="1"/>
          <p:nvPr/>
        </p:nvSpPr>
        <p:spPr>
          <a:xfrm>
            <a:off x="768781" y="837042"/>
            <a:ext cx="9283229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5400" b="1">
                <a:latin typeface="DIN Next LT Pro"/>
                <a:ea typeface="DIN Next LT Pro"/>
                <a:cs typeface="DIN Next LT Pro"/>
                <a:sym typeface="DIN Next LT Pro"/>
              </a:defRPr>
            </a:pPr>
            <a:r>
              <a:t>6. </a:t>
            </a:r>
            <a:r>
              <a:rPr b="0"/>
              <a:t>Quel est ce </a:t>
            </a:r>
            <a:r>
              <a:rPr>
                <a:latin typeface="DIN Next LT Pro Heavy"/>
                <a:ea typeface="DIN Next LT Pro Heavy"/>
                <a:cs typeface="DIN Next LT Pro Heavy"/>
                <a:sym typeface="DIN Next LT Pro Heavy"/>
              </a:rPr>
              <a:t>pays ?</a:t>
            </a:r>
          </a:p>
        </p:txBody>
      </p:sp>
      <p:pic>
        <p:nvPicPr>
          <p:cNvPr id="146" name="Logo PO Transp.png" descr="Logo PO Transp.png"/>
          <p:cNvPicPr>
            <a:picLocks noChangeAspect="1"/>
          </p:cNvPicPr>
          <p:nvPr/>
        </p:nvPicPr>
        <p:blipFill>
          <a:blip r:embed="rId2"/>
          <a:srcRect b="10264"/>
          <a:stretch>
            <a:fillRect/>
          </a:stretch>
        </p:blipFill>
        <p:spPr>
          <a:xfrm>
            <a:off x="8846543" y="231830"/>
            <a:ext cx="2903004" cy="643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253" y="4296810"/>
            <a:ext cx="3187994" cy="182247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TextBox 6"/>
          <p:cNvSpPr txBox="1"/>
          <p:nvPr/>
        </p:nvSpPr>
        <p:spPr>
          <a:xfrm>
            <a:off x="8435973" y="2373629"/>
            <a:ext cx="3096554" cy="193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732D6A"/>
                </a:solidFill>
                <a:latin typeface="DIN Next LT Pro"/>
                <a:ea typeface="DIN Next LT Pro"/>
                <a:cs typeface="DIN Next LT Pro"/>
                <a:sym typeface="DIN Next LT Pro"/>
              </a:defRPr>
            </a:pPr>
            <a:r>
              <a:t>LE SAVAIS-TU </a:t>
            </a:r>
            <a:r>
              <a:rPr b="1"/>
              <a:t>?</a:t>
            </a:r>
            <a:endParaRPr b="1">
              <a:solidFill>
                <a:srgbClr val="EBA500"/>
              </a:solidFill>
            </a:endParaRPr>
          </a:p>
          <a:p>
            <a:pPr>
              <a:defRPr sz="2400">
                <a:latin typeface="DIN Next LT Pro"/>
                <a:ea typeface="DIN Next LT Pro"/>
                <a:cs typeface="DIN Next LT Pro"/>
                <a:sym typeface="DIN Next LT Pro"/>
              </a:defRPr>
            </a:pPr>
            <a:r>
              <a:t>Ce pays était autrefois appelé </a:t>
            </a:r>
            <a:br/>
            <a:r>
              <a:t>la Perse.</a:t>
            </a:r>
          </a:p>
        </p:txBody>
      </p:sp>
      <p:pic>
        <p:nvPicPr>
          <p:cNvPr id="149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16" y="2159587"/>
            <a:ext cx="2790027" cy="4187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8526" y="3293402"/>
            <a:ext cx="3871729" cy="4010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097" y="2192814"/>
            <a:ext cx="2103528" cy="19329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E340502DE94642958E280FDDF27172" ma:contentTypeVersion="13" ma:contentTypeDescription="Crée un document." ma:contentTypeScope="" ma:versionID="53657218a631e02f2e9ad2db010712ce">
  <xsd:schema xmlns:xsd="http://www.w3.org/2001/XMLSchema" xmlns:xs="http://www.w3.org/2001/XMLSchema" xmlns:p="http://schemas.microsoft.com/office/2006/metadata/properties" xmlns:ns2="7a8ff4e3-1830-47e8-82fd-a972558f0f03" xmlns:ns3="356b0b98-75ae-4f6c-9a67-6902dec9d828" targetNamespace="http://schemas.microsoft.com/office/2006/metadata/properties" ma:root="true" ma:fieldsID="fc80d68f5598c9a77e106b90c48cf63e" ns2:_="" ns3:_="">
    <xsd:import namespace="7a8ff4e3-1830-47e8-82fd-a972558f0f03"/>
    <xsd:import namespace="356b0b98-75ae-4f6c-9a67-6902dec9d8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ff4e3-1830-47e8-82fd-a972558f0f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b0b98-75ae-4f6c-9a67-6902dec9d82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42D40F-30A7-4B76-89EE-C736212C3ABB}"/>
</file>

<file path=customXml/itemProps2.xml><?xml version="1.0" encoding="utf-8"?>
<ds:datastoreItem xmlns:ds="http://schemas.openxmlformats.org/officeDocument/2006/customXml" ds:itemID="{D8FC7EC3-8F2E-4BC5-8B07-631E3515A0F6}"/>
</file>

<file path=customXml/itemProps3.xml><?xml version="1.0" encoding="utf-8"?>
<ds:datastoreItem xmlns:ds="http://schemas.openxmlformats.org/officeDocument/2006/customXml" ds:itemID="{8DA3955C-4185-42B1-BCE4-59DDF6D8835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Grand écran</PresentationFormat>
  <Paragraphs>21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DIN Alternate Bold</vt:lpstr>
      <vt:lpstr>DIN Next LT Pro</vt:lpstr>
      <vt:lpstr>DIN Next LT Pro Heavy</vt:lpstr>
      <vt:lpstr>Office Theme</vt:lpstr>
      <vt:lpstr>Quizz sur les pays de l’Index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Quizz sur les pays de l’Index</dc:title>
  <dc:creator>Elisa Marx</dc:creator>
  <cp:lastModifiedBy>Elisa Marx</cp:lastModifiedBy>
  <cp:revision>1</cp:revision>
  <dcterms:modified xsi:type="dcterms:W3CDTF">2020-07-30T13:27:53Z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0x0101005DE340502DE94642958E280FDDF27172</vt:lpwstr>
  </property>
</Properties>
</file>