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00"/>
    <a:srgbClr val="285072"/>
    <a:srgbClr val="D87842"/>
    <a:srgbClr val="182134"/>
    <a:srgbClr val="2B0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5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77747-71FC-4142-8317-7AB6C68B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26706F-9BA8-4485-AFEC-63F17F95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104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CA53A7-6830-4035-A07C-20998EC94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1658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15D000-EBC7-4A17-9E6D-13695406B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1658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3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2A759-CBB1-46F4-B21A-234F2EE33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21" y="447923"/>
            <a:ext cx="11380304" cy="72555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8784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9DD6F-EAA5-4735-AA5A-8DB99D9F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1341121"/>
            <a:ext cx="11380303" cy="428244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85072"/>
                </a:solidFill>
              </a:defRPr>
            </a:lvl1pPr>
            <a:lvl2pPr>
              <a:defRPr sz="2800">
                <a:solidFill>
                  <a:srgbClr val="285072"/>
                </a:solidFill>
              </a:defRPr>
            </a:lvl2pPr>
            <a:lvl3pPr>
              <a:defRPr sz="2400">
                <a:solidFill>
                  <a:srgbClr val="285072"/>
                </a:solidFill>
              </a:defRPr>
            </a:lvl3pPr>
            <a:lvl4pPr>
              <a:defRPr sz="2000">
                <a:solidFill>
                  <a:srgbClr val="285072"/>
                </a:solidFill>
              </a:defRPr>
            </a:lvl4pPr>
            <a:lvl5pPr>
              <a:defRPr sz="2000">
                <a:solidFill>
                  <a:srgbClr val="28507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70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32834-61E3-4BCF-8BB7-328A4FB0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2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D30849-6E10-4FCA-8B82-5BCB6F1BA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259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749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BA64E-178D-47A6-AB12-517E5C65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E3B518-6FE2-498D-90FC-E75F2B1D1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388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A08F6C-8DB3-4E92-B7FC-7FC59C3F1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388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66682D-EC4F-4568-8BD5-F576B1F8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A448D-D001-4578-BF94-196BF6DD20CC}" type="datetimeFigureOut">
              <a:rPr lang="fr-FR" smtClean="0"/>
              <a:t>04/08/2020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74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A9324-3333-4E63-A2CD-70729F84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6140C5-6A70-4E13-8B99-5E8B2E94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692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E6D6B3-1E59-4F28-AFE5-28AA49F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73288"/>
            <a:ext cx="5157787" cy="3541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6A8ED3-84A5-42AC-86C0-4B3BBBB36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92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416F66-E114-4BBB-BEB2-FAD374533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9003"/>
            <a:ext cx="5183188" cy="353599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1473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7C0C6-5D6F-4EF9-93A2-60AD42CB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089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DC67A-F160-44B3-8612-83752A72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A448D-D001-4578-BF94-196BF6DD20CC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DC7E1C-DAAA-47DC-8014-F584FCF1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9B9F35-A8DD-448D-8768-1CD03F54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D067-BD7C-4914-B96E-403FFD6ECC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8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C6376-76E0-4009-884C-AF810503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8852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E413B5-3108-47DE-80BF-B5325CFFD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28852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B9643A-F255-4AC5-8C61-719111E15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88872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9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DEBE5-2F14-4910-AFD8-AE59E053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A501F3-E82C-4FAE-8EB4-C0D573FBE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A45342-8E59-4389-8273-71B3D672F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401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AD0849-B790-494C-9597-8686F87E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88172E-D7D3-48BD-9202-7D009B6D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6840"/>
            <a:ext cx="10515600" cy="423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33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D8784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5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5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5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5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5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84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bâtiment, personne, extérieur, homme&#10;&#10;Description générée automatiquement">
            <a:extLst>
              <a:ext uri="{FF2B5EF4-FFF2-40B4-BE49-F238E27FC236}">
                <a16:creationId xmlns:a16="http://schemas.microsoft.com/office/drawing/2014/main" id="{0E917E1B-0BAA-4093-A7AF-7C5B327D6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94" r="-258" b="1891"/>
          <a:stretch/>
        </p:blipFill>
        <p:spPr>
          <a:xfrm>
            <a:off x="2438399" y="2015231"/>
            <a:ext cx="7315201" cy="345501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90FA89D-9B63-4A71-B074-75107AC1F844}"/>
              </a:ext>
            </a:extLst>
          </p:cNvPr>
          <p:cNvSpPr txBox="1"/>
          <p:nvPr/>
        </p:nvSpPr>
        <p:spPr>
          <a:xfrm>
            <a:off x="3816148" y="897218"/>
            <a:ext cx="455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285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Mannequin challenge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E3243B-ABC3-41C7-AEDD-2DA9C64D8AD5}"/>
              </a:ext>
            </a:extLst>
          </p:cNvPr>
          <p:cNvSpPr/>
          <p:nvPr/>
        </p:nvSpPr>
        <p:spPr>
          <a:xfrm>
            <a:off x="3613124" y="674701"/>
            <a:ext cx="4965751" cy="1029811"/>
          </a:xfrm>
          <a:prstGeom prst="rect">
            <a:avLst/>
          </a:prstGeom>
          <a:noFill/>
          <a:ln w="88900" cap="rnd">
            <a:solidFill>
              <a:srgbClr val="D878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7746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8" descr="Une image contenant personne, homme, photo, bâtiment&#10;&#10;Description générée automatiquement">
            <a:extLst>
              <a:ext uri="{FF2B5EF4-FFF2-40B4-BE49-F238E27FC236}">
                <a16:creationId xmlns:a16="http://schemas.microsoft.com/office/drawing/2014/main" id="{9A860940-3298-4768-89E2-C63561B04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4" y="844288"/>
            <a:ext cx="7611532" cy="4281487"/>
          </a:xfrm>
        </p:spPr>
      </p:pic>
    </p:spTree>
    <p:extLst>
      <p:ext uri="{BB962C8B-B14F-4D97-AF65-F5344CB8AC3E}">
        <p14:creationId xmlns:p14="http://schemas.microsoft.com/office/powerpoint/2010/main" val="32945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08E291E-30E1-4FE5-9BBD-0A80D54D4572}"/>
              </a:ext>
            </a:extLst>
          </p:cNvPr>
          <p:cNvSpPr txBox="1"/>
          <p:nvPr/>
        </p:nvSpPr>
        <p:spPr>
          <a:xfrm>
            <a:off x="6605777" y="3930352"/>
            <a:ext cx="3963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85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Pasteur Ho </a:t>
            </a:r>
            <a:r>
              <a:rPr lang="fr-FR" sz="3200" b="1" dirty="0" err="1">
                <a:solidFill>
                  <a:srgbClr val="285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Hieu</a:t>
            </a:r>
            <a:r>
              <a:rPr lang="fr-FR" sz="3200" b="1" dirty="0">
                <a:solidFill>
                  <a:srgbClr val="285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(Vietnam)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9DF7C40-E4D5-4C4A-827E-025D747EA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40358"/>
            <a:ext cx="6383357" cy="72555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Témoignage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B2715-CAF9-4572-9DBA-4B821BA39FB5}"/>
              </a:ext>
            </a:extLst>
          </p:cNvPr>
          <p:cNvSpPr/>
          <p:nvPr/>
        </p:nvSpPr>
        <p:spPr>
          <a:xfrm>
            <a:off x="6096000" y="3416744"/>
            <a:ext cx="4983480" cy="2104434"/>
          </a:xfrm>
          <a:prstGeom prst="rect">
            <a:avLst/>
          </a:prstGeom>
          <a:noFill/>
          <a:ln w="88900" cap="rnd">
            <a:solidFill>
              <a:srgbClr val="D878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5" name="Espace réservé du contenu 4" descr="Une image contenant herbe, extérieur, vache, debout&#10;&#10;Description générée automatiquement">
            <a:extLst>
              <a:ext uri="{FF2B5EF4-FFF2-40B4-BE49-F238E27FC236}">
                <a16:creationId xmlns:a16="http://schemas.microsoft.com/office/drawing/2014/main" id="{686F394C-2D51-4372-AB47-D0E308A67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r="19321"/>
          <a:stretch/>
        </p:blipFill>
        <p:spPr>
          <a:xfrm>
            <a:off x="463479" y="0"/>
            <a:ext cx="5160081" cy="5521178"/>
          </a:xfrm>
        </p:spPr>
      </p:pic>
    </p:spTree>
    <p:extLst>
      <p:ext uri="{BB962C8B-B14F-4D97-AF65-F5344CB8AC3E}">
        <p14:creationId xmlns:p14="http://schemas.microsoft.com/office/powerpoint/2010/main" val="67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D90448E-E87E-4B3B-91B4-C87B5665D618}"/>
              </a:ext>
            </a:extLst>
          </p:cNvPr>
          <p:cNvSpPr txBox="1"/>
          <p:nvPr/>
        </p:nvSpPr>
        <p:spPr>
          <a:xfrm>
            <a:off x="6612634" y="3530392"/>
            <a:ext cx="4985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85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Pasteur Wang Ming-Dao (Chine)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AD30D30-F462-473E-B9AD-C6DB5F4E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86870"/>
            <a:ext cx="3748363" cy="72555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Témoignage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93709-8A94-4383-A4B7-F8D187539D66}"/>
              </a:ext>
            </a:extLst>
          </p:cNvPr>
          <p:cNvSpPr/>
          <p:nvPr/>
        </p:nvSpPr>
        <p:spPr>
          <a:xfrm>
            <a:off x="6096000" y="3185081"/>
            <a:ext cx="5684520" cy="1767840"/>
          </a:xfrm>
          <a:prstGeom prst="rect">
            <a:avLst/>
          </a:prstGeom>
          <a:noFill/>
          <a:ln w="88900" cap="rnd">
            <a:solidFill>
              <a:srgbClr val="D878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5" name="Espace réservé du contenu 4" descr="Une image contenant bâtiment, personne, extérieur, photo&#10;&#10;Description générée automatiquement">
            <a:extLst>
              <a:ext uri="{FF2B5EF4-FFF2-40B4-BE49-F238E27FC236}">
                <a16:creationId xmlns:a16="http://schemas.microsoft.com/office/drawing/2014/main" id="{856E5BF8-A551-40C8-A252-85E7B3597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6"/>
          <a:stretch/>
        </p:blipFill>
        <p:spPr>
          <a:xfrm>
            <a:off x="914400" y="0"/>
            <a:ext cx="4782197" cy="5532041"/>
          </a:xfrm>
        </p:spPr>
      </p:pic>
    </p:spTree>
    <p:extLst>
      <p:ext uri="{BB962C8B-B14F-4D97-AF65-F5344CB8AC3E}">
        <p14:creationId xmlns:p14="http://schemas.microsoft.com/office/powerpoint/2010/main" val="15947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6C9A6F4-3ACD-4B33-9BB8-02AB61666B13}"/>
              </a:ext>
            </a:extLst>
          </p:cNvPr>
          <p:cNvSpPr txBox="1"/>
          <p:nvPr/>
        </p:nvSpPr>
        <p:spPr>
          <a:xfrm>
            <a:off x="8295570" y="3100700"/>
            <a:ext cx="3029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85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L’attitude</a:t>
            </a:r>
          </a:p>
          <a:p>
            <a:r>
              <a:rPr lang="fr-FR" sz="3200" b="1" dirty="0">
                <a:solidFill>
                  <a:srgbClr val="285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chrétien dans l’épreuve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37F4C5-DAE2-404C-928E-2DA3E15F8EEA}"/>
              </a:ext>
            </a:extLst>
          </p:cNvPr>
          <p:cNvSpPr/>
          <p:nvPr/>
        </p:nvSpPr>
        <p:spPr>
          <a:xfrm>
            <a:off x="8007976" y="2712050"/>
            <a:ext cx="3604683" cy="2346960"/>
          </a:xfrm>
          <a:prstGeom prst="rect">
            <a:avLst/>
          </a:prstGeom>
          <a:noFill/>
          <a:ln w="88900" cap="rnd">
            <a:solidFill>
              <a:srgbClr val="D878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5" name="Espace réservé du contenu 4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D07FF836-4DFA-45B7-85FB-9B8CD83AC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3670" r="2107" b="3670"/>
          <a:stretch/>
        </p:blipFill>
        <p:spPr>
          <a:xfrm>
            <a:off x="508319" y="284087"/>
            <a:ext cx="6918739" cy="5424098"/>
          </a:xfrm>
        </p:spPr>
      </p:pic>
    </p:spTree>
    <p:extLst>
      <p:ext uri="{BB962C8B-B14F-4D97-AF65-F5344CB8AC3E}">
        <p14:creationId xmlns:p14="http://schemas.microsoft.com/office/powerpoint/2010/main" val="330767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68E756D-3A88-4F26-B32B-CAE229889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30702"/>
            <a:ext cx="4733778" cy="473377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66EE795-F037-4A51-B0F4-7BA2075BEA0E}"/>
              </a:ext>
            </a:extLst>
          </p:cNvPr>
          <p:cNvSpPr txBox="1"/>
          <p:nvPr/>
        </p:nvSpPr>
        <p:spPr>
          <a:xfrm>
            <a:off x="6383804" y="2976591"/>
            <a:ext cx="498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285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BLACKOUT TOTAL !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161CC71-55E6-4F5E-B4A2-8A94E6A44689}"/>
              </a:ext>
            </a:extLst>
          </p:cNvPr>
          <p:cNvSpPr txBox="1">
            <a:spLocks/>
          </p:cNvSpPr>
          <p:nvPr/>
        </p:nvSpPr>
        <p:spPr>
          <a:xfrm>
            <a:off x="6315224" y="1732354"/>
            <a:ext cx="3748363" cy="640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D87842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Défi</a:t>
            </a:r>
            <a:endParaRPr lang="fr-FR" sz="3200" dirty="0">
              <a:solidFill>
                <a:schemeClr val="accent2">
                  <a:lumMod val="7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457592-29D3-46DE-954A-42BAAB8744C6}"/>
              </a:ext>
            </a:extLst>
          </p:cNvPr>
          <p:cNvSpPr/>
          <p:nvPr/>
        </p:nvSpPr>
        <p:spPr>
          <a:xfrm>
            <a:off x="6315224" y="2514599"/>
            <a:ext cx="5122166" cy="1508761"/>
          </a:xfrm>
          <a:prstGeom prst="rect">
            <a:avLst/>
          </a:prstGeom>
          <a:noFill/>
          <a:ln w="88900" cap="rnd">
            <a:solidFill>
              <a:srgbClr val="D878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3323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montagne, extérieur, nature, broutant&#10;&#10;Description générée automatiquement">
            <a:extLst>
              <a:ext uri="{FF2B5EF4-FFF2-40B4-BE49-F238E27FC236}">
                <a16:creationId xmlns:a16="http://schemas.microsoft.com/office/drawing/2014/main" id="{056B44AA-5844-4A6A-A81A-5F5B6AF23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 b="11235"/>
          <a:stretch/>
        </p:blipFill>
        <p:spPr>
          <a:xfrm>
            <a:off x="0" y="0"/>
            <a:ext cx="12192000" cy="59480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FA8881-50BA-49AF-B82C-F909B151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48" y="2516005"/>
            <a:ext cx="11380304" cy="916027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36414928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</Words>
  <Application>Microsoft Office PowerPoint</Application>
  <PresentationFormat>Grand écran</PresentationFormat>
  <Paragraphs>10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Thème Office</vt:lpstr>
      <vt:lpstr>Présentation PowerPoint</vt:lpstr>
      <vt:lpstr>Présentation PowerPoint</vt:lpstr>
      <vt:lpstr>Présentation PowerPoint</vt:lpstr>
      <vt:lpstr>Témoignage</vt:lpstr>
      <vt:lpstr>Témoignage</vt:lpstr>
      <vt:lpstr>Présentation PowerPoint</vt:lpstr>
      <vt:lpstr>Présentation PowerPoint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Arno Körper</dc:creator>
  <cp:lastModifiedBy>Elisa Marx</cp:lastModifiedBy>
  <cp:revision>15</cp:revision>
  <cp:lastPrinted>2020-08-04T07:46:11Z</cp:lastPrinted>
  <dcterms:created xsi:type="dcterms:W3CDTF">2020-08-01T13:11:35Z</dcterms:created>
  <dcterms:modified xsi:type="dcterms:W3CDTF">2020-08-04T07:46:45Z</dcterms:modified>
</cp:coreProperties>
</file>