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9" r:id="rId4"/>
    <p:sldId id="260" r:id="rId5"/>
    <p:sldId id="261" r:id="rId6"/>
    <p:sldId id="262" r:id="rId7"/>
    <p:sldId id="264" r:id="rId8"/>
    <p:sldId id="270" r:id="rId9"/>
    <p:sldId id="265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306B-1443-4679-B845-1DB78B023294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A7940-F0EE-450F-8817-75B7931A5A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131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DC286-A7F9-46CC-8AE0-BBA468D03E5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01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4DC286-A7F9-46CC-8AE0-BBA468D03E54}" type="slidenum">
              <a:rPr lang="en-GB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23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50A7-9B06-4D03-9A0D-490FD30F7881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49D8-0DED-4156-A5A1-F216698D3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4977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50A7-9B06-4D03-9A0D-490FD30F7881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49D8-0DED-4156-A5A1-F216698D3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60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50A7-9B06-4D03-9A0D-490FD30F7881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49D8-0DED-4156-A5A1-F216698D3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8997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ECC5-D23C-43AC-8589-74F8210BA1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A85-AA67-4B86-B8D9-2B05F45C50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36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120" y="191389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8120" y="1661033"/>
            <a:ext cx="10515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ECC5-D23C-43AC-8589-74F8210BA1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A85-AA67-4B86-B8D9-2B05F45C50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81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ECC5-D23C-43AC-8589-74F8210BA1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A85-AA67-4B86-B8D9-2B05F45C50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040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ECC5-D23C-43AC-8589-74F8210BA1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A85-AA67-4B86-B8D9-2B05F45C50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192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ECC5-D23C-43AC-8589-74F8210BA1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A85-AA67-4B86-B8D9-2B05F45C50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667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ECC5-D23C-43AC-8589-74F8210BA1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A85-AA67-4B86-B8D9-2B05F45C50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088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ECC5-D23C-43AC-8589-74F8210BA1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A85-AA67-4B86-B8D9-2B05F45C50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655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ECC5-D23C-43AC-8589-74F8210BA1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A85-AA67-4B86-B8D9-2B05F45C50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56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50A7-9B06-4D03-9A0D-490FD30F7881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49D8-0DED-4156-A5A1-F216698D3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293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ECC5-D23C-43AC-8589-74F8210BA1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A85-AA67-4B86-B8D9-2B05F45C50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38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ECC5-D23C-43AC-8589-74F8210BA1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A85-AA67-4B86-B8D9-2B05F45C50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305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0ECC5-D23C-43AC-8589-74F8210BA1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FFA85-AA67-4B86-B8D9-2B05F45C50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5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50A7-9B06-4D03-9A0D-490FD30F7881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49D8-0DED-4156-A5A1-F216698D3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8049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50A7-9B06-4D03-9A0D-490FD30F7881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49D8-0DED-4156-A5A1-F216698D3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69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50A7-9B06-4D03-9A0D-490FD30F7881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49D8-0DED-4156-A5A1-F216698D3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088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50A7-9B06-4D03-9A0D-490FD30F7881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49D8-0DED-4156-A5A1-F216698D3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901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50A7-9B06-4D03-9A0D-490FD30F7881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49D8-0DED-4156-A5A1-F216698D3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50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50A7-9B06-4D03-9A0D-490FD30F7881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49D8-0DED-4156-A5A1-F216698D3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9299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250A7-9B06-4D03-9A0D-490FD30F7881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49D8-0DED-4156-A5A1-F216698D3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9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250A7-9B06-4D03-9A0D-490FD30F7881}" type="datetimeFigureOut">
              <a:rPr lang="fr-FR" smtClean="0"/>
              <a:t>28/07/2016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249D8-0DED-4156-A5A1-F216698D3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943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0ECC5-D23C-43AC-8589-74F8210BA1B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28/07/2016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FFA85-AA67-4B86-B8D9-2B05F45C506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16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jpe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112821" y="2238643"/>
            <a:ext cx="9144000" cy="2387600"/>
          </a:xfrm>
        </p:spPr>
        <p:txBody>
          <a:bodyPr>
            <a:normAutofit/>
          </a:bodyPr>
          <a:lstStyle/>
          <a:p>
            <a:r>
              <a:rPr lang="fr-FR" sz="7200" b="1" dirty="0" smtClean="0">
                <a:solidFill>
                  <a:schemeClr val="bg1"/>
                </a:solidFill>
                <a:latin typeface="+mn-lt"/>
              </a:rPr>
              <a:t>DEP – ENFANTS</a:t>
            </a:r>
            <a:endParaRPr lang="fr-FR" sz="7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06056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3221" y="1242933"/>
            <a:ext cx="4310743" cy="44485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415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" t="2631" r="2145" b="2593"/>
          <a:stretch/>
        </p:blipFill>
        <p:spPr>
          <a:xfrm>
            <a:off x="2671948" y="975168"/>
            <a:ext cx="6709558" cy="48959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9186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" r="2692" b="3701"/>
          <a:stretch/>
        </p:blipFill>
        <p:spPr>
          <a:xfrm>
            <a:off x="2588821" y="1123153"/>
            <a:ext cx="6366164" cy="45699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29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4316" y="723964"/>
            <a:ext cx="3812142" cy="49928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057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3517" r="2460" b="3020"/>
          <a:stretch/>
        </p:blipFill>
        <p:spPr>
          <a:xfrm>
            <a:off x="2814452" y="1085654"/>
            <a:ext cx="6232071" cy="4679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4553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712" y="1478071"/>
            <a:ext cx="2918564" cy="3789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213" y="1478071"/>
            <a:ext cx="2847652" cy="37893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" t="8485"/>
          <a:stretch/>
        </p:blipFill>
        <p:spPr>
          <a:xfrm>
            <a:off x="7544394" y="1478071"/>
            <a:ext cx="3332442" cy="3804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0478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8103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342" y="708926"/>
            <a:ext cx="5740808" cy="43056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0542" y="2484197"/>
            <a:ext cx="3362350" cy="33862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614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3509" y="704980"/>
            <a:ext cx="3792716" cy="49242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197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" y="1077812"/>
            <a:ext cx="5379929" cy="35866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268" y="3501912"/>
            <a:ext cx="4404335" cy="24774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Connecteur droit 7"/>
          <p:cNvCxnSpPr/>
          <p:nvPr/>
        </p:nvCxnSpPr>
        <p:spPr>
          <a:xfrm flipH="1">
            <a:off x="6139972" y="422884"/>
            <a:ext cx="1077238" cy="5937337"/>
          </a:xfrm>
          <a:prstGeom prst="line">
            <a:avLst/>
          </a:prstGeom>
          <a:ln w="28575">
            <a:solidFill>
              <a:srgbClr val="660033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808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195" y="1190437"/>
            <a:ext cx="6810869" cy="4511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793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187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41489" y="1882415"/>
            <a:ext cx="6933561" cy="38830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5699" y="1170039"/>
            <a:ext cx="3590795" cy="39693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4438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873" y="535873"/>
            <a:ext cx="3934457" cy="52355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089185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5</Words>
  <Application>Microsoft Office PowerPoint</Application>
  <PresentationFormat>Grand écran</PresentationFormat>
  <Paragraphs>3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1_Thème Office</vt:lpstr>
      <vt:lpstr>DEP – ENFANTS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Emilie Pierre</dc:creator>
  <cp:lastModifiedBy>arnok</cp:lastModifiedBy>
  <cp:revision>18</cp:revision>
  <dcterms:created xsi:type="dcterms:W3CDTF">2016-06-21T13:35:53Z</dcterms:created>
  <dcterms:modified xsi:type="dcterms:W3CDTF">2016-07-28T10:05:50Z</dcterms:modified>
</cp:coreProperties>
</file>