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74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4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08" y="280000"/>
            <a:ext cx="2299356" cy="9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8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6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31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33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81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78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9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8787-C986-4957-ABE3-EDE54AB5512A}" type="datetimeFigureOut">
              <a:rPr lang="fr-FR" smtClean="0"/>
              <a:t>29/07/2016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2BE34-9BAE-4D97-B562-D45C603F68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0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340" y="2879041"/>
            <a:ext cx="6682660" cy="2387600"/>
          </a:xfrm>
        </p:spPr>
        <p:txBody>
          <a:bodyPr>
            <a:norm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  <a:latin typeface="+mn-lt"/>
              </a:rPr>
              <a:t>DEP – JEUNES</a:t>
            </a:r>
            <a:br>
              <a:rPr lang="fr-FR" sz="7200" b="1" dirty="0" smtClean="0">
                <a:solidFill>
                  <a:schemeClr val="bg1"/>
                </a:solidFill>
                <a:latin typeface="+mn-lt"/>
              </a:rPr>
            </a:br>
            <a:endParaRPr lang="fr-FR" sz="4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959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solidFill>
                  <a:srgbClr val="660033"/>
                </a:solidFill>
                <a:latin typeface="+mn-lt"/>
              </a:rPr>
              <a:t>Vidéo « Ahmed »</a:t>
            </a:r>
            <a:endParaRPr lang="fr-FR" b="1" dirty="0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1826" r="1457" b="3319"/>
          <a:stretch/>
        </p:blipFill>
        <p:spPr>
          <a:xfrm>
            <a:off x="2425700" y="1586229"/>
            <a:ext cx="7340600" cy="41275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184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9056" y="1050925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660033"/>
                </a:solidFill>
                <a:latin typeface="+mn-lt"/>
              </a:rPr>
              <a:t>Dieu révèle sa puissance dans la faiblesse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2248334"/>
            <a:ext cx="5478994" cy="36565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650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487" y="1179576"/>
            <a:ext cx="5589431" cy="4706874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4099" y="749807"/>
            <a:ext cx="5128206" cy="5628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b="1" dirty="0" smtClean="0">
              <a:solidFill>
                <a:srgbClr val="660033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660033"/>
                </a:solidFill>
              </a:rPr>
              <a:t>NAAMAN</a:t>
            </a:r>
          </a:p>
          <a:p>
            <a:r>
              <a:rPr lang="fr-FR" b="1" u="sng" dirty="0" smtClean="0">
                <a:solidFill>
                  <a:srgbClr val="660033"/>
                </a:solidFill>
              </a:rPr>
              <a:t>Personnage</a:t>
            </a:r>
            <a:r>
              <a:rPr lang="fr-FR" b="1" dirty="0" smtClean="0">
                <a:solidFill>
                  <a:srgbClr val="660033"/>
                </a:solidFill>
              </a:rPr>
              <a:t> : </a:t>
            </a:r>
            <a:br>
              <a:rPr lang="fr-FR" b="1" dirty="0" smtClean="0">
                <a:solidFill>
                  <a:srgbClr val="660033"/>
                </a:solidFill>
              </a:rPr>
            </a:br>
            <a:r>
              <a:rPr lang="fr-FR" sz="2400" dirty="0" smtClean="0"/>
              <a:t>Tu es important, respecté, chef de l’armée, ami personnel du roi. Tu es atteint d’une grave maladie.</a:t>
            </a:r>
          </a:p>
          <a:p>
            <a:pPr marL="0" indent="0">
              <a:buNone/>
            </a:pPr>
            <a:endParaRPr lang="fr-FR" sz="800" dirty="0" smtClean="0"/>
          </a:p>
          <a:p>
            <a:r>
              <a:rPr lang="fr-FR" b="1" u="sng" dirty="0" smtClean="0">
                <a:solidFill>
                  <a:srgbClr val="660033"/>
                </a:solidFill>
              </a:rPr>
              <a:t>Questions</a:t>
            </a:r>
            <a:r>
              <a:rPr lang="fr-FR" b="1" dirty="0" smtClean="0">
                <a:solidFill>
                  <a:srgbClr val="660033"/>
                </a:solidFill>
              </a:rPr>
              <a:t> :</a:t>
            </a:r>
          </a:p>
          <a:p>
            <a:pPr lvl="1"/>
            <a:r>
              <a:rPr lang="fr-FR" dirty="0" smtClean="0"/>
              <a:t>Comment vois-tu cette maladie ?</a:t>
            </a:r>
          </a:p>
          <a:p>
            <a:pPr lvl="1"/>
            <a:r>
              <a:rPr lang="fr-FR" dirty="0" smtClean="0"/>
              <a:t>Quelle importance donnes-tu à cette petite fille ?</a:t>
            </a:r>
          </a:p>
          <a:p>
            <a:pPr lvl="1"/>
            <a:r>
              <a:rPr lang="fr-FR" dirty="0" smtClean="0"/>
              <a:t>Quels seraient les risques de l’écouter ?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57175" y="1179576"/>
            <a:ext cx="5755381" cy="4706874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353778" y="749807"/>
            <a:ext cx="5362173" cy="5737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b="1" dirty="0" smtClean="0">
              <a:solidFill>
                <a:srgbClr val="660033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660033"/>
                </a:solidFill>
              </a:rPr>
              <a:t>PETITE FILLE</a:t>
            </a:r>
          </a:p>
          <a:p>
            <a:r>
              <a:rPr lang="fr-FR" b="1" u="sng" dirty="0" smtClean="0">
                <a:solidFill>
                  <a:srgbClr val="660033"/>
                </a:solidFill>
              </a:rPr>
              <a:t>Personnage</a:t>
            </a:r>
            <a:r>
              <a:rPr lang="fr-FR" b="1" dirty="0" smtClean="0">
                <a:solidFill>
                  <a:srgbClr val="660033"/>
                </a:solidFill>
              </a:rPr>
              <a:t> :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2400" dirty="0" smtClean="0"/>
              <a:t>Tu </a:t>
            </a:r>
            <a:r>
              <a:rPr lang="fr-FR" sz="2400" dirty="0"/>
              <a:t>as </a:t>
            </a:r>
            <a:r>
              <a:rPr lang="fr-FR" sz="2400" dirty="0" smtClean="0"/>
              <a:t>vécu la guerre et </a:t>
            </a:r>
            <a:r>
              <a:rPr lang="fr-FR" sz="2400" dirty="0"/>
              <a:t>tu as été arrachée à ta famille. Tu habites chez ton oppresseur et tu es sa servante. Tu es très jeune</a:t>
            </a:r>
            <a:r>
              <a:rPr lang="fr-FR" sz="2400" dirty="0" smtClean="0"/>
              <a:t>.</a:t>
            </a:r>
          </a:p>
          <a:p>
            <a:endParaRPr lang="fr-FR" sz="1600" dirty="0" smtClean="0"/>
          </a:p>
          <a:p>
            <a:r>
              <a:rPr lang="fr-FR" b="1" u="sng" dirty="0" smtClean="0">
                <a:solidFill>
                  <a:srgbClr val="660033"/>
                </a:solidFill>
              </a:rPr>
              <a:t>Questions</a:t>
            </a:r>
            <a:r>
              <a:rPr lang="fr-FR" b="1" dirty="0" smtClean="0">
                <a:solidFill>
                  <a:srgbClr val="660033"/>
                </a:solidFill>
              </a:rPr>
              <a:t> :</a:t>
            </a:r>
          </a:p>
          <a:p>
            <a:pPr lvl="1"/>
            <a:r>
              <a:rPr lang="fr-FR" dirty="0" smtClean="0"/>
              <a:t>Comment vois-tu </a:t>
            </a:r>
            <a:r>
              <a:rPr lang="fr-FR" dirty="0" err="1" smtClean="0"/>
              <a:t>Naaman</a:t>
            </a:r>
            <a:r>
              <a:rPr lang="fr-FR" dirty="0" smtClean="0"/>
              <a:t> (qui est responsable de ton enlèvement) ?</a:t>
            </a:r>
          </a:p>
          <a:p>
            <a:pPr lvl="1"/>
            <a:r>
              <a:rPr lang="fr-FR" dirty="0"/>
              <a:t>Pourquoi </a:t>
            </a:r>
            <a:r>
              <a:rPr lang="fr-FR" dirty="0" smtClean="0"/>
              <a:t>veux-tu </a:t>
            </a:r>
            <a:r>
              <a:rPr lang="fr-FR" dirty="0"/>
              <a:t>l’aider 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298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5272" y="849757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660033"/>
                </a:solidFill>
                <a:latin typeface="+mn-lt"/>
              </a:rPr>
              <a:t>Écrire une lettre à un persécuteur</a:t>
            </a:r>
            <a:endParaRPr lang="fr-FR" b="1" dirty="0">
              <a:solidFill>
                <a:srgbClr val="660033"/>
              </a:solidFill>
              <a:latin typeface="+mn-lt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01" y="2019872"/>
            <a:ext cx="3585941" cy="35859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65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952" y="1919605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660033"/>
                </a:solidFill>
                <a:latin typeface="+mn-lt"/>
              </a:rPr>
              <a:t>Restons en contact !</a:t>
            </a:r>
            <a:endParaRPr lang="fr-FR" b="1" dirty="0">
              <a:solidFill>
                <a:srgbClr val="660033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61104" y="3726554"/>
            <a:ext cx="5312664" cy="6448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portesouvertesjeunes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www.southlatay.org/wp-content/uploads/2014/03/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11" y="3419850"/>
            <a:ext cx="1258253" cy="12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3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30</Words>
  <Application>Microsoft Office PowerPoint</Application>
  <PresentationFormat>Grand écran</PresentationFormat>
  <Paragraphs>21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DEP – JEUNES </vt:lpstr>
      <vt:lpstr>Vidéo « Ahmed »</vt:lpstr>
      <vt:lpstr>Dieu révèle sa puissance dans la faiblesse</vt:lpstr>
      <vt:lpstr>Présentation PowerPoint</vt:lpstr>
      <vt:lpstr>Écrire une lettre à un persécuteur</vt:lpstr>
      <vt:lpstr>Restons en contact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 - JEUNES</dc:title>
  <dc:creator>simonha</dc:creator>
  <cp:lastModifiedBy>clairel</cp:lastModifiedBy>
  <cp:revision>18</cp:revision>
  <dcterms:created xsi:type="dcterms:W3CDTF">2016-06-20T12:26:23Z</dcterms:created>
  <dcterms:modified xsi:type="dcterms:W3CDTF">2016-07-29T10:35:23Z</dcterms:modified>
</cp:coreProperties>
</file>